
<file path=[Content_Types].xml><?xml version="1.0" encoding="utf-8"?>
<Types xmlns="http://schemas.openxmlformats.org/package/2006/content-types">
  <Default Extension="jpeg" ContentType="image/jpeg"/>
  <Default Extension="xlsx" ContentType="application/vnd.openxmlformats-officedocument.spreadsheetml.sheet"/>
  <Default Extension="wdp" ContentType="image/vnd.ms-photo"/>
  <Default Extension="png" ContentType="image/png"/>
  <Default Extension="emf" ContentType="image/x-em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6" r:id="rId3"/>
    <p:sldId id="257" r:id="rId5"/>
    <p:sldId id="258" r:id="rId6"/>
    <p:sldId id="263" r:id="rId7"/>
    <p:sldId id="264" r:id="rId8"/>
    <p:sldId id="265" r:id="rId9"/>
    <p:sldId id="266" r:id="rId10"/>
    <p:sldId id="267" r:id="rId11"/>
    <p:sldId id="278" r:id="rId12"/>
    <p:sldId id="279" r:id="rId13"/>
    <p:sldId id="281" r:id="rId14"/>
    <p:sldId id="282" r:id="rId15"/>
    <p:sldId id="259" r:id="rId16"/>
    <p:sldId id="283" r:id="rId17"/>
    <p:sldId id="288" r:id="rId18"/>
    <p:sldId id="289" r:id="rId19"/>
    <p:sldId id="290" r:id="rId20"/>
    <p:sldId id="291" r:id="rId21"/>
    <p:sldId id="292" r:id="rId22"/>
    <p:sldId id="294" r:id="rId23"/>
    <p:sldId id="260" r:id="rId24"/>
    <p:sldId id="295" r:id="rId25"/>
    <p:sldId id="296" r:id="rId26"/>
    <p:sldId id="297" r:id="rId27"/>
    <p:sldId id="284" r:id="rId28"/>
    <p:sldId id="285" r:id="rId29"/>
    <p:sldId id="286" r:id="rId30"/>
    <p:sldId id="287" r:id="rId31"/>
    <p:sldId id="268" r:id="rId32"/>
    <p:sldId id="270" r:id="rId33"/>
    <p:sldId id="261" r:id="rId34"/>
    <p:sldId id="271" r:id="rId35"/>
    <p:sldId id="272" r:id="rId36"/>
    <p:sldId id="273" r:id="rId37"/>
    <p:sldId id="274" r:id="rId38"/>
    <p:sldId id="275" r:id="rId39"/>
    <p:sldId id="276" r:id="rId40"/>
    <p:sldId id="277" r:id="rId41"/>
    <p:sldId id="298" r:id="rId4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F5F0C"/>
    <a:srgbClr val="3EA1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076" autoAdjust="0"/>
    <p:restoredTop sz="94660"/>
  </p:normalViewPr>
  <p:slideViewPr>
    <p:cSldViewPr snapToGrid="0">
      <p:cViewPr varScale="1">
        <p:scale>
          <a:sx n="114" d="100"/>
          <a:sy n="114" d="100"/>
        </p:scale>
        <p:origin x="726" y="126"/>
      </p:cViewPr>
      <p:guideLst/>
    </p:cSldViewPr>
  </p:slid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5" Type="http://schemas.openxmlformats.org/officeDocument/2006/relationships/tableStyles" Target="tableStyles.xml"/><Relationship Id="rId44" Type="http://schemas.openxmlformats.org/officeDocument/2006/relationships/viewProps" Target="viewProps.xml"/><Relationship Id="rId43" Type="http://schemas.openxmlformats.org/officeDocument/2006/relationships/presProps" Target="presProps.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Workbook1.xlsx"/></Relationships>
</file>

<file path=ppt/charts/_rels/chart2.xml.rels><?xml version="1.0" encoding="UTF-8" standalone="yes"?>
<Relationships xmlns="http://schemas.openxmlformats.org/package/2006/relationships"><Relationship Id="rId1" Type="http://schemas.openxmlformats.org/officeDocument/2006/relationships/package" Target="../embeddings/Workbook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1"/>
      <c:tx>
        <c:rich>
          <a:bodyPr/>
          <a:lstStyle/>
          <a:p>
            <a:pPr>
              <a:defRPr/>
            </a:pPr>
          </a:p>
        </c:rich>
      </c:tx>
    </c:title>
    <c:autoTitleDeleted val="0"/>
    <c:plotArea>
      <c:layout>
        <c:manualLayout>
          <c:layoutTarget val="inner"/>
          <c:xMode val="edge"/>
          <c:yMode val="edge"/>
          <c:x val="0.0957325"/>
          <c:y val="0.0614756"/>
          <c:w val="0.847877"/>
          <c:h val="0.841328"/>
        </c:manualLayout>
      </c:layout>
      <c:barChart>
        <c:barDir val="bar"/>
        <c:grouping val="clustered"/>
        <c:varyColors val="0"/>
        <c:ser>
          <c:idx val="0"/>
          <c:order val="0"/>
          <c:tx>
            <c:strRef>
              <c:f>Sheet1!$A$2</c:f>
              <c:strCache>
                <c:ptCount val="1"/>
                <c:pt idx="0">
                  <c:v>Series 3</c:v>
                </c:pt>
              </c:strCache>
            </c:strRef>
          </c:tx>
          <c:spPr>
            <a:solidFill>
              <a:schemeClr val="accent1"/>
            </a:solidFill>
            <a:ln w="38100" cap="flat" cmpd="sng" algn="ctr">
              <a:noFill/>
              <a:prstDash val="solid"/>
            </a:ln>
            <a:effectLst/>
          </c:spPr>
          <c:invertIfNegative val="0"/>
          <c:dLbls>
            <c:delete val="1"/>
          </c:dLbls>
          <c:cat>
            <c:numRef>
              <c:f>Sheet1!$B$1:$D$1</c:f>
              <c:numCache>
                <c:formatCode>General</c:formatCode>
                <c:ptCount val="3"/>
                <c:pt idx="0">
                  <c:v>2014</c:v>
                </c:pt>
                <c:pt idx="1">
                  <c:v>2013</c:v>
                </c:pt>
                <c:pt idx="2">
                  <c:v>2012</c:v>
                </c:pt>
              </c:numCache>
            </c:numRef>
          </c:cat>
          <c:val>
            <c:numRef>
              <c:f>Sheet1!$B$2:$D$2</c:f>
              <c:numCache>
                <c:formatCode>General</c:formatCode>
                <c:ptCount val="3"/>
                <c:pt idx="0">
                  <c:v>0.65</c:v>
                </c:pt>
                <c:pt idx="1">
                  <c:v>0.95</c:v>
                </c:pt>
                <c:pt idx="2">
                  <c:v>0.5</c:v>
                </c:pt>
              </c:numCache>
            </c:numRef>
          </c:val>
        </c:ser>
        <c:ser>
          <c:idx val="1"/>
          <c:order val="1"/>
          <c:tx>
            <c:strRef>
              <c:f>Sheet1!$A$3</c:f>
              <c:strCache>
                <c:ptCount val="1"/>
                <c:pt idx="0">
                  <c:v>Series 2</c:v>
                </c:pt>
              </c:strCache>
            </c:strRef>
          </c:tx>
          <c:spPr>
            <a:solidFill>
              <a:schemeClr val="bg1">
                <a:lumMod val="60000"/>
                <a:lumOff val="40000"/>
              </a:schemeClr>
            </a:solidFill>
            <a:ln w="12700" cap="flat">
              <a:noFill/>
              <a:miter lim="400000"/>
            </a:ln>
            <a:effectLst/>
          </c:spPr>
          <c:invertIfNegative val="0"/>
          <c:dLbls>
            <c:delete val="1"/>
          </c:dLbls>
          <c:cat>
            <c:numRef>
              <c:f>Sheet1!$B$1:$D$1</c:f>
              <c:numCache>
                <c:formatCode>General</c:formatCode>
                <c:ptCount val="3"/>
                <c:pt idx="0">
                  <c:v>2014</c:v>
                </c:pt>
                <c:pt idx="1">
                  <c:v>2013</c:v>
                </c:pt>
                <c:pt idx="2">
                  <c:v>2012</c:v>
                </c:pt>
              </c:numCache>
            </c:numRef>
          </c:cat>
          <c:val>
            <c:numRef>
              <c:f>Sheet1!$B$3:$D$3</c:f>
              <c:numCache>
                <c:formatCode>General</c:formatCode>
                <c:ptCount val="3"/>
                <c:pt idx="0">
                  <c:v>0.8</c:v>
                </c:pt>
                <c:pt idx="1">
                  <c:v>0.7</c:v>
                </c:pt>
                <c:pt idx="2">
                  <c:v>0.6</c:v>
                </c:pt>
              </c:numCache>
            </c:numRef>
          </c:val>
        </c:ser>
        <c:ser>
          <c:idx val="2"/>
          <c:order val="2"/>
          <c:tx>
            <c:strRef>
              <c:f>Sheet1!$A$4</c:f>
              <c:strCache>
                <c:ptCount val="1"/>
                <c:pt idx="0">
                  <c:v>Series 1</c:v>
                </c:pt>
              </c:strCache>
            </c:strRef>
          </c:tx>
          <c:spPr>
            <a:solidFill>
              <a:schemeClr val="accent2"/>
            </a:solidFill>
            <a:ln w="38100" cap="flat" cmpd="sng" algn="ctr">
              <a:noFill/>
              <a:prstDash val="solid"/>
            </a:ln>
            <a:effectLst/>
          </c:spPr>
          <c:invertIfNegative val="0"/>
          <c:dLbls>
            <c:delete val="1"/>
          </c:dLbls>
          <c:cat>
            <c:numRef>
              <c:f>Sheet1!$B$1:$D$1</c:f>
              <c:numCache>
                <c:formatCode>General</c:formatCode>
                <c:ptCount val="3"/>
                <c:pt idx="0">
                  <c:v>2014</c:v>
                </c:pt>
                <c:pt idx="1">
                  <c:v>2013</c:v>
                </c:pt>
                <c:pt idx="2">
                  <c:v>2012</c:v>
                </c:pt>
              </c:numCache>
            </c:numRef>
          </c:cat>
          <c:val>
            <c:numRef>
              <c:f>Sheet1!$B$4:$D$4</c:f>
              <c:numCache>
                <c:formatCode>General</c:formatCode>
                <c:ptCount val="3"/>
                <c:pt idx="0">
                  <c:v>0.25</c:v>
                </c:pt>
                <c:pt idx="1">
                  <c:v>0.3</c:v>
                </c:pt>
                <c:pt idx="2">
                  <c:v>0.2</c:v>
                </c:pt>
              </c:numCache>
            </c:numRef>
          </c:val>
        </c:ser>
        <c:dLbls>
          <c:showLegendKey val="0"/>
          <c:showVal val="0"/>
          <c:showCatName val="0"/>
          <c:showSerName val="0"/>
          <c:showPercent val="0"/>
          <c:showBubbleSize val="0"/>
        </c:dLbls>
        <c:gapWidth val="182"/>
        <c:axId val="2039521824"/>
        <c:axId val="2039522368"/>
      </c:barChart>
      <c:catAx>
        <c:axId val="2039521824"/>
        <c:scaling>
          <c:orientation val="maxMin"/>
        </c:scaling>
        <c:delete val="0"/>
        <c:axPos val="l"/>
        <c:numFmt formatCode="General" sourceLinked="0"/>
        <c:majorTickMark val="none"/>
        <c:minorTickMark val="none"/>
        <c:tickLblPos val="nextTo"/>
        <c:spPr>
          <a:ln w="12700" cap="flat" cmpd="sng" algn="ctr">
            <a:solidFill>
              <a:srgbClr val="000000"/>
            </a:solidFill>
            <a:prstDash val="solid"/>
            <a:miter lim="400000"/>
          </a:ln>
        </c:spPr>
        <c:txPr>
          <a:bodyPr rot="0" spcFirstLastPara="0" vertOverflow="ellipsis" vert="horz" wrap="square" anchor="ctr" anchorCtr="1"/>
          <a:lstStyle/>
          <a:p>
            <a:pPr>
              <a:defRPr lang="zh-CN" sz="1000" b="0" i="0" u="none" strike="noStrike" kern="1200" baseline="0">
                <a:solidFill>
                  <a:schemeClr val="tx1"/>
                </a:solidFill>
                <a:latin typeface="微软雅黑" panose="020B0503020204020204" pitchFamily="34" charset="-122"/>
                <a:ea typeface="微软雅黑" panose="020B0503020204020204" pitchFamily="34" charset="-122"/>
                <a:cs typeface="+mn-cs"/>
                <a:sym typeface="微软雅黑" panose="020B0503020204020204" pitchFamily="34" charset="-122"/>
              </a:defRPr>
            </a:pPr>
          </a:p>
        </c:txPr>
        <c:crossAx val="2039522368"/>
        <c:crosses val="autoZero"/>
        <c:auto val="1"/>
        <c:lblAlgn val="ctr"/>
        <c:lblOffset val="100"/>
        <c:noMultiLvlLbl val="1"/>
      </c:catAx>
      <c:valAx>
        <c:axId val="2039522368"/>
        <c:scaling>
          <c:orientation val="minMax"/>
        </c:scaling>
        <c:delete val="0"/>
        <c:axPos val="t"/>
        <c:majorGridlines>
          <c:spPr>
            <a:ln w="12700" cap="flat" cmpd="sng" algn="ctr">
              <a:solidFill>
                <a:srgbClr val="ECE2C5"/>
              </a:solidFill>
              <a:prstDash val="solid"/>
              <a:round/>
            </a:ln>
          </c:spPr>
        </c:majorGridlines>
        <c:numFmt formatCode="0.00%" sourceLinked="0"/>
        <c:majorTickMark val="none"/>
        <c:minorTickMark val="none"/>
        <c:tickLblPos val="high"/>
        <c:spPr>
          <a:ln w="12700" cap="flat" cmpd="sng" algn="ctr">
            <a:noFill/>
            <a:prstDash val="solid"/>
            <a:miter lim="400000"/>
          </a:ln>
        </c:spPr>
        <c:txPr>
          <a:bodyPr rot="0" spcFirstLastPara="0" vertOverflow="ellipsis" vert="horz" wrap="square" anchor="ctr" anchorCtr="1"/>
          <a:lstStyle/>
          <a:p>
            <a:pPr>
              <a:defRPr lang="zh-CN" sz="1000" b="0" i="0" u="none" strike="noStrike" kern="1200" baseline="0">
                <a:solidFill>
                  <a:schemeClr val="tx1"/>
                </a:solidFill>
                <a:latin typeface="微软雅黑" panose="020B0503020204020204" pitchFamily="34" charset="-122"/>
                <a:ea typeface="微软雅黑" panose="020B0503020204020204" pitchFamily="34" charset="-122"/>
                <a:cs typeface="+mn-cs"/>
                <a:sym typeface="微软雅黑" panose="020B0503020204020204" pitchFamily="34" charset="-122"/>
              </a:defRPr>
            </a:pPr>
          </a:p>
        </c:txPr>
        <c:crossAx val="2039521824"/>
        <c:crosses val="autoZero"/>
        <c:crossBetween val="between"/>
        <c:majorUnit val="0.25"/>
        <c:minorUnit val="0.125"/>
      </c:valAx>
      <c:spPr>
        <a:noFill/>
        <a:ln w="12700" cap="flat">
          <a:noFill/>
          <a:miter lim="400000"/>
        </a:ln>
        <a:effectLst/>
      </c:spPr>
    </c:plotArea>
    <c:plotVisOnly val="1"/>
    <c:dispBlanksAs val="gap"/>
    <c:showDLblsOverMax val="1"/>
  </c:chart>
  <c:spPr>
    <a:noFill/>
    <a:ln>
      <a:noFill/>
    </a:ln>
    <a:effectLst/>
  </c:spPr>
  <c:txPr>
    <a:bodyPr/>
    <a:lstStyle/>
    <a:p>
      <a:pPr>
        <a:defRPr lang="zh-CN">
          <a:latin typeface="微软雅黑" panose="020B0503020204020204" pitchFamily="34" charset="-122"/>
          <a:ea typeface="微软雅黑" panose="020B0503020204020204" pitchFamily="34" charset="-122"/>
          <a:sym typeface="微软雅黑" panose="020B0503020204020204" pitchFamily="34" charset="-122"/>
        </a:defRPr>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1"/>
      <c:tx>
        <c:rich>
          <a:bodyPr/>
          <a:lstStyle/>
          <a:p>
            <a:pPr>
              <a:defRPr/>
            </a:pPr>
          </a:p>
        </c:rich>
      </c:tx>
    </c:title>
    <c:autoTitleDeleted val="0"/>
    <c:plotArea>
      <c:layout>
        <c:manualLayout>
          <c:layoutTarget val="inner"/>
          <c:xMode val="edge"/>
          <c:yMode val="edge"/>
          <c:x val="0.073722"/>
          <c:y val="0.0885395"/>
          <c:w val="0.926278"/>
          <c:h val="0.774518"/>
        </c:manualLayout>
      </c:layout>
      <c:barChart>
        <c:barDir val="col"/>
        <c:grouping val="clustered"/>
        <c:varyColors val="0"/>
        <c:ser>
          <c:idx val="0"/>
          <c:order val="0"/>
          <c:tx>
            <c:strRef>
              <c:f>Sheet1!$A$2</c:f>
              <c:strCache>
                <c:ptCount val="1"/>
                <c:pt idx="0">
                  <c:v>Series 1</c:v>
                </c:pt>
              </c:strCache>
            </c:strRef>
          </c:tx>
          <c:spPr>
            <a:solidFill>
              <a:schemeClr val="accent1"/>
            </a:solidFill>
            <a:ln w="38100" cap="flat" cmpd="sng" algn="ctr">
              <a:noFill/>
              <a:prstDash val="solid"/>
            </a:ln>
            <a:effectLst/>
          </c:spPr>
          <c:invertIfNegative val="0"/>
          <c:dLbls>
            <c:delete val="1"/>
          </c:dLbls>
          <c:cat>
            <c:strRef>
              <c:f>Sheet1!$B$1:$E$1</c:f>
              <c:strCache>
                <c:ptCount val="4"/>
                <c:pt idx="0">
                  <c:v>May-14</c:v>
                </c:pt>
                <c:pt idx="1">
                  <c:v>Jun-14</c:v>
                </c:pt>
                <c:pt idx="2">
                  <c:v>Jul-14</c:v>
                </c:pt>
                <c:pt idx="3">
                  <c:v>Aug-14</c:v>
                </c:pt>
              </c:strCache>
            </c:strRef>
          </c:cat>
          <c:val>
            <c:numRef>
              <c:f>Sheet1!$B$2:$E$2</c:f>
              <c:numCache>
                <c:formatCode>General</c:formatCode>
                <c:ptCount val="4"/>
                <c:pt idx="0">
                  <c:v>0.43</c:v>
                </c:pt>
                <c:pt idx="1">
                  <c:v>0.6</c:v>
                </c:pt>
                <c:pt idx="2">
                  <c:v>0.45</c:v>
                </c:pt>
                <c:pt idx="3">
                  <c:v>0.75</c:v>
                </c:pt>
              </c:numCache>
            </c:numRef>
          </c:val>
        </c:ser>
        <c:ser>
          <c:idx val="1"/>
          <c:order val="1"/>
          <c:tx>
            <c:strRef>
              <c:f>Sheet1!$A$3</c:f>
              <c:strCache>
                <c:ptCount val="1"/>
                <c:pt idx="0">
                  <c:v>Series 2</c:v>
                </c:pt>
              </c:strCache>
            </c:strRef>
          </c:tx>
          <c:spPr>
            <a:solidFill>
              <a:schemeClr val="accent2"/>
            </a:solidFill>
            <a:ln w="38100" cap="flat" cmpd="sng" algn="ctr">
              <a:noFill/>
              <a:prstDash val="solid"/>
            </a:ln>
            <a:effectLst/>
          </c:spPr>
          <c:invertIfNegative val="0"/>
          <c:dLbls>
            <c:delete val="1"/>
          </c:dLbls>
          <c:cat>
            <c:strRef>
              <c:f>Sheet1!$B$1:$E$1</c:f>
              <c:strCache>
                <c:ptCount val="4"/>
                <c:pt idx="0">
                  <c:v>May-14</c:v>
                </c:pt>
                <c:pt idx="1">
                  <c:v>Jun-14</c:v>
                </c:pt>
                <c:pt idx="2">
                  <c:v>Jul-14</c:v>
                </c:pt>
                <c:pt idx="3">
                  <c:v>Aug-14</c:v>
                </c:pt>
              </c:strCache>
            </c:strRef>
          </c:cat>
          <c:val>
            <c:numRef>
              <c:f>Sheet1!$B$3:$E$3</c:f>
              <c:numCache>
                <c:formatCode>General</c:formatCode>
                <c:ptCount val="4"/>
                <c:pt idx="0">
                  <c:v>0.24</c:v>
                </c:pt>
                <c:pt idx="1">
                  <c:v>0.7</c:v>
                </c:pt>
                <c:pt idx="2">
                  <c:v>0.56</c:v>
                </c:pt>
                <c:pt idx="3">
                  <c:v>0.6</c:v>
                </c:pt>
              </c:numCache>
            </c:numRef>
          </c:val>
        </c:ser>
        <c:ser>
          <c:idx val="2"/>
          <c:order val="2"/>
          <c:tx>
            <c:strRef>
              <c:f>Sheet1!$A$4</c:f>
              <c:strCache>
                <c:ptCount val="1"/>
                <c:pt idx="0">
                  <c:v>Series 3</c:v>
                </c:pt>
              </c:strCache>
            </c:strRef>
          </c:tx>
          <c:spPr>
            <a:solidFill>
              <a:schemeClr val="bg1">
                <a:lumMod val="60000"/>
                <a:lumOff val="40000"/>
              </a:schemeClr>
            </a:solidFill>
            <a:ln w="12700" cap="flat">
              <a:noFill/>
              <a:miter lim="400000"/>
            </a:ln>
            <a:effectLst/>
          </c:spPr>
          <c:invertIfNegative val="0"/>
          <c:dLbls>
            <c:delete val="1"/>
          </c:dLbls>
          <c:cat>
            <c:strRef>
              <c:f>Sheet1!$B$1:$E$1</c:f>
              <c:strCache>
                <c:ptCount val="4"/>
                <c:pt idx="0">
                  <c:v>May-14</c:v>
                </c:pt>
                <c:pt idx="1">
                  <c:v>Jun-14</c:v>
                </c:pt>
                <c:pt idx="2">
                  <c:v>Jul-14</c:v>
                </c:pt>
                <c:pt idx="3">
                  <c:v>Aug-14</c:v>
                </c:pt>
              </c:strCache>
            </c:strRef>
          </c:cat>
          <c:val>
            <c:numRef>
              <c:f>Sheet1!$B$4:$E$4</c:f>
              <c:numCache>
                <c:formatCode>General</c:formatCode>
                <c:ptCount val="4"/>
                <c:pt idx="0">
                  <c:v>0.2</c:v>
                </c:pt>
                <c:pt idx="1">
                  <c:v>0.3</c:v>
                </c:pt>
                <c:pt idx="2">
                  <c:v>0.8</c:v>
                </c:pt>
                <c:pt idx="3">
                  <c:v>0.45</c:v>
                </c:pt>
              </c:numCache>
            </c:numRef>
          </c:val>
        </c:ser>
        <c:ser>
          <c:idx val="3"/>
          <c:order val="3"/>
          <c:tx>
            <c:strRef>
              <c:f>Sheet1!$A$5</c:f>
              <c:strCache>
                <c:ptCount val="1"/>
                <c:pt idx="0">
                  <c:v>Series 4</c:v>
                </c:pt>
              </c:strCache>
            </c:strRef>
          </c:tx>
          <c:spPr>
            <a:solidFill>
              <a:schemeClr val="accent5"/>
            </a:solidFill>
            <a:ln w="38100" cap="flat" cmpd="sng" algn="ctr">
              <a:noFill/>
              <a:prstDash val="solid"/>
            </a:ln>
            <a:effectLst/>
          </c:spPr>
          <c:invertIfNegative val="0"/>
          <c:dLbls>
            <c:delete val="1"/>
          </c:dLbls>
          <c:cat>
            <c:strRef>
              <c:f>Sheet1!$B$1:$E$1</c:f>
              <c:strCache>
                <c:ptCount val="4"/>
                <c:pt idx="0">
                  <c:v>May-14</c:v>
                </c:pt>
                <c:pt idx="1">
                  <c:v>Jun-14</c:v>
                </c:pt>
                <c:pt idx="2">
                  <c:v>Jul-14</c:v>
                </c:pt>
                <c:pt idx="3">
                  <c:v>Aug-14</c:v>
                </c:pt>
              </c:strCache>
            </c:strRef>
          </c:cat>
          <c:val>
            <c:numRef>
              <c:f>Sheet1!$B$5:$E$5</c:f>
              <c:numCache>
                <c:formatCode>General</c:formatCode>
                <c:ptCount val="4"/>
                <c:pt idx="0">
                  <c:v>0.8</c:v>
                </c:pt>
                <c:pt idx="1">
                  <c:v>0.85</c:v>
                </c:pt>
                <c:pt idx="2">
                  <c:v>0.65</c:v>
                </c:pt>
                <c:pt idx="3">
                  <c:v>0.8</c:v>
                </c:pt>
              </c:numCache>
            </c:numRef>
          </c:val>
        </c:ser>
        <c:dLbls>
          <c:showLegendKey val="0"/>
          <c:showVal val="0"/>
          <c:showCatName val="0"/>
          <c:showSerName val="0"/>
          <c:showPercent val="0"/>
          <c:showBubbleSize val="0"/>
        </c:dLbls>
        <c:gapWidth val="219"/>
        <c:overlap val="-21"/>
        <c:axId val="2039524544"/>
        <c:axId val="2039523456"/>
      </c:barChart>
      <c:catAx>
        <c:axId val="2039524544"/>
        <c:scaling>
          <c:orientation val="minMax"/>
        </c:scaling>
        <c:delete val="0"/>
        <c:axPos val="b"/>
        <c:numFmt formatCode="General" sourceLinked="0"/>
        <c:majorTickMark val="none"/>
        <c:minorTickMark val="none"/>
        <c:tickLblPos val="low"/>
        <c:spPr>
          <a:ln w="12700" cap="flat" cmpd="sng" algn="ctr">
            <a:solidFill>
              <a:srgbClr val="000000"/>
            </a:solidFill>
            <a:prstDash val="solid"/>
            <a:miter lim="400000"/>
          </a:ln>
        </c:spPr>
        <c:txPr>
          <a:bodyPr rot="0" spcFirstLastPara="0" vertOverflow="ellipsis" vert="horz" wrap="square" anchor="ctr" anchorCtr="1"/>
          <a:lstStyle/>
          <a:p>
            <a:pPr>
              <a:defRPr lang="zh-CN" sz="1000" b="0" i="0" u="none" strike="noStrike" kern="1200" baseline="0">
                <a:solidFill>
                  <a:schemeClr val="tx1"/>
                </a:solidFill>
                <a:latin typeface="微软雅黑" panose="020B0503020204020204" pitchFamily="34" charset="-122"/>
                <a:ea typeface="微软雅黑" panose="020B0503020204020204" pitchFamily="34" charset="-122"/>
                <a:cs typeface="+mn-cs"/>
                <a:sym typeface="微软雅黑" panose="020B0503020204020204" pitchFamily="34" charset="-122"/>
              </a:defRPr>
            </a:pPr>
          </a:p>
        </c:txPr>
        <c:crossAx val="2039523456"/>
        <c:crosses val="autoZero"/>
        <c:auto val="1"/>
        <c:lblAlgn val="ctr"/>
        <c:lblOffset val="100"/>
        <c:noMultiLvlLbl val="1"/>
      </c:catAx>
      <c:valAx>
        <c:axId val="2039523456"/>
        <c:scaling>
          <c:orientation val="minMax"/>
          <c:max val="1"/>
        </c:scaling>
        <c:delete val="0"/>
        <c:axPos val="l"/>
        <c:majorGridlines>
          <c:spPr>
            <a:ln w="12700" cap="flat" cmpd="sng" algn="ctr">
              <a:solidFill>
                <a:srgbClr val="ECE2C5"/>
              </a:solidFill>
              <a:prstDash val="solid"/>
              <a:round/>
            </a:ln>
          </c:spPr>
        </c:majorGridlines>
        <c:numFmt formatCode="0.00%" sourceLinked="0"/>
        <c:majorTickMark val="none"/>
        <c:minorTickMark val="none"/>
        <c:tickLblPos val="nextTo"/>
        <c:spPr>
          <a:ln w="12700" cap="flat" cmpd="sng" algn="ctr">
            <a:noFill/>
            <a:prstDash val="solid"/>
            <a:miter lim="400000"/>
          </a:ln>
        </c:spPr>
        <c:txPr>
          <a:bodyPr rot="0" spcFirstLastPara="0" vertOverflow="ellipsis" vert="horz" wrap="square" anchor="ctr" anchorCtr="1"/>
          <a:lstStyle/>
          <a:p>
            <a:pPr>
              <a:defRPr lang="zh-CN" sz="1000" b="0" i="0" u="none" strike="noStrike" kern="1200" baseline="0">
                <a:solidFill>
                  <a:schemeClr val="tx1"/>
                </a:solidFill>
                <a:latin typeface="微软雅黑" panose="020B0503020204020204" pitchFamily="34" charset="-122"/>
                <a:ea typeface="微软雅黑" panose="020B0503020204020204" pitchFamily="34" charset="-122"/>
                <a:cs typeface="+mn-cs"/>
                <a:sym typeface="微软雅黑" panose="020B0503020204020204" pitchFamily="34" charset="-122"/>
              </a:defRPr>
            </a:pPr>
          </a:p>
        </c:txPr>
        <c:crossAx val="2039524544"/>
        <c:crosses val="autoZero"/>
        <c:crossBetween val="between"/>
        <c:majorUnit val="0.25"/>
        <c:minorUnit val="0.125"/>
      </c:valAx>
      <c:spPr>
        <a:noFill/>
        <a:ln w="12700" cap="flat">
          <a:noFill/>
          <a:miter lim="400000"/>
        </a:ln>
        <a:effectLst/>
      </c:spPr>
    </c:plotArea>
    <c:plotVisOnly val="1"/>
    <c:dispBlanksAs val="gap"/>
    <c:showDLblsOverMax val="1"/>
  </c:chart>
  <c:spPr>
    <a:noFill/>
    <a:ln>
      <a:noFill/>
    </a:ln>
    <a:effectLst/>
  </c:spPr>
  <c:txPr>
    <a:bodyPr/>
    <a:lstStyle/>
    <a:p>
      <a:pPr>
        <a:defRPr lang="zh-CN">
          <a:latin typeface="微软雅黑" panose="020B0503020204020204" pitchFamily="34" charset="-122"/>
          <a:ea typeface="微软雅黑" panose="020B0503020204020204" pitchFamily="34" charset="-122"/>
          <a:sym typeface="微软雅黑" panose="020B0503020204020204" pitchFamily="34" charset="-122"/>
        </a:defRPr>
      </a:pPr>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6E23B5-C205-4601-96D9-D9CFD84EA184}"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574E03-5D6B-4C60-94C5-8A72E63103D9}"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更多模板请关注：https://haosc.taobao.com</a:t>
            </a:r>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735C7C7-FCC0-473E-8738-608D4B0E5BD2}"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735C7C7-FCC0-473E-8738-608D4B0E5BD2}"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735C7C7-FCC0-473E-8738-608D4B0E5BD2}"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735C7C7-FCC0-473E-8738-608D4B0E5BD2}"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735C7C7-FCC0-473E-8738-608D4B0E5BD2}"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6093E3-A8F4-4018-93F2-9C567A4B66F2}"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6093E3-A8F4-4018-93F2-9C567A4B66F2}"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735C7C7-FCC0-473E-8738-608D4B0E5BD2}"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735C7C7-FCC0-473E-8738-608D4B0E5BD2}"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735C7C7-FCC0-473E-8738-608D4B0E5BD2}"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14EEA723-995C-4B28-9AF7-B85114ECD06E}" type="datetimeFigureOut">
              <a:rPr lang="zh-CN" altLang="en-US"/>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9363D6B3-9F03-4787-BC59-5614BEF8D4CA}" type="slidenum">
              <a:rPr lang="zh-CN" altLang="en-US"/>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6_标题幻灯片">
    <p:bg>
      <p:bgPr>
        <a:gradFill flip="none" rotWithShape="1">
          <a:gsLst>
            <a:gs pos="32000">
              <a:schemeClr val="accent2"/>
            </a:gs>
            <a:gs pos="0">
              <a:schemeClr val="accent2">
                <a:lumMod val="75000"/>
              </a:schemeClr>
            </a:gs>
            <a:gs pos="69000">
              <a:schemeClr val="accent3"/>
            </a:gs>
            <a:gs pos="97000">
              <a:schemeClr val="accent4"/>
            </a:gs>
          </a:gsLst>
          <a:path path="circle">
            <a:fillToRect t="100000" r="100000"/>
          </a:path>
          <a:tileRect l="-100000" b="-100000"/>
        </a:gradFill>
        <a:effectLst/>
      </p:bgPr>
    </p:bg>
    <p:spTree>
      <p:nvGrpSpPr>
        <p:cNvPr id="1" name=""/>
        <p:cNvGrpSpPr/>
        <p:nvPr/>
      </p:nvGrpSpPr>
      <p:grpSpPr>
        <a:xfrm>
          <a:off x="0" y="0"/>
          <a:ext cx="0" cy="0"/>
          <a:chOff x="0" y="0"/>
          <a:chExt cx="0" cy="0"/>
        </a:xfrm>
      </p:grpSpPr>
      <p:grpSp>
        <p:nvGrpSpPr>
          <p:cNvPr id="236" name="组 235"/>
          <p:cNvGrpSpPr/>
          <p:nvPr userDrawn="1"/>
        </p:nvGrpSpPr>
        <p:grpSpPr>
          <a:xfrm>
            <a:off x="-1517189" y="-871840"/>
            <a:ext cx="14366963" cy="9196672"/>
            <a:chOff x="-1517189" y="-871840"/>
            <a:chExt cx="14366963" cy="9196672"/>
          </a:xfrm>
          <a:solidFill>
            <a:schemeClr val="bg1">
              <a:alpha val="10000"/>
            </a:schemeClr>
          </a:solidFill>
        </p:grpSpPr>
        <p:sp>
          <p:nvSpPr>
            <p:cNvPr id="5" name="Freeform 7"/>
            <p:cNvSpPr>
              <a:spLocks noEditPoints="1"/>
            </p:cNvSpPr>
            <p:nvPr/>
          </p:nvSpPr>
          <p:spPr bwMode="auto">
            <a:xfrm rot="20132266">
              <a:off x="3204672" y="5259246"/>
              <a:ext cx="1277233" cy="931381"/>
            </a:xfrm>
            <a:custGeom>
              <a:avLst/>
              <a:gdLst>
                <a:gd name="T0" fmla="*/ 1034 w 2022"/>
                <a:gd name="T1" fmla="*/ 210 h 1466"/>
                <a:gd name="T2" fmla="*/ 1034 w 2022"/>
                <a:gd name="T3" fmla="*/ 210 h 1466"/>
                <a:gd name="T4" fmla="*/ 1395 w 2022"/>
                <a:gd name="T5" fmla="*/ 46 h 1466"/>
                <a:gd name="T6" fmla="*/ 1487 w 2022"/>
                <a:gd name="T7" fmla="*/ 40 h 1466"/>
                <a:gd name="T8" fmla="*/ 1888 w 2022"/>
                <a:gd name="T9" fmla="*/ 99 h 1466"/>
                <a:gd name="T10" fmla="*/ 1888 w 2022"/>
                <a:gd name="T11" fmla="*/ 1249 h 1466"/>
                <a:gd name="T12" fmla="*/ 1467 w 2022"/>
                <a:gd name="T13" fmla="*/ 1137 h 1466"/>
                <a:gd name="T14" fmla="*/ 1397 w 2022"/>
                <a:gd name="T15" fmla="*/ 1132 h 1466"/>
                <a:gd name="T16" fmla="*/ 1034 w 2022"/>
                <a:gd name="T17" fmla="*/ 1232 h 1466"/>
                <a:gd name="T18" fmla="*/ 1034 w 2022"/>
                <a:gd name="T19" fmla="*/ 210 h 1466"/>
                <a:gd name="T20" fmla="*/ 134 w 2022"/>
                <a:gd name="T21" fmla="*/ 99 h 1466"/>
                <a:gd name="T22" fmla="*/ 134 w 2022"/>
                <a:gd name="T23" fmla="*/ 99 h 1466"/>
                <a:gd name="T24" fmla="*/ 534 w 2022"/>
                <a:gd name="T25" fmla="*/ 40 h 1466"/>
                <a:gd name="T26" fmla="*/ 626 w 2022"/>
                <a:gd name="T27" fmla="*/ 46 h 1466"/>
                <a:gd name="T28" fmla="*/ 988 w 2022"/>
                <a:gd name="T29" fmla="*/ 210 h 1466"/>
                <a:gd name="T30" fmla="*/ 988 w 2022"/>
                <a:gd name="T31" fmla="*/ 1232 h 1466"/>
                <a:gd name="T32" fmla="*/ 625 w 2022"/>
                <a:gd name="T33" fmla="*/ 1132 h 1466"/>
                <a:gd name="T34" fmla="*/ 555 w 2022"/>
                <a:gd name="T35" fmla="*/ 1137 h 1466"/>
                <a:gd name="T36" fmla="*/ 134 w 2022"/>
                <a:gd name="T37" fmla="*/ 1249 h 1466"/>
                <a:gd name="T38" fmla="*/ 134 w 2022"/>
                <a:gd name="T39" fmla="*/ 99 h 1466"/>
                <a:gd name="T40" fmla="*/ 1928 w 2022"/>
                <a:gd name="T41" fmla="*/ 203 h 1466"/>
                <a:gd name="T42" fmla="*/ 1928 w 2022"/>
                <a:gd name="T43" fmla="*/ 203 h 1466"/>
                <a:gd name="T44" fmla="*/ 1928 w 2022"/>
                <a:gd name="T45" fmla="*/ 68 h 1466"/>
                <a:gd name="T46" fmla="*/ 1487 w 2022"/>
                <a:gd name="T47" fmla="*/ 0 h 1466"/>
                <a:gd name="T48" fmla="*/ 1390 w 2022"/>
                <a:gd name="T49" fmla="*/ 6 h 1466"/>
                <a:gd name="T50" fmla="*/ 1011 w 2022"/>
                <a:gd name="T51" fmla="*/ 177 h 1466"/>
                <a:gd name="T52" fmla="*/ 632 w 2022"/>
                <a:gd name="T53" fmla="*/ 6 h 1466"/>
                <a:gd name="T54" fmla="*/ 534 w 2022"/>
                <a:gd name="T55" fmla="*/ 0 h 1466"/>
                <a:gd name="T56" fmla="*/ 94 w 2022"/>
                <a:gd name="T57" fmla="*/ 68 h 1466"/>
                <a:gd name="T58" fmla="*/ 94 w 2022"/>
                <a:gd name="T59" fmla="*/ 203 h 1466"/>
                <a:gd name="T60" fmla="*/ 0 w 2022"/>
                <a:gd name="T61" fmla="*/ 227 h 1466"/>
                <a:gd name="T62" fmla="*/ 0 w 2022"/>
                <a:gd name="T63" fmla="*/ 1466 h 1466"/>
                <a:gd name="T64" fmla="*/ 467 w 2022"/>
                <a:gd name="T65" fmla="*/ 1335 h 1466"/>
                <a:gd name="T66" fmla="*/ 905 w 2022"/>
                <a:gd name="T67" fmla="*/ 1412 h 1466"/>
                <a:gd name="T68" fmla="*/ 905 w 2022"/>
                <a:gd name="T69" fmla="*/ 1466 h 1466"/>
                <a:gd name="T70" fmla="*/ 1116 w 2022"/>
                <a:gd name="T71" fmla="*/ 1466 h 1466"/>
                <a:gd name="T72" fmla="*/ 1116 w 2022"/>
                <a:gd name="T73" fmla="*/ 1412 h 1466"/>
                <a:gd name="T74" fmla="*/ 1555 w 2022"/>
                <a:gd name="T75" fmla="*/ 1335 h 1466"/>
                <a:gd name="T76" fmla="*/ 2022 w 2022"/>
                <a:gd name="T77" fmla="*/ 1466 h 1466"/>
                <a:gd name="T78" fmla="*/ 2022 w 2022"/>
                <a:gd name="T79" fmla="*/ 227 h 1466"/>
                <a:gd name="T80" fmla="*/ 1928 w 2022"/>
                <a:gd name="T81" fmla="*/ 203 h 1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22" h="1466">
                  <a:moveTo>
                    <a:pt x="1034" y="210"/>
                  </a:moveTo>
                  <a:lnTo>
                    <a:pt x="1034" y="210"/>
                  </a:lnTo>
                  <a:cubicBezTo>
                    <a:pt x="1077" y="175"/>
                    <a:pt x="1220" y="68"/>
                    <a:pt x="1395" y="46"/>
                  </a:cubicBezTo>
                  <a:cubicBezTo>
                    <a:pt x="1423" y="42"/>
                    <a:pt x="1454" y="40"/>
                    <a:pt x="1487" y="40"/>
                  </a:cubicBezTo>
                  <a:cubicBezTo>
                    <a:pt x="1645" y="40"/>
                    <a:pt x="1820" y="81"/>
                    <a:pt x="1888" y="99"/>
                  </a:cubicBezTo>
                  <a:lnTo>
                    <a:pt x="1888" y="1249"/>
                  </a:lnTo>
                  <a:cubicBezTo>
                    <a:pt x="1803" y="1218"/>
                    <a:pt x="1631" y="1161"/>
                    <a:pt x="1467" y="1137"/>
                  </a:cubicBezTo>
                  <a:cubicBezTo>
                    <a:pt x="1445" y="1134"/>
                    <a:pt x="1421" y="1132"/>
                    <a:pt x="1397" y="1132"/>
                  </a:cubicBezTo>
                  <a:cubicBezTo>
                    <a:pt x="1252" y="1132"/>
                    <a:pt x="1112" y="1192"/>
                    <a:pt x="1034" y="1232"/>
                  </a:cubicBezTo>
                  <a:lnTo>
                    <a:pt x="1034" y="210"/>
                  </a:lnTo>
                  <a:close/>
                  <a:moveTo>
                    <a:pt x="134" y="99"/>
                  </a:moveTo>
                  <a:lnTo>
                    <a:pt x="134" y="99"/>
                  </a:lnTo>
                  <a:cubicBezTo>
                    <a:pt x="201" y="81"/>
                    <a:pt x="376" y="40"/>
                    <a:pt x="534" y="40"/>
                  </a:cubicBezTo>
                  <a:cubicBezTo>
                    <a:pt x="568" y="40"/>
                    <a:pt x="599" y="42"/>
                    <a:pt x="626" y="46"/>
                  </a:cubicBezTo>
                  <a:cubicBezTo>
                    <a:pt x="802" y="68"/>
                    <a:pt x="945" y="175"/>
                    <a:pt x="988" y="210"/>
                  </a:cubicBezTo>
                  <a:lnTo>
                    <a:pt x="988" y="1232"/>
                  </a:lnTo>
                  <a:cubicBezTo>
                    <a:pt x="910" y="1192"/>
                    <a:pt x="770" y="1132"/>
                    <a:pt x="625" y="1132"/>
                  </a:cubicBezTo>
                  <a:cubicBezTo>
                    <a:pt x="601" y="1132"/>
                    <a:pt x="577" y="1134"/>
                    <a:pt x="555" y="1137"/>
                  </a:cubicBezTo>
                  <a:cubicBezTo>
                    <a:pt x="391" y="1161"/>
                    <a:pt x="219" y="1218"/>
                    <a:pt x="134" y="1249"/>
                  </a:cubicBezTo>
                  <a:lnTo>
                    <a:pt x="134" y="99"/>
                  </a:lnTo>
                  <a:close/>
                  <a:moveTo>
                    <a:pt x="1928" y="203"/>
                  </a:moveTo>
                  <a:lnTo>
                    <a:pt x="1928" y="203"/>
                  </a:lnTo>
                  <a:lnTo>
                    <a:pt x="1928" y="68"/>
                  </a:lnTo>
                  <a:cubicBezTo>
                    <a:pt x="1928" y="68"/>
                    <a:pt x="1696" y="0"/>
                    <a:pt x="1487" y="0"/>
                  </a:cubicBezTo>
                  <a:cubicBezTo>
                    <a:pt x="1454" y="0"/>
                    <a:pt x="1421" y="2"/>
                    <a:pt x="1390" y="6"/>
                  </a:cubicBezTo>
                  <a:cubicBezTo>
                    <a:pt x="1207" y="30"/>
                    <a:pt x="1059" y="138"/>
                    <a:pt x="1011" y="177"/>
                  </a:cubicBezTo>
                  <a:cubicBezTo>
                    <a:pt x="963" y="138"/>
                    <a:pt x="815" y="30"/>
                    <a:pt x="632" y="6"/>
                  </a:cubicBezTo>
                  <a:cubicBezTo>
                    <a:pt x="601" y="2"/>
                    <a:pt x="568" y="0"/>
                    <a:pt x="534" y="0"/>
                  </a:cubicBezTo>
                  <a:cubicBezTo>
                    <a:pt x="326" y="0"/>
                    <a:pt x="94" y="68"/>
                    <a:pt x="94" y="68"/>
                  </a:cubicBezTo>
                  <a:lnTo>
                    <a:pt x="94" y="203"/>
                  </a:lnTo>
                  <a:cubicBezTo>
                    <a:pt x="36" y="216"/>
                    <a:pt x="0" y="227"/>
                    <a:pt x="0" y="227"/>
                  </a:cubicBezTo>
                  <a:lnTo>
                    <a:pt x="0" y="1466"/>
                  </a:lnTo>
                  <a:cubicBezTo>
                    <a:pt x="0" y="1466"/>
                    <a:pt x="243" y="1368"/>
                    <a:pt x="467" y="1335"/>
                  </a:cubicBezTo>
                  <a:cubicBezTo>
                    <a:pt x="605" y="1315"/>
                    <a:pt x="787" y="1368"/>
                    <a:pt x="905" y="1412"/>
                  </a:cubicBezTo>
                  <a:lnTo>
                    <a:pt x="905" y="1466"/>
                  </a:lnTo>
                  <a:lnTo>
                    <a:pt x="1116" y="1466"/>
                  </a:lnTo>
                  <a:lnTo>
                    <a:pt x="1116" y="1412"/>
                  </a:lnTo>
                  <a:cubicBezTo>
                    <a:pt x="1235" y="1368"/>
                    <a:pt x="1417" y="1315"/>
                    <a:pt x="1555" y="1335"/>
                  </a:cubicBezTo>
                  <a:cubicBezTo>
                    <a:pt x="1779" y="1368"/>
                    <a:pt x="2022" y="1466"/>
                    <a:pt x="2022" y="1466"/>
                  </a:cubicBezTo>
                  <a:lnTo>
                    <a:pt x="2022" y="227"/>
                  </a:lnTo>
                  <a:cubicBezTo>
                    <a:pt x="2022" y="227"/>
                    <a:pt x="1986" y="216"/>
                    <a:pt x="1928" y="203"/>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7" name="Freeform 9"/>
            <p:cNvSpPr>
              <a:spLocks noEditPoints="1"/>
            </p:cNvSpPr>
            <p:nvPr/>
          </p:nvSpPr>
          <p:spPr bwMode="auto">
            <a:xfrm>
              <a:off x="3276077" y="3086935"/>
              <a:ext cx="1135300" cy="1451430"/>
            </a:xfrm>
            <a:custGeom>
              <a:avLst/>
              <a:gdLst>
                <a:gd name="T0" fmla="*/ 449 w 1637"/>
                <a:gd name="T1" fmla="*/ 1301 h 2083"/>
                <a:gd name="T2" fmla="*/ 449 w 1637"/>
                <a:gd name="T3" fmla="*/ 1301 h 2083"/>
                <a:gd name="T4" fmla="*/ 350 w 1637"/>
                <a:gd name="T5" fmla="*/ 1276 h 2083"/>
                <a:gd name="T6" fmla="*/ 240 w 1637"/>
                <a:gd name="T7" fmla="*/ 1150 h 2083"/>
                <a:gd name="T8" fmla="*/ 273 w 1637"/>
                <a:gd name="T9" fmla="*/ 841 h 2083"/>
                <a:gd name="T10" fmla="*/ 770 w 1637"/>
                <a:gd name="T11" fmla="*/ 1055 h 2083"/>
                <a:gd name="T12" fmla="*/ 449 w 1637"/>
                <a:gd name="T13" fmla="*/ 1301 h 2083"/>
                <a:gd name="T14" fmla="*/ 1500 w 1637"/>
                <a:gd name="T15" fmla="*/ 1781 h 2083"/>
                <a:gd name="T16" fmla="*/ 1500 w 1637"/>
                <a:gd name="T17" fmla="*/ 1781 h 2083"/>
                <a:gd name="T18" fmla="*/ 1590 w 1637"/>
                <a:gd name="T19" fmla="*/ 1670 h 2083"/>
                <a:gd name="T20" fmla="*/ 1278 w 1637"/>
                <a:gd name="T21" fmla="*/ 1604 h 2083"/>
                <a:gd name="T22" fmla="*/ 1403 w 1637"/>
                <a:gd name="T23" fmla="*/ 1057 h 2083"/>
                <a:gd name="T24" fmla="*/ 1031 w 1637"/>
                <a:gd name="T25" fmla="*/ 383 h 2083"/>
                <a:gd name="T26" fmla="*/ 931 w 1637"/>
                <a:gd name="T27" fmla="*/ 92 h 2083"/>
                <a:gd name="T28" fmla="*/ 480 w 1637"/>
                <a:gd name="T29" fmla="*/ 430 h 2083"/>
                <a:gd name="T30" fmla="*/ 0 w 1637"/>
                <a:gd name="T31" fmla="*/ 723 h 2083"/>
                <a:gd name="T32" fmla="*/ 236 w 1637"/>
                <a:gd name="T33" fmla="*/ 825 h 2083"/>
                <a:gd name="T34" fmla="*/ 202 w 1637"/>
                <a:gd name="T35" fmla="*/ 1162 h 2083"/>
                <a:gd name="T36" fmla="*/ 332 w 1637"/>
                <a:gd name="T37" fmla="*/ 1312 h 2083"/>
                <a:gd name="T38" fmla="*/ 449 w 1637"/>
                <a:gd name="T39" fmla="*/ 1341 h 2083"/>
                <a:gd name="T40" fmla="*/ 807 w 1637"/>
                <a:gd name="T41" fmla="*/ 1071 h 2083"/>
                <a:gd name="T42" fmla="*/ 1003 w 1637"/>
                <a:gd name="T43" fmla="*/ 1156 h 2083"/>
                <a:gd name="T44" fmla="*/ 950 w 1637"/>
                <a:gd name="T45" fmla="*/ 626 h 2083"/>
                <a:gd name="T46" fmla="*/ 1001 w 1637"/>
                <a:gd name="T47" fmla="*/ 495 h 2083"/>
                <a:gd name="T48" fmla="*/ 1297 w 1637"/>
                <a:gd name="T49" fmla="*/ 1060 h 2083"/>
                <a:gd name="T50" fmla="*/ 1215 w 1637"/>
                <a:gd name="T51" fmla="*/ 1499 h 2083"/>
                <a:gd name="T52" fmla="*/ 1166 w 1637"/>
                <a:gd name="T53" fmla="*/ 1581 h 2083"/>
                <a:gd name="T54" fmla="*/ 920 w 1637"/>
                <a:gd name="T55" fmla="*/ 1530 h 2083"/>
                <a:gd name="T56" fmla="*/ 549 w 1637"/>
                <a:gd name="T57" fmla="*/ 1946 h 2083"/>
                <a:gd name="T58" fmla="*/ 1255 w 1637"/>
                <a:gd name="T59" fmla="*/ 2083 h 2083"/>
                <a:gd name="T60" fmla="*/ 1637 w 1637"/>
                <a:gd name="T61" fmla="*/ 1806 h 2083"/>
                <a:gd name="T62" fmla="*/ 1500 w 1637"/>
                <a:gd name="T63" fmla="*/ 1781 h 2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37" h="2083">
                  <a:moveTo>
                    <a:pt x="449" y="1301"/>
                  </a:moveTo>
                  <a:lnTo>
                    <a:pt x="449" y="1301"/>
                  </a:lnTo>
                  <a:cubicBezTo>
                    <a:pt x="416" y="1301"/>
                    <a:pt x="383" y="1292"/>
                    <a:pt x="350" y="1276"/>
                  </a:cubicBezTo>
                  <a:cubicBezTo>
                    <a:pt x="295" y="1248"/>
                    <a:pt x="258" y="1206"/>
                    <a:pt x="240" y="1150"/>
                  </a:cubicBezTo>
                  <a:cubicBezTo>
                    <a:pt x="207" y="1047"/>
                    <a:pt x="243" y="919"/>
                    <a:pt x="273" y="841"/>
                  </a:cubicBezTo>
                  <a:lnTo>
                    <a:pt x="770" y="1055"/>
                  </a:lnTo>
                  <a:cubicBezTo>
                    <a:pt x="719" y="1137"/>
                    <a:pt x="599" y="1301"/>
                    <a:pt x="449" y="1301"/>
                  </a:cubicBezTo>
                  <a:close/>
                  <a:moveTo>
                    <a:pt x="1500" y="1781"/>
                  </a:moveTo>
                  <a:lnTo>
                    <a:pt x="1500" y="1781"/>
                  </a:lnTo>
                  <a:lnTo>
                    <a:pt x="1590" y="1670"/>
                  </a:lnTo>
                  <a:lnTo>
                    <a:pt x="1278" y="1604"/>
                  </a:lnTo>
                  <a:cubicBezTo>
                    <a:pt x="1340" y="1504"/>
                    <a:pt x="1412" y="1329"/>
                    <a:pt x="1403" y="1057"/>
                  </a:cubicBezTo>
                  <a:cubicBezTo>
                    <a:pt x="1392" y="672"/>
                    <a:pt x="1130" y="453"/>
                    <a:pt x="1031" y="383"/>
                  </a:cubicBezTo>
                  <a:cubicBezTo>
                    <a:pt x="1053" y="263"/>
                    <a:pt x="1046" y="135"/>
                    <a:pt x="931" y="92"/>
                  </a:cubicBezTo>
                  <a:cubicBezTo>
                    <a:pt x="680" y="0"/>
                    <a:pt x="480" y="430"/>
                    <a:pt x="480" y="430"/>
                  </a:cubicBezTo>
                  <a:cubicBezTo>
                    <a:pt x="480" y="430"/>
                    <a:pt x="113" y="340"/>
                    <a:pt x="0" y="723"/>
                  </a:cubicBezTo>
                  <a:lnTo>
                    <a:pt x="236" y="825"/>
                  </a:lnTo>
                  <a:cubicBezTo>
                    <a:pt x="204" y="908"/>
                    <a:pt x="164" y="1046"/>
                    <a:pt x="202" y="1162"/>
                  </a:cubicBezTo>
                  <a:cubicBezTo>
                    <a:pt x="223" y="1229"/>
                    <a:pt x="267" y="1279"/>
                    <a:pt x="332" y="1312"/>
                  </a:cubicBezTo>
                  <a:cubicBezTo>
                    <a:pt x="370" y="1331"/>
                    <a:pt x="410" y="1341"/>
                    <a:pt x="449" y="1341"/>
                  </a:cubicBezTo>
                  <a:cubicBezTo>
                    <a:pt x="623" y="1341"/>
                    <a:pt x="755" y="1157"/>
                    <a:pt x="807" y="1071"/>
                  </a:cubicBezTo>
                  <a:lnTo>
                    <a:pt x="1003" y="1156"/>
                  </a:lnTo>
                  <a:cubicBezTo>
                    <a:pt x="1003" y="1156"/>
                    <a:pt x="1247" y="846"/>
                    <a:pt x="950" y="626"/>
                  </a:cubicBezTo>
                  <a:cubicBezTo>
                    <a:pt x="950" y="626"/>
                    <a:pt x="977" y="571"/>
                    <a:pt x="1001" y="495"/>
                  </a:cubicBezTo>
                  <a:cubicBezTo>
                    <a:pt x="1101" y="574"/>
                    <a:pt x="1288" y="762"/>
                    <a:pt x="1297" y="1060"/>
                  </a:cubicBezTo>
                  <a:cubicBezTo>
                    <a:pt x="1303" y="1273"/>
                    <a:pt x="1256" y="1416"/>
                    <a:pt x="1215" y="1499"/>
                  </a:cubicBezTo>
                  <a:cubicBezTo>
                    <a:pt x="1198" y="1534"/>
                    <a:pt x="1181" y="1561"/>
                    <a:pt x="1166" y="1581"/>
                  </a:cubicBezTo>
                  <a:lnTo>
                    <a:pt x="920" y="1530"/>
                  </a:lnTo>
                  <a:lnTo>
                    <a:pt x="549" y="1946"/>
                  </a:lnTo>
                  <a:lnTo>
                    <a:pt x="1255" y="2083"/>
                  </a:lnTo>
                  <a:lnTo>
                    <a:pt x="1637" y="1806"/>
                  </a:lnTo>
                  <a:lnTo>
                    <a:pt x="1500" y="1781"/>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19" name="组 18"/>
            <p:cNvGrpSpPr/>
            <p:nvPr userDrawn="1"/>
          </p:nvGrpSpPr>
          <p:grpSpPr>
            <a:xfrm rot="1396810">
              <a:off x="5439148" y="3364452"/>
              <a:ext cx="337162" cy="1815987"/>
              <a:chOff x="6099175" y="2627313"/>
              <a:chExt cx="411163" cy="2214563"/>
            </a:xfrm>
            <a:grpFill/>
          </p:grpSpPr>
          <p:sp>
            <p:nvSpPr>
              <p:cNvPr id="11" name="Freeform 13"/>
              <p:cNvSpPr>
                <a:spLocks noEditPoints="1"/>
              </p:cNvSpPr>
              <p:nvPr/>
            </p:nvSpPr>
            <p:spPr bwMode="auto">
              <a:xfrm>
                <a:off x="6130130" y="3048001"/>
                <a:ext cx="349250" cy="1258888"/>
              </a:xfrm>
              <a:custGeom>
                <a:avLst/>
                <a:gdLst>
                  <a:gd name="T0" fmla="*/ 137 w 367"/>
                  <a:gd name="T1" fmla="*/ 40 h 1313"/>
                  <a:gd name="T2" fmla="*/ 137 w 367"/>
                  <a:gd name="T3" fmla="*/ 40 h 1313"/>
                  <a:gd name="T4" fmla="*/ 230 w 367"/>
                  <a:gd name="T5" fmla="*/ 40 h 1313"/>
                  <a:gd name="T6" fmla="*/ 230 w 367"/>
                  <a:gd name="T7" fmla="*/ 1273 h 1313"/>
                  <a:gd name="T8" fmla="*/ 137 w 367"/>
                  <a:gd name="T9" fmla="*/ 1273 h 1313"/>
                  <a:gd name="T10" fmla="*/ 137 w 367"/>
                  <a:gd name="T11" fmla="*/ 40 h 1313"/>
                  <a:gd name="T12" fmla="*/ 97 w 367"/>
                  <a:gd name="T13" fmla="*/ 1273 h 1313"/>
                  <a:gd name="T14" fmla="*/ 97 w 367"/>
                  <a:gd name="T15" fmla="*/ 1273 h 1313"/>
                  <a:gd name="T16" fmla="*/ 40 w 367"/>
                  <a:gd name="T17" fmla="*/ 1273 h 1313"/>
                  <a:gd name="T18" fmla="*/ 40 w 367"/>
                  <a:gd name="T19" fmla="*/ 40 h 1313"/>
                  <a:gd name="T20" fmla="*/ 97 w 367"/>
                  <a:gd name="T21" fmla="*/ 40 h 1313"/>
                  <a:gd name="T22" fmla="*/ 97 w 367"/>
                  <a:gd name="T23" fmla="*/ 1273 h 1313"/>
                  <a:gd name="T24" fmla="*/ 270 w 367"/>
                  <a:gd name="T25" fmla="*/ 40 h 1313"/>
                  <a:gd name="T26" fmla="*/ 270 w 367"/>
                  <a:gd name="T27" fmla="*/ 40 h 1313"/>
                  <a:gd name="T28" fmla="*/ 327 w 367"/>
                  <a:gd name="T29" fmla="*/ 40 h 1313"/>
                  <a:gd name="T30" fmla="*/ 327 w 367"/>
                  <a:gd name="T31" fmla="*/ 1273 h 1313"/>
                  <a:gd name="T32" fmla="*/ 270 w 367"/>
                  <a:gd name="T33" fmla="*/ 1273 h 1313"/>
                  <a:gd name="T34" fmla="*/ 270 w 367"/>
                  <a:gd name="T35" fmla="*/ 40 h 1313"/>
                  <a:gd name="T36" fmla="*/ 270 w 367"/>
                  <a:gd name="T37" fmla="*/ 1313 h 1313"/>
                  <a:gd name="T38" fmla="*/ 270 w 367"/>
                  <a:gd name="T39" fmla="*/ 1313 h 1313"/>
                  <a:gd name="T40" fmla="*/ 270 w 367"/>
                  <a:gd name="T41" fmla="*/ 1313 h 1313"/>
                  <a:gd name="T42" fmla="*/ 367 w 367"/>
                  <a:gd name="T43" fmla="*/ 1313 h 1313"/>
                  <a:gd name="T44" fmla="*/ 367 w 367"/>
                  <a:gd name="T45" fmla="*/ 0 h 1313"/>
                  <a:gd name="T46" fmla="*/ 0 w 367"/>
                  <a:gd name="T47" fmla="*/ 0 h 1313"/>
                  <a:gd name="T48" fmla="*/ 0 w 367"/>
                  <a:gd name="T49" fmla="*/ 1313 h 1313"/>
                  <a:gd name="T50" fmla="*/ 97 w 367"/>
                  <a:gd name="T51" fmla="*/ 1313 h 1313"/>
                  <a:gd name="T52" fmla="*/ 97 w 367"/>
                  <a:gd name="T53" fmla="*/ 1313 h 1313"/>
                  <a:gd name="T54" fmla="*/ 137 w 367"/>
                  <a:gd name="T55" fmla="*/ 1313 h 1313"/>
                  <a:gd name="T56" fmla="*/ 137 w 367"/>
                  <a:gd name="T57" fmla="*/ 1313 h 1313"/>
                  <a:gd name="T58" fmla="*/ 230 w 367"/>
                  <a:gd name="T59" fmla="*/ 1313 h 1313"/>
                  <a:gd name="T60" fmla="*/ 230 w 367"/>
                  <a:gd name="T61" fmla="*/ 1313 h 1313"/>
                  <a:gd name="T62" fmla="*/ 270 w 367"/>
                  <a:gd name="T63" fmla="*/ 1313 h 1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7" h="1313">
                    <a:moveTo>
                      <a:pt x="137" y="40"/>
                    </a:moveTo>
                    <a:lnTo>
                      <a:pt x="137" y="40"/>
                    </a:lnTo>
                    <a:lnTo>
                      <a:pt x="230" y="40"/>
                    </a:lnTo>
                    <a:lnTo>
                      <a:pt x="230" y="1273"/>
                    </a:lnTo>
                    <a:lnTo>
                      <a:pt x="137" y="1273"/>
                    </a:lnTo>
                    <a:lnTo>
                      <a:pt x="137" y="40"/>
                    </a:lnTo>
                    <a:close/>
                    <a:moveTo>
                      <a:pt x="97" y="1273"/>
                    </a:moveTo>
                    <a:lnTo>
                      <a:pt x="97" y="1273"/>
                    </a:lnTo>
                    <a:lnTo>
                      <a:pt x="40" y="1273"/>
                    </a:lnTo>
                    <a:lnTo>
                      <a:pt x="40" y="40"/>
                    </a:lnTo>
                    <a:lnTo>
                      <a:pt x="97" y="40"/>
                    </a:lnTo>
                    <a:lnTo>
                      <a:pt x="97" y="1273"/>
                    </a:lnTo>
                    <a:close/>
                    <a:moveTo>
                      <a:pt x="270" y="40"/>
                    </a:moveTo>
                    <a:lnTo>
                      <a:pt x="270" y="40"/>
                    </a:lnTo>
                    <a:lnTo>
                      <a:pt x="327" y="40"/>
                    </a:lnTo>
                    <a:lnTo>
                      <a:pt x="327" y="1273"/>
                    </a:lnTo>
                    <a:lnTo>
                      <a:pt x="270" y="1273"/>
                    </a:lnTo>
                    <a:lnTo>
                      <a:pt x="270" y="40"/>
                    </a:lnTo>
                    <a:close/>
                    <a:moveTo>
                      <a:pt x="270" y="1313"/>
                    </a:moveTo>
                    <a:lnTo>
                      <a:pt x="270" y="1313"/>
                    </a:lnTo>
                    <a:lnTo>
                      <a:pt x="270" y="1313"/>
                    </a:lnTo>
                    <a:lnTo>
                      <a:pt x="367" y="1313"/>
                    </a:lnTo>
                    <a:lnTo>
                      <a:pt x="367" y="0"/>
                    </a:lnTo>
                    <a:lnTo>
                      <a:pt x="0" y="0"/>
                    </a:lnTo>
                    <a:lnTo>
                      <a:pt x="0" y="1313"/>
                    </a:lnTo>
                    <a:lnTo>
                      <a:pt x="97" y="1313"/>
                    </a:lnTo>
                    <a:lnTo>
                      <a:pt x="97" y="1313"/>
                    </a:lnTo>
                    <a:lnTo>
                      <a:pt x="137" y="1313"/>
                    </a:lnTo>
                    <a:lnTo>
                      <a:pt x="137" y="1313"/>
                    </a:lnTo>
                    <a:lnTo>
                      <a:pt x="230" y="1313"/>
                    </a:lnTo>
                    <a:lnTo>
                      <a:pt x="230" y="1313"/>
                    </a:lnTo>
                    <a:lnTo>
                      <a:pt x="270" y="1313"/>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2" name="Freeform 14"/>
              <p:cNvSpPr/>
              <p:nvPr/>
            </p:nvSpPr>
            <p:spPr bwMode="auto">
              <a:xfrm>
                <a:off x="6130131" y="2968626"/>
                <a:ext cx="349250" cy="63500"/>
              </a:xfrm>
              <a:custGeom>
                <a:avLst/>
                <a:gdLst>
                  <a:gd name="T0" fmla="*/ 367 w 367"/>
                  <a:gd name="T1" fmla="*/ 0 h 67"/>
                  <a:gd name="T2" fmla="*/ 367 w 367"/>
                  <a:gd name="T3" fmla="*/ 0 h 67"/>
                  <a:gd name="T4" fmla="*/ 0 w 367"/>
                  <a:gd name="T5" fmla="*/ 0 h 67"/>
                  <a:gd name="T6" fmla="*/ 0 w 367"/>
                  <a:gd name="T7" fmla="*/ 67 h 67"/>
                  <a:gd name="T8" fmla="*/ 367 w 367"/>
                  <a:gd name="T9" fmla="*/ 67 h 67"/>
                  <a:gd name="T10" fmla="*/ 367 w 367"/>
                  <a:gd name="T11" fmla="*/ 0 h 67"/>
                </a:gdLst>
                <a:ahLst/>
                <a:cxnLst>
                  <a:cxn ang="0">
                    <a:pos x="T0" y="T1"/>
                  </a:cxn>
                  <a:cxn ang="0">
                    <a:pos x="T2" y="T3"/>
                  </a:cxn>
                  <a:cxn ang="0">
                    <a:pos x="T4" y="T5"/>
                  </a:cxn>
                  <a:cxn ang="0">
                    <a:pos x="T6" y="T7"/>
                  </a:cxn>
                  <a:cxn ang="0">
                    <a:pos x="T8" y="T9"/>
                  </a:cxn>
                  <a:cxn ang="0">
                    <a:pos x="T10" y="T11"/>
                  </a:cxn>
                </a:cxnLst>
                <a:rect l="0" t="0" r="r" b="b"/>
                <a:pathLst>
                  <a:path w="367" h="67">
                    <a:moveTo>
                      <a:pt x="367" y="0"/>
                    </a:moveTo>
                    <a:lnTo>
                      <a:pt x="367" y="0"/>
                    </a:lnTo>
                    <a:lnTo>
                      <a:pt x="0" y="0"/>
                    </a:lnTo>
                    <a:lnTo>
                      <a:pt x="0" y="67"/>
                    </a:lnTo>
                    <a:lnTo>
                      <a:pt x="367" y="67"/>
                    </a:lnTo>
                    <a:lnTo>
                      <a:pt x="367" y="0"/>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3" name="Freeform 15"/>
              <p:cNvSpPr/>
              <p:nvPr/>
            </p:nvSpPr>
            <p:spPr bwMode="auto">
              <a:xfrm>
                <a:off x="6099175" y="2627313"/>
                <a:ext cx="411163" cy="325438"/>
              </a:xfrm>
              <a:custGeom>
                <a:avLst/>
                <a:gdLst>
                  <a:gd name="T0" fmla="*/ 399 w 430"/>
                  <a:gd name="T1" fmla="*/ 340 h 340"/>
                  <a:gd name="T2" fmla="*/ 399 w 430"/>
                  <a:gd name="T3" fmla="*/ 340 h 340"/>
                  <a:gd name="T4" fmla="*/ 215 w 430"/>
                  <a:gd name="T5" fmla="*/ 0 h 340"/>
                  <a:gd name="T6" fmla="*/ 32 w 430"/>
                  <a:gd name="T7" fmla="*/ 340 h 340"/>
                  <a:gd name="T8" fmla="*/ 399 w 430"/>
                  <a:gd name="T9" fmla="*/ 340 h 340"/>
                </a:gdLst>
                <a:ahLst/>
                <a:cxnLst>
                  <a:cxn ang="0">
                    <a:pos x="T0" y="T1"/>
                  </a:cxn>
                  <a:cxn ang="0">
                    <a:pos x="T2" y="T3"/>
                  </a:cxn>
                  <a:cxn ang="0">
                    <a:pos x="T4" y="T5"/>
                  </a:cxn>
                  <a:cxn ang="0">
                    <a:pos x="T6" y="T7"/>
                  </a:cxn>
                  <a:cxn ang="0">
                    <a:pos x="T8" y="T9"/>
                  </a:cxn>
                </a:cxnLst>
                <a:rect l="0" t="0" r="r" b="b"/>
                <a:pathLst>
                  <a:path w="430" h="340">
                    <a:moveTo>
                      <a:pt x="399" y="340"/>
                    </a:moveTo>
                    <a:lnTo>
                      <a:pt x="399" y="340"/>
                    </a:lnTo>
                    <a:cubicBezTo>
                      <a:pt x="399" y="340"/>
                      <a:pt x="430" y="0"/>
                      <a:pt x="215" y="0"/>
                    </a:cubicBezTo>
                    <a:cubicBezTo>
                      <a:pt x="0" y="0"/>
                      <a:pt x="32" y="340"/>
                      <a:pt x="32" y="340"/>
                    </a:cubicBezTo>
                    <a:lnTo>
                      <a:pt x="399" y="340"/>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5" name="Freeform 17"/>
              <p:cNvSpPr>
                <a:spLocks noEditPoints="1"/>
              </p:cNvSpPr>
              <p:nvPr/>
            </p:nvSpPr>
            <p:spPr bwMode="auto">
              <a:xfrm>
                <a:off x="6128544" y="4310063"/>
                <a:ext cx="352425" cy="531813"/>
              </a:xfrm>
              <a:custGeom>
                <a:avLst/>
                <a:gdLst>
                  <a:gd name="T0" fmla="*/ 214 w 369"/>
                  <a:gd name="T1" fmla="*/ 338 h 554"/>
                  <a:gd name="T2" fmla="*/ 214 w 369"/>
                  <a:gd name="T3" fmla="*/ 338 h 554"/>
                  <a:gd name="T4" fmla="*/ 155 w 369"/>
                  <a:gd name="T5" fmla="*/ 338 h 554"/>
                  <a:gd name="T6" fmla="*/ 56 w 369"/>
                  <a:gd name="T7" fmla="*/ 40 h 554"/>
                  <a:gd name="T8" fmla="*/ 313 w 369"/>
                  <a:gd name="T9" fmla="*/ 40 h 554"/>
                  <a:gd name="T10" fmla="*/ 214 w 369"/>
                  <a:gd name="T11" fmla="*/ 338 h 554"/>
                  <a:gd name="T12" fmla="*/ 113 w 369"/>
                  <a:gd name="T13" fmla="*/ 338 h 554"/>
                  <a:gd name="T14" fmla="*/ 113 w 369"/>
                  <a:gd name="T15" fmla="*/ 338 h 554"/>
                  <a:gd name="T16" fmla="*/ 184 w 369"/>
                  <a:gd name="T17" fmla="*/ 554 h 554"/>
                  <a:gd name="T18" fmla="*/ 256 w 369"/>
                  <a:gd name="T19" fmla="*/ 338 h 554"/>
                  <a:gd name="T20" fmla="*/ 369 w 369"/>
                  <a:gd name="T21" fmla="*/ 0 h 554"/>
                  <a:gd name="T22" fmla="*/ 0 w 369"/>
                  <a:gd name="T23" fmla="*/ 0 h 554"/>
                  <a:gd name="T24" fmla="*/ 113 w 369"/>
                  <a:gd name="T25" fmla="*/ 338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9" h="554">
                    <a:moveTo>
                      <a:pt x="214" y="338"/>
                    </a:moveTo>
                    <a:lnTo>
                      <a:pt x="214" y="338"/>
                    </a:lnTo>
                    <a:lnTo>
                      <a:pt x="155" y="338"/>
                    </a:lnTo>
                    <a:lnTo>
                      <a:pt x="56" y="40"/>
                    </a:lnTo>
                    <a:lnTo>
                      <a:pt x="313" y="40"/>
                    </a:lnTo>
                    <a:lnTo>
                      <a:pt x="214" y="338"/>
                    </a:lnTo>
                    <a:close/>
                    <a:moveTo>
                      <a:pt x="113" y="338"/>
                    </a:moveTo>
                    <a:lnTo>
                      <a:pt x="113" y="338"/>
                    </a:lnTo>
                    <a:lnTo>
                      <a:pt x="184" y="554"/>
                    </a:lnTo>
                    <a:lnTo>
                      <a:pt x="256" y="338"/>
                    </a:lnTo>
                    <a:lnTo>
                      <a:pt x="369" y="0"/>
                    </a:lnTo>
                    <a:lnTo>
                      <a:pt x="0" y="0"/>
                    </a:lnTo>
                    <a:lnTo>
                      <a:pt x="113" y="338"/>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17" name="Freeform 19"/>
            <p:cNvSpPr>
              <a:spLocks noEditPoints="1"/>
            </p:cNvSpPr>
            <p:nvPr/>
          </p:nvSpPr>
          <p:spPr bwMode="auto">
            <a:xfrm rot="1363540">
              <a:off x="8673100" y="723488"/>
              <a:ext cx="1209819" cy="253100"/>
            </a:xfrm>
            <a:custGeom>
              <a:avLst/>
              <a:gdLst>
                <a:gd name="T0" fmla="*/ 2347 w 2387"/>
                <a:gd name="T1" fmla="*/ 458 h 498"/>
                <a:gd name="T2" fmla="*/ 40 w 2387"/>
                <a:gd name="T3" fmla="*/ 40 h 498"/>
                <a:gd name="T4" fmla="*/ 177 w 2387"/>
                <a:gd name="T5" fmla="*/ 298 h 498"/>
                <a:gd name="T6" fmla="*/ 217 w 2387"/>
                <a:gd name="T7" fmla="*/ 40 h 498"/>
                <a:gd name="T8" fmla="*/ 277 w 2387"/>
                <a:gd name="T9" fmla="*/ 159 h 498"/>
                <a:gd name="T10" fmla="*/ 317 w 2387"/>
                <a:gd name="T11" fmla="*/ 40 h 498"/>
                <a:gd name="T12" fmla="*/ 377 w 2387"/>
                <a:gd name="T13" fmla="*/ 159 h 498"/>
                <a:gd name="T14" fmla="*/ 417 w 2387"/>
                <a:gd name="T15" fmla="*/ 40 h 498"/>
                <a:gd name="T16" fmla="*/ 477 w 2387"/>
                <a:gd name="T17" fmla="*/ 159 h 498"/>
                <a:gd name="T18" fmla="*/ 517 w 2387"/>
                <a:gd name="T19" fmla="*/ 40 h 498"/>
                <a:gd name="T20" fmla="*/ 577 w 2387"/>
                <a:gd name="T21" fmla="*/ 159 h 498"/>
                <a:gd name="T22" fmla="*/ 617 w 2387"/>
                <a:gd name="T23" fmla="*/ 40 h 498"/>
                <a:gd name="T24" fmla="*/ 674 w 2387"/>
                <a:gd name="T25" fmla="*/ 298 h 498"/>
                <a:gd name="T26" fmla="*/ 714 w 2387"/>
                <a:gd name="T27" fmla="*/ 40 h 498"/>
                <a:gd name="T28" fmla="*/ 774 w 2387"/>
                <a:gd name="T29" fmla="*/ 159 h 498"/>
                <a:gd name="T30" fmla="*/ 814 w 2387"/>
                <a:gd name="T31" fmla="*/ 40 h 498"/>
                <a:gd name="T32" fmla="*/ 874 w 2387"/>
                <a:gd name="T33" fmla="*/ 159 h 498"/>
                <a:gd name="T34" fmla="*/ 914 w 2387"/>
                <a:gd name="T35" fmla="*/ 40 h 498"/>
                <a:gd name="T36" fmla="*/ 974 w 2387"/>
                <a:gd name="T37" fmla="*/ 159 h 498"/>
                <a:gd name="T38" fmla="*/ 1014 w 2387"/>
                <a:gd name="T39" fmla="*/ 40 h 498"/>
                <a:gd name="T40" fmla="*/ 1074 w 2387"/>
                <a:gd name="T41" fmla="*/ 159 h 498"/>
                <a:gd name="T42" fmla="*/ 1114 w 2387"/>
                <a:gd name="T43" fmla="*/ 40 h 498"/>
                <a:gd name="T44" fmla="*/ 1187 w 2387"/>
                <a:gd name="T45" fmla="*/ 298 h 498"/>
                <a:gd name="T46" fmla="*/ 1227 w 2387"/>
                <a:gd name="T47" fmla="*/ 40 h 498"/>
                <a:gd name="T48" fmla="*/ 1287 w 2387"/>
                <a:gd name="T49" fmla="*/ 159 h 498"/>
                <a:gd name="T50" fmla="*/ 1327 w 2387"/>
                <a:gd name="T51" fmla="*/ 40 h 498"/>
                <a:gd name="T52" fmla="*/ 1387 w 2387"/>
                <a:gd name="T53" fmla="*/ 159 h 498"/>
                <a:gd name="T54" fmla="*/ 1427 w 2387"/>
                <a:gd name="T55" fmla="*/ 40 h 498"/>
                <a:gd name="T56" fmla="*/ 1487 w 2387"/>
                <a:gd name="T57" fmla="*/ 159 h 498"/>
                <a:gd name="T58" fmla="*/ 1527 w 2387"/>
                <a:gd name="T59" fmla="*/ 40 h 498"/>
                <a:gd name="T60" fmla="*/ 1587 w 2387"/>
                <a:gd name="T61" fmla="*/ 159 h 498"/>
                <a:gd name="T62" fmla="*/ 1627 w 2387"/>
                <a:gd name="T63" fmla="*/ 40 h 498"/>
                <a:gd name="T64" fmla="*/ 1684 w 2387"/>
                <a:gd name="T65" fmla="*/ 298 h 498"/>
                <a:gd name="T66" fmla="*/ 1724 w 2387"/>
                <a:gd name="T67" fmla="*/ 40 h 498"/>
                <a:gd name="T68" fmla="*/ 1784 w 2387"/>
                <a:gd name="T69" fmla="*/ 159 h 498"/>
                <a:gd name="T70" fmla="*/ 1824 w 2387"/>
                <a:gd name="T71" fmla="*/ 40 h 498"/>
                <a:gd name="T72" fmla="*/ 1884 w 2387"/>
                <a:gd name="T73" fmla="*/ 159 h 498"/>
                <a:gd name="T74" fmla="*/ 1924 w 2387"/>
                <a:gd name="T75" fmla="*/ 40 h 498"/>
                <a:gd name="T76" fmla="*/ 1984 w 2387"/>
                <a:gd name="T77" fmla="*/ 159 h 498"/>
                <a:gd name="T78" fmla="*/ 2024 w 2387"/>
                <a:gd name="T79" fmla="*/ 40 h 498"/>
                <a:gd name="T80" fmla="*/ 2084 w 2387"/>
                <a:gd name="T81" fmla="*/ 159 h 498"/>
                <a:gd name="T82" fmla="*/ 2124 w 2387"/>
                <a:gd name="T83" fmla="*/ 40 h 498"/>
                <a:gd name="T84" fmla="*/ 2170 w 2387"/>
                <a:gd name="T85" fmla="*/ 298 h 498"/>
                <a:gd name="T86" fmla="*/ 2210 w 2387"/>
                <a:gd name="T87" fmla="*/ 40 h 498"/>
                <a:gd name="T88" fmla="*/ 2347 w 2387"/>
                <a:gd name="T89" fmla="*/ 458 h 498"/>
                <a:gd name="T90" fmla="*/ 0 w 2387"/>
                <a:gd name="T91" fmla="*/ 498 h 498"/>
                <a:gd name="T92" fmla="*/ 2387 w 2387"/>
                <a:gd name="T93" fmla="*/ 0 h 498"/>
                <a:gd name="T94" fmla="*/ 0 w 2387"/>
                <a:gd name="T95" fmla="*/ 49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387" h="498">
                  <a:moveTo>
                    <a:pt x="2347" y="458"/>
                  </a:moveTo>
                  <a:lnTo>
                    <a:pt x="2347" y="458"/>
                  </a:lnTo>
                  <a:lnTo>
                    <a:pt x="40" y="458"/>
                  </a:lnTo>
                  <a:lnTo>
                    <a:pt x="40" y="40"/>
                  </a:lnTo>
                  <a:lnTo>
                    <a:pt x="177" y="40"/>
                  </a:lnTo>
                  <a:lnTo>
                    <a:pt x="177" y="298"/>
                  </a:lnTo>
                  <a:lnTo>
                    <a:pt x="217" y="298"/>
                  </a:lnTo>
                  <a:lnTo>
                    <a:pt x="217" y="40"/>
                  </a:lnTo>
                  <a:lnTo>
                    <a:pt x="277" y="40"/>
                  </a:lnTo>
                  <a:lnTo>
                    <a:pt x="277" y="159"/>
                  </a:lnTo>
                  <a:lnTo>
                    <a:pt x="317" y="159"/>
                  </a:lnTo>
                  <a:lnTo>
                    <a:pt x="317" y="40"/>
                  </a:lnTo>
                  <a:lnTo>
                    <a:pt x="377" y="40"/>
                  </a:lnTo>
                  <a:lnTo>
                    <a:pt x="377" y="159"/>
                  </a:lnTo>
                  <a:lnTo>
                    <a:pt x="417" y="159"/>
                  </a:lnTo>
                  <a:lnTo>
                    <a:pt x="417" y="40"/>
                  </a:lnTo>
                  <a:lnTo>
                    <a:pt x="477" y="40"/>
                  </a:lnTo>
                  <a:lnTo>
                    <a:pt x="477" y="159"/>
                  </a:lnTo>
                  <a:lnTo>
                    <a:pt x="517" y="159"/>
                  </a:lnTo>
                  <a:lnTo>
                    <a:pt x="517" y="40"/>
                  </a:lnTo>
                  <a:lnTo>
                    <a:pt x="577" y="40"/>
                  </a:lnTo>
                  <a:lnTo>
                    <a:pt x="577" y="159"/>
                  </a:lnTo>
                  <a:lnTo>
                    <a:pt x="617" y="159"/>
                  </a:lnTo>
                  <a:lnTo>
                    <a:pt x="617" y="40"/>
                  </a:lnTo>
                  <a:lnTo>
                    <a:pt x="674" y="40"/>
                  </a:lnTo>
                  <a:lnTo>
                    <a:pt x="674" y="298"/>
                  </a:lnTo>
                  <a:lnTo>
                    <a:pt x="714" y="298"/>
                  </a:lnTo>
                  <a:lnTo>
                    <a:pt x="714" y="40"/>
                  </a:lnTo>
                  <a:lnTo>
                    <a:pt x="774" y="40"/>
                  </a:lnTo>
                  <a:lnTo>
                    <a:pt x="774" y="159"/>
                  </a:lnTo>
                  <a:lnTo>
                    <a:pt x="814" y="159"/>
                  </a:lnTo>
                  <a:lnTo>
                    <a:pt x="814" y="40"/>
                  </a:lnTo>
                  <a:lnTo>
                    <a:pt x="874" y="40"/>
                  </a:lnTo>
                  <a:lnTo>
                    <a:pt x="874" y="159"/>
                  </a:lnTo>
                  <a:lnTo>
                    <a:pt x="914" y="159"/>
                  </a:lnTo>
                  <a:lnTo>
                    <a:pt x="914" y="40"/>
                  </a:lnTo>
                  <a:lnTo>
                    <a:pt x="974" y="40"/>
                  </a:lnTo>
                  <a:lnTo>
                    <a:pt x="974" y="159"/>
                  </a:lnTo>
                  <a:lnTo>
                    <a:pt x="1014" y="159"/>
                  </a:lnTo>
                  <a:lnTo>
                    <a:pt x="1014" y="40"/>
                  </a:lnTo>
                  <a:lnTo>
                    <a:pt x="1074" y="40"/>
                  </a:lnTo>
                  <a:lnTo>
                    <a:pt x="1074" y="159"/>
                  </a:lnTo>
                  <a:lnTo>
                    <a:pt x="1114" y="159"/>
                  </a:lnTo>
                  <a:lnTo>
                    <a:pt x="1114" y="40"/>
                  </a:lnTo>
                  <a:lnTo>
                    <a:pt x="1187" y="40"/>
                  </a:lnTo>
                  <a:lnTo>
                    <a:pt x="1187" y="298"/>
                  </a:lnTo>
                  <a:lnTo>
                    <a:pt x="1227" y="298"/>
                  </a:lnTo>
                  <a:lnTo>
                    <a:pt x="1227" y="40"/>
                  </a:lnTo>
                  <a:lnTo>
                    <a:pt x="1287" y="40"/>
                  </a:lnTo>
                  <a:lnTo>
                    <a:pt x="1287" y="159"/>
                  </a:lnTo>
                  <a:lnTo>
                    <a:pt x="1327" y="159"/>
                  </a:lnTo>
                  <a:lnTo>
                    <a:pt x="1327" y="40"/>
                  </a:lnTo>
                  <a:lnTo>
                    <a:pt x="1387" y="40"/>
                  </a:lnTo>
                  <a:lnTo>
                    <a:pt x="1387" y="159"/>
                  </a:lnTo>
                  <a:lnTo>
                    <a:pt x="1427" y="159"/>
                  </a:lnTo>
                  <a:lnTo>
                    <a:pt x="1427" y="40"/>
                  </a:lnTo>
                  <a:lnTo>
                    <a:pt x="1487" y="40"/>
                  </a:lnTo>
                  <a:lnTo>
                    <a:pt x="1487" y="159"/>
                  </a:lnTo>
                  <a:lnTo>
                    <a:pt x="1527" y="159"/>
                  </a:lnTo>
                  <a:lnTo>
                    <a:pt x="1527" y="40"/>
                  </a:lnTo>
                  <a:lnTo>
                    <a:pt x="1587" y="40"/>
                  </a:lnTo>
                  <a:lnTo>
                    <a:pt x="1587" y="159"/>
                  </a:lnTo>
                  <a:lnTo>
                    <a:pt x="1627" y="159"/>
                  </a:lnTo>
                  <a:lnTo>
                    <a:pt x="1627" y="40"/>
                  </a:lnTo>
                  <a:lnTo>
                    <a:pt x="1684" y="40"/>
                  </a:lnTo>
                  <a:lnTo>
                    <a:pt x="1684" y="298"/>
                  </a:lnTo>
                  <a:lnTo>
                    <a:pt x="1724" y="298"/>
                  </a:lnTo>
                  <a:lnTo>
                    <a:pt x="1724" y="40"/>
                  </a:lnTo>
                  <a:lnTo>
                    <a:pt x="1784" y="40"/>
                  </a:lnTo>
                  <a:lnTo>
                    <a:pt x="1784" y="159"/>
                  </a:lnTo>
                  <a:lnTo>
                    <a:pt x="1824" y="159"/>
                  </a:lnTo>
                  <a:lnTo>
                    <a:pt x="1824" y="40"/>
                  </a:lnTo>
                  <a:lnTo>
                    <a:pt x="1884" y="40"/>
                  </a:lnTo>
                  <a:lnTo>
                    <a:pt x="1884" y="159"/>
                  </a:lnTo>
                  <a:lnTo>
                    <a:pt x="1924" y="159"/>
                  </a:lnTo>
                  <a:lnTo>
                    <a:pt x="1924" y="40"/>
                  </a:lnTo>
                  <a:lnTo>
                    <a:pt x="1984" y="40"/>
                  </a:lnTo>
                  <a:lnTo>
                    <a:pt x="1984" y="159"/>
                  </a:lnTo>
                  <a:lnTo>
                    <a:pt x="2024" y="159"/>
                  </a:lnTo>
                  <a:lnTo>
                    <a:pt x="2024" y="40"/>
                  </a:lnTo>
                  <a:lnTo>
                    <a:pt x="2084" y="40"/>
                  </a:lnTo>
                  <a:lnTo>
                    <a:pt x="2084" y="159"/>
                  </a:lnTo>
                  <a:lnTo>
                    <a:pt x="2124" y="159"/>
                  </a:lnTo>
                  <a:lnTo>
                    <a:pt x="2124" y="40"/>
                  </a:lnTo>
                  <a:lnTo>
                    <a:pt x="2170" y="40"/>
                  </a:lnTo>
                  <a:lnTo>
                    <a:pt x="2170" y="298"/>
                  </a:lnTo>
                  <a:lnTo>
                    <a:pt x="2210" y="298"/>
                  </a:lnTo>
                  <a:lnTo>
                    <a:pt x="2210" y="40"/>
                  </a:lnTo>
                  <a:lnTo>
                    <a:pt x="2347" y="40"/>
                  </a:lnTo>
                  <a:lnTo>
                    <a:pt x="2347" y="458"/>
                  </a:lnTo>
                  <a:close/>
                  <a:moveTo>
                    <a:pt x="0" y="498"/>
                  </a:moveTo>
                  <a:lnTo>
                    <a:pt x="0" y="498"/>
                  </a:lnTo>
                  <a:lnTo>
                    <a:pt x="2387" y="498"/>
                  </a:lnTo>
                  <a:lnTo>
                    <a:pt x="2387" y="0"/>
                  </a:lnTo>
                  <a:lnTo>
                    <a:pt x="0" y="0"/>
                  </a:lnTo>
                  <a:lnTo>
                    <a:pt x="0" y="498"/>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8" name="Freeform 20"/>
            <p:cNvSpPr/>
            <p:nvPr/>
          </p:nvSpPr>
          <p:spPr bwMode="auto">
            <a:xfrm rot="20253209">
              <a:off x="4644944" y="4409600"/>
              <a:ext cx="271863" cy="880837"/>
            </a:xfrm>
            <a:custGeom>
              <a:avLst/>
              <a:gdLst>
                <a:gd name="T0" fmla="*/ 772 w 831"/>
                <a:gd name="T1" fmla="*/ 279 h 2682"/>
                <a:gd name="T2" fmla="*/ 772 w 831"/>
                <a:gd name="T3" fmla="*/ 279 h 2682"/>
                <a:gd name="T4" fmla="*/ 772 w 831"/>
                <a:gd name="T5" fmla="*/ 0 h 2682"/>
                <a:gd name="T6" fmla="*/ 622 w 831"/>
                <a:gd name="T7" fmla="*/ 0 h 2682"/>
                <a:gd name="T8" fmla="*/ 622 w 831"/>
                <a:gd name="T9" fmla="*/ 279 h 2682"/>
                <a:gd name="T10" fmla="*/ 557 w 831"/>
                <a:gd name="T11" fmla="*/ 279 h 2682"/>
                <a:gd name="T12" fmla="*/ 557 w 831"/>
                <a:gd name="T13" fmla="*/ 900 h 2682"/>
                <a:gd name="T14" fmla="*/ 606 w 831"/>
                <a:gd name="T15" fmla="*/ 900 h 2682"/>
                <a:gd name="T16" fmla="*/ 102 w 831"/>
                <a:gd name="T17" fmla="*/ 2121 h 2682"/>
                <a:gd name="T18" fmla="*/ 130 w 831"/>
                <a:gd name="T19" fmla="*/ 2133 h 2682"/>
                <a:gd name="T20" fmla="*/ 40 w 831"/>
                <a:gd name="T21" fmla="*/ 2350 h 2682"/>
                <a:gd name="T22" fmla="*/ 62 w 831"/>
                <a:gd name="T23" fmla="*/ 2359 h 2682"/>
                <a:gd name="T24" fmla="*/ 0 w 831"/>
                <a:gd name="T25" fmla="*/ 2510 h 2682"/>
                <a:gd name="T26" fmla="*/ 24 w 831"/>
                <a:gd name="T27" fmla="*/ 2519 h 2682"/>
                <a:gd name="T28" fmla="*/ 86 w 831"/>
                <a:gd name="T29" fmla="*/ 2369 h 2682"/>
                <a:gd name="T30" fmla="*/ 108 w 831"/>
                <a:gd name="T31" fmla="*/ 2378 h 2682"/>
                <a:gd name="T32" fmla="*/ 198 w 831"/>
                <a:gd name="T33" fmla="*/ 2161 h 2682"/>
                <a:gd name="T34" fmla="*/ 226 w 831"/>
                <a:gd name="T35" fmla="*/ 2172 h 2682"/>
                <a:gd name="T36" fmla="*/ 630 w 831"/>
                <a:gd name="T37" fmla="*/ 1191 h 2682"/>
                <a:gd name="T38" fmla="*/ 630 w 831"/>
                <a:gd name="T39" fmla="*/ 2284 h 2682"/>
                <a:gd name="T40" fmla="*/ 660 w 831"/>
                <a:gd name="T41" fmla="*/ 2284 h 2682"/>
                <a:gd name="T42" fmla="*/ 660 w 831"/>
                <a:gd name="T43" fmla="*/ 2519 h 2682"/>
                <a:gd name="T44" fmla="*/ 684 w 831"/>
                <a:gd name="T45" fmla="*/ 2519 h 2682"/>
                <a:gd name="T46" fmla="*/ 684 w 831"/>
                <a:gd name="T47" fmla="*/ 2682 h 2682"/>
                <a:gd name="T48" fmla="*/ 710 w 831"/>
                <a:gd name="T49" fmla="*/ 2682 h 2682"/>
                <a:gd name="T50" fmla="*/ 710 w 831"/>
                <a:gd name="T51" fmla="*/ 2519 h 2682"/>
                <a:gd name="T52" fmla="*/ 734 w 831"/>
                <a:gd name="T53" fmla="*/ 2519 h 2682"/>
                <a:gd name="T54" fmla="*/ 734 w 831"/>
                <a:gd name="T55" fmla="*/ 2284 h 2682"/>
                <a:gd name="T56" fmla="*/ 764 w 831"/>
                <a:gd name="T57" fmla="*/ 2284 h 2682"/>
                <a:gd name="T58" fmla="*/ 764 w 831"/>
                <a:gd name="T59" fmla="*/ 900 h 2682"/>
                <a:gd name="T60" fmla="*/ 831 w 831"/>
                <a:gd name="T61" fmla="*/ 900 h 2682"/>
                <a:gd name="T62" fmla="*/ 831 w 831"/>
                <a:gd name="T63" fmla="*/ 279 h 2682"/>
                <a:gd name="T64" fmla="*/ 772 w 831"/>
                <a:gd name="T65" fmla="*/ 279 h 2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1" h="2682">
                  <a:moveTo>
                    <a:pt x="772" y="279"/>
                  </a:moveTo>
                  <a:lnTo>
                    <a:pt x="772" y="279"/>
                  </a:lnTo>
                  <a:lnTo>
                    <a:pt x="772" y="0"/>
                  </a:lnTo>
                  <a:lnTo>
                    <a:pt x="622" y="0"/>
                  </a:lnTo>
                  <a:lnTo>
                    <a:pt x="622" y="279"/>
                  </a:lnTo>
                  <a:lnTo>
                    <a:pt x="557" y="279"/>
                  </a:lnTo>
                  <a:lnTo>
                    <a:pt x="557" y="900"/>
                  </a:lnTo>
                  <a:lnTo>
                    <a:pt x="606" y="900"/>
                  </a:lnTo>
                  <a:lnTo>
                    <a:pt x="102" y="2121"/>
                  </a:lnTo>
                  <a:lnTo>
                    <a:pt x="130" y="2133"/>
                  </a:lnTo>
                  <a:lnTo>
                    <a:pt x="40" y="2350"/>
                  </a:lnTo>
                  <a:lnTo>
                    <a:pt x="62" y="2359"/>
                  </a:lnTo>
                  <a:lnTo>
                    <a:pt x="0" y="2510"/>
                  </a:lnTo>
                  <a:lnTo>
                    <a:pt x="24" y="2519"/>
                  </a:lnTo>
                  <a:lnTo>
                    <a:pt x="86" y="2369"/>
                  </a:lnTo>
                  <a:lnTo>
                    <a:pt x="108" y="2378"/>
                  </a:lnTo>
                  <a:lnTo>
                    <a:pt x="198" y="2161"/>
                  </a:lnTo>
                  <a:lnTo>
                    <a:pt x="226" y="2172"/>
                  </a:lnTo>
                  <a:lnTo>
                    <a:pt x="630" y="1191"/>
                  </a:lnTo>
                  <a:lnTo>
                    <a:pt x="630" y="2284"/>
                  </a:lnTo>
                  <a:lnTo>
                    <a:pt x="660" y="2284"/>
                  </a:lnTo>
                  <a:lnTo>
                    <a:pt x="660" y="2519"/>
                  </a:lnTo>
                  <a:lnTo>
                    <a:pt x="684" y="2519"/>
                  </a:lnTo>
                  <a:lnTo>
                    <a:pt x="684" y="2682"/>
                  </a:lnTo>
                  <a:lnTo>
                    <a:pt x="710" y="2682"/>
                  </a:lnTo>
                  <a:lnTo>
                    <a:pt x="710" y="2519"/>
                  </a:lnTo>
                  <a:lnTo>
                    <a:pt x="734" y="2519"/>
                  </a:lnTo>
                  <a:lnTo>
                    <a:pt x="734" y="2284"/>
                  </a:lnTo>
                  <a:lnTo>
                    <a:pt x="764" y="2284"/>
                  </a:lnTo>
                  <a:lnTo>
                    <a:pt x="764" y="900"/>
                  </a:lnTo>
                  <a:lnTo>
                    <a:pt x="831" y="900"/>
                  </a:lnTo>
                  <a:lnTo>
                    <a:pt x="831" y="279"/>
                  </a:lnTo>
                  <a:lnTo>
                    <a:pt x="772" y="279"/>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20" name="组合 45"/>
            <p:cNvGrpSpPr/>
            <p:nvPr userDrawn="1"/>
          </p:nvGrpSpPr>
          <p:grpSpPr>
            <a:xfrm rot="2116298">
              <a:off x="5097308" y="5328958"/>
              <a:ext cx="722933" cy="629672"/>
              <a:chOff x="501650" y="3292475"/>
              <a:chExt cx="1735138" cy="1511300"/>
            </a:xfrm>
            <a:grpFill/>
          </p:grpSpPr>
          <p:sp>
            <p:nvSpPr>
              <p:cNvPr id="21" name="Freeform 5"/>
              <p:cNvSpPr/>
              <p:nvPr/>
            </p:nvSpPr>
            <p:spPr bwMode="auto">
              <a:xfrm>
                <a:off x="501650" y="3292475"/>
                <a:ext cx="1735138" cy="893762"/>
              </a:xfrm>
              <a:custGeom>
                <a:avLst/>
                <a:gdLst>
                  <a:gd name="T0" fmla="*/ 0 w 943"/>
                  <a:gd name="T1" fmla="*/ 242 h 484"/>
                  <a:gd name="T2" fmla="*/ 0 w 943"/>
                  <a:gd name="T3" fmla="*/ 242 h 484"/>
                  <a:gd name="T4" fmla="*/ 471 w 943"/>
                  <a:gd name="T5" fmla="*/ 484 h 484"/>
                  <a:gd name="T6" fmla="*/ 943 w 943"/>
                  <a:gd name="T7" fmla="*/ 242 h 484"/>
                  <a:gd name="T8" fmla="*/ 471 w 943"/>
                  <a:gd name="T9" fmla="*/ 0 h 484"/>
                  <a:gd name="T10" fmla="*/ 0 w 943"/>
                  <a:gd name="T11" fmla="*/ 242 h 484"/>
                </a:gdLst>
                <a:ahLst/>
                <a:cxnLst>
                  <a:cxn ang="0">
                    <a:pos x="T0" y="T1"/>
                  </a:cxn>
                  <a:cxn ang="0">
                    <a:pos x="T2" y="T3"/>
                  </a:cxn>
                  <a:cxn ang="0">
                    <a:pos x="T4" y="T5"/>
                  </a:cxn>
                  <a:cxn ang="0">
                    <a:pos x="T6" y="T7"/>
                  </a:cxn>
                  <a:cxn ang="0">
                    <a:pos x="T8" y="T9"/>
                  </a:cxn>
                  <a:cxn ang="0">
                    <a:pos x="T10" y="T11"/>
                  </a:cxn>
                </a:cxnLst>
                <a:rect l="0" t="0" r="r" b="b"/>
                <a:pathLst>
                  <a:path w="943" h="484">
                    <a:moveTo>
                      <a:pt x="0" y="242"/>
                    </a:moveTo>
                    <a:lnTo>
                      <a:pt x="0" y="242"/>
                    </a:lnTo>
                    <a:lnTo>
                      <a:pt x="471" y="484"/>
                    </a:lnTo>
                    <a:lnTo>
                      <a:pt x="943" y="242"/>
                    </a:lnTo>
                    <a:lnTo>
                      <a:pt x="471" y="0"/>
                    </a:lnTo>
                    <a:lnTo>
                      <a:pt x="0" y="242"/>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2" name="Freeform 6"/>
              <p:cNvSpPr/>
              <p:nvPr/>
            </p:nvSpPr>
            <p:spPr bwMode="auto">
              <a:xfrm>
                <a:off x="728663" y="3959225"/>
                <a:ext cx="1285875" cy="758825"/>
              </a:xfrm>
              <a:custGeom>
                <a:avLst/>
                <a:gdLst>
                  <a:gd name="T0" fmla="*/ 349 w 699"/>
                  <a:gd name="T1" fmla="*/ 179 h 412"/>
                  <a:gd name="T2" fmla="*/ 349 w 699"/>
                  <a:gd name="T3" fmla="*/ 179 h 412"/>
                  <a:gd name="T4" fmla="*/ 0 w 699"/>
                  <a:gd name="T5" fmla="*/ 0 h 412"/>
                  <a:gd name="T6" fmla="*/ 0 w 699"/>
                  <a:gd name="T7" fmla="*/ 233 h 412"/>
                  <a:gd name="T8" fmla="*/ 349 w 699"/>
                  <a:gd name="T9" fmla="*/ 412 h 412"/>
                  <a:gd name="T10" fmla="*/ 699 w 699"/>
                  <a:gd name="T11" fmla="*/ 233 h 412"/>
                  <a:gd name="T12" fmla="*/ 699 w 699"/>
                  <a:gd name="T13" fmla="*/ 0 h 412"/>
                  <a:gd name="T14" fmla="*/ 349 w 699"/>
                  <a:gd name="T15" fmla="*/ 179 h 4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9" h="412">
                    <a:moveTo>
                      <a:pt x="349" y="179"/>
                    </a:moveTo>
                    <a:lnTo>
                      <a:pt x="349" y="179"/>
                    </a:lnTo>
                    <a:lnTo>
                      <a:pt x="0" y="0"/>
                    </a:lnTo>
                    <a:lnTo>
                      <a:pt x="0" y="233"/>
                    </a:lnTo>
                    <a:lnTo>
                      <a:pt x="349" y="412"/>
                    </a:lnTo>
                    <a:lnTo>
                      <a:pt x="699" y="233"/>
                    </a:lnTo>
                    <a:lnTo>
                      <a:pt x="699" y="0"/>
                    </a:lnTo>
                    <a:lnTo>
                      <a:pt x="349" y="179"/>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3" name="Freeform 7"/>
              <p:cNvSpPr/>
              <p:nvPr/>
            </p:nvSpPr>
            <p:spPr bwMode="auto">
              <a:xfrm>
                <a:off x="514350" y="4095750"/>
                <a:ext cx="68263" cy="708025"/>
              </a:xfrm>
              <a:custGeom>
                <a:avLst/>
                <a:gdLst>
                  <a:gd name="T0" fmla="*/ 0 w 37"/>
                  <a:gd name="T1" fmla="*/ 384 h 384"/>
                  <a:gd name="T2" fmla="*/ 0 w 37"/>
                  <a:gd name="T3" fmla="*/ 384 h 384"/>
                  <a:gd name="T4" fmla="*/ 37 w 37"/>
                  <a:gd name="T5" fmla="*/ 384 h 384"/>
                  <a:gd name="T6" fmla="*/ 37 w 37"/>
                  <a:gd name="T7" fmla="*/ 0 h 384"/>
                  <a:gd name="T8" fmla="*/ 0 w 37"/>
                  <a:gd name="T9" fmla="*/ 0 h 384"/>
                  <a:gd name="T10" fmla="*/ 0 w 37"/>
                  <a:gd name="T11" fmla="*/ 384 h 384"/>
                </a:gdLst>
                <a:ahLst/>
                <a:cxnLst>
                  <a:cxn ang="0">
                    <a:pos x="T0" y="T1"/>
                  </a:cxn>
                  <a:cxn ang="0">
                    <a:pos x="T2" y="T3"/>
                  </a:cxn>
                  <a:cxn ang="0">
                    <a:pos x="T4" y="T5"/>
                  </a:cxn>
                  <a:cxn ang="0">
                    <a:pos x="T6" y="T7"/>
                  </a:cxn>
                  <a:cxn ang="0">
                    <a:pos x="T8" y="T9"/>
                  </a:cxn>
                  <a:cxn ang="0">
                    <a:pos x="T10" y="T11"/>
                  </a:cxn>
                </a:cxnLst>
                <a:rect l="0" t="0" r="r" b="b"/>
                <a:pathLst>
                  <a:path w="37" h="384">
                    <a:moveTo>
                      <a:pt x="0" y="384"/>
                    </a:moveTo>
                    <a:lnTo>
                      <a:pt x="0" y="384"/>
                    </a:lnTo>
                    <a:lnTo>
                      <a:pt x="37" y="384"/>
                    </a:lnTo>
                    <a:lnTo>
                      <a:pt x="37" y="0"/>
                    </a:lnTo>
                    <a:lnTo>
                      <a:pt x="0" y="0"/>
                    </a:lnTo>
                    <a:lnTo>
                      <a:pt x="0" y="384"/>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4" name="Freeform 8"/>
              <p:cNvSpPr/>
              <p:nvPr/>
            </p:nvSpPr>
            <p:spPr bwMode="auto">
              <a:xfrm>
                <a:off x="511175" y="3986212"/>
                <a:ext cx="74613" cy="76200"/>
              </a:xfrm>
              <a:custGeom>
                <a:avLst/>
                <a:gdLst>
                  <a:gd name="T0" fmla="*/ 41 w 41"/>
                  <a:gd name="T1" fmla="*/ 21 h 41"/>
                  <a:gd name="T2" fmla="*/ 41 w 41"/>
                  <a:gd name="T3" fmla="*/ 21 h 41"/>
                  <a:gd name="T4" fmla="*/ 20 w 41"/>
                  <a:gd name="T5" fmla="*/ 41 h 41"/>
                  <a:gd name="T6" fmla="*/ 0 w 41"/>
                  <a:gd name="T7" fmla="*/ 21 h 41"/>
                  <a:gd name="T8" fmla="*/ 20 w 41"/>
                  <a:gd name="T9" fmla="*/ 0 h 41"/>
                  <a:gd name="T10" fmla="*/ 41 w 41"/>
                  <a:gd name="T11" fmla="*/ 21 h 41"/>
                </a:gdLst>
                <a:ahLst/>
                <a:cxnLst>
                  <a:cxn ang="0">
                    <a:pos x="T0" y="T1"/>
                  </a:cxn>
                  <a:cxn ang="0">
                    <a:pos x="T2" y="T3"/>
                  </a:cxn>
                  <a:cxn ang="0">
                    <a:pos x="T4" y="T5"/>
                  </a:cxn>
                  <a:cxn ang="0">
                    <a:pos x="T6" y="T7"/>
                  </a:cxn>
                  <a:cxn ang="0">
                    <a:pos x="T8" y="T9"/>
                  </a:cxn>
                  <a:cxn ang="0">
                    <a:pos x="T10" y="T11"/>
                  </a:cxn>
                </a:cxnLst>
                <a:rect l="0" t="0" r="r" b="b"/>
                <a:pathLst>
                  <a:path w="41" h="41">
                    <a:moveTo>
                      <a:pt x="41" y="21"/>
                    </a:moveTo>
                    <a:lnTo>
                      <a:pt x="41" y="21"/>
                    </a:lnTo>
                    <a:cubicBezTo>
                      <a:pt x="41" y="32"/>
                      <a:pt x="32" y="41"/>
                      <a:pt x="20" y="41"/>
                    </a:cubicBezTo>
                    <a:cubicBezTo>
                      <a:pt x="9" y="41"/>
                      <a:pt x="0" y="32"/>
                      <a:pt x="0" y="21"/>
                    </a:cubicBezTo>
                    <a:cubicBezTo>
                      <a:pt x="0" y="9"/>
                      <a:pt x="9" y="0"/>
                      <a:pt x="20" y="0"/>
                    </a:cubicBezTo>
                    <a:cubicBezTo>
                      <a:pt x="32" y="0"/>
                      <a:pt x="41" y="9"/>
                      <a:pt x="41" y="21"/>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5" name="Freeform 9"/>
              <p:cNvSpPr/>
              <p:nvPr/>
            </p:nvSpPr>
            <p:spPr bwMode="auto">
              <a:xfrm>
                <a:off x="541338" y="3738562"/>
                <a:ext cx="14288" cy="401637"/>
              </a:xfrm>
              <a:custGeom>
                <a:avLst/>
                <a:gdLst>
                  <a:gd name="T0" fmla="*/ 7 w 7"/>
                  <a:gd name="T1" fmla="*/ 217 h 217"/>
                  <a:gd name="T2" fmla="*/ 7 w 7"/>
                  <a:gd name="T3" fmla="*/ 217 h 217"/>
                  <a:gd name="T4" fmla="*/ 0 w 7"/>
                  <a:gd name="T5" fmla="*/ 217 h 217"/>
                  <a:gd name="T6" fmla="*/ 0 w 7"/>
                  <a:gd name="T7" fmla="*/ 0 h 217"/>
                  <a:gd name="T8" fmla="*/ 7 w 7"/>
                  <a:gd name="T9" fmla="*/ 0 h 217"/>
                  <a:gd name="T10" fmla="*/ 7 w 7"/>
                  <a:gd name="T11" fmla="*/ 217 h 217"/>
                </a:gdLst>
                <a:ahLst/>
                <a:cxnLst>
                  <a:cxn ang="0">
                    <a:pos x="T0" y="T1"/>
                  </a:cxn>
                  <a:cxn ang="0">
                    <a:pos x="T2" y="T3"/>
                  </a:cxn>
                  <a:cxn ang="0">
                    <a:pos x="T4" y="T5"/>
                  </a:cxn>
                  <a:cxn ang="0">
                    <a:pos x="T6" y="T7"/>
                  </a:cxn>
                  <a:cxn ang="0">
                    <a:pos x="T8" y="T9"/>
                  </a:cxn>
                  <a:cxn ang="0">
                    <a:pos x="T10" y="T11"/>
                  </a:cxn>
                </a:cxnLst>
                <a:rect l="0" t="0" r="r" b="b"/>
                <a:pathLst>
                  <a:path w="7" h="217">
                    <a:moveTo>
                      <a:pt x="7" y="217"/>
                    </a:moveTo>
                    <a:lnTo>
                      <a:pt x="7" y="217"/>
                    </a:lnTo>
                    <a:lnTo>
                      <a:pt x="0" y="217"/>
                    </a:lnTo>
                    <a:lnTo>
                      <a:pt x="0" y="0"/>
                    </a:lnTo>
                    <a:lnTo>
                      <a:pt x="7" y="0"/>
                    </a:lnTo>
                    <a:lnTo>
                      <a:pt x="7" y="217"/>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grpSp>
          <p:nvGrpSpPr>
            <p:cNvPr id="26" name="组合 46"/>
            <p:cNvGrpSpPr/>
            <p:nvPr userDrawn="1"/>
          </p:nvGrpSpPr>
          <p:grpSpPr>
            <a:xfrm rot="19680185">
              <a:off x="2669841" y="4499503"/>
              <a:ext cx="920458" cy="709092"/>
              <a:chOff x="2486025" y="3619500"/>
              <a:chExt cx="1500188" cy="1155700"/>
            </a:xfrm>
            <a:grpFill/>
          </p:grpSpPr>
          <p:sp>
            <p:nvSpPr>
              <p:cNvPr id="27" name="Freeform 26"/>
              <p:cNvSpPr>
                <a:spLocks noEditPoints="1"/>
              </p:cNvSpPr>
              <p:nvPr/>
            </p:nvSpPr>
            <p:spPr bwMode="auto">
              <a:xfrm>
                <a:off x="2486025" y="3619500"/>
                <a:ext cx="1500188" cy="1155700"/>
              </a:xfrm>
              <a:custGeom>
                <a:avLst/>
                <a:gdLst>
                  <a:gd name="T0" fmla="*/ 408 w 815"/>
                  <a:gd name="T1" fmla="*/ 553 h 627"/>
                  <a:gd name="T2" fmla="*/ 408 w 815"/>
                  <a:gd name="T3" fmla="*/ 553 h 627"/>
                  <a:gd name="T4" fmla="*/ 207 w 815"/>
                  <a:gd name="T5" fmla="*/ 353 h 627"/>
                  <a:gd name="T6" fmla="*/ 408 w 815"/>
                  <a:gd name="T7" fmla="*/ 152 h 627"/>
                  <a:gd name="T8" fmla="*/ 608 w 815"/>
                  <a:gd name="T9" fmla="*/ 353 h 627"/>
                  <a:gd name="T10" fmla="*/ 408 w 815"/>
                  <a:gd name="T11" fmla="*/ 553 h 627"/>
                  <a:gd name="T12" fmla="*/ 156 w 815"/>
                  <a:gd name="T13" fmla="*/ 176 h 627"/>
                  <a:gd name="T14" fmla="*/ 156 w 815"/>
                  <a:gd name="T15" fmla="*/ 176 h 627"/>
                  <a:gd name="T16" fmla="*/ 54 w 815"/>
                  <a:gd name="T17" fmla="*/ 176 h 627"/>
                  <a:gd name="T18" fmla="*/ 54 w 815"/>
                  <a:gd name="T19" fmla="*/ 118 h 627"/>
                  <a:gd name="T20" fmla="*/ 156 w 815"/>
                  <a:gd name="T21" fmla="*/ 118 h 627"/>
                  <a:gd name="T22" fmla="*/ 156 w 815"/>
                  <a:gd name="T23" fmla="*/ 176 h 627"/>
                  <a:gd name="T24" fmla="*/ 601 w 815"/>
                  <a:gd name="T25" fmla="*/ 79 h 627"/>
                  <a:gd name="T26" fmla="*/ 601 w 815"/>
                  <a:gd name="T27" fmla="*/ 79 h 627"/>
                  <a:gd name="T28" fmla="*/ 530 w 815"/>
                  <a:gd name="T29" fmla="*/ 0 h 627"/>
                  <a:gd name="T30" fmla="*/ 285 w 815"/>
                  <a:gd name="T31" fmla="*/ 0 h 627"/>
                  <a:gd name="T32" fmla="*/ 214 w 815"/>
                  <a:gd name="T33" fmla="*/ 79 h 627"/>
                  <a:gd name="T34" fmla="*/ 0 w 815"/>
                  <a:gd name="T35" fmla="*/ 79 h 627"/>
                  <a:gd name="T36" fmla="*/ 0 w 815"/>
                  <a:gd name="T37" fmla="*/ 627 h 627"/>
                  <a:gd name="T38" fmla="*/ 815 w 815"/>
                  <a:gd name="T39" fmla="*/ 627 h 627"/>
                  <a:gd name="T40" fmla="*/ 815 w 815"/>
                  <a:gd name="T41" fmla="*/ 79 h 627"/>
                  <a:gd name="T42" fmla="*/ 601 w 815"/>
                  <a:gd name="T43" fmla="*/ 79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15" h="627">
                    <a:moveTo>
                      <a:pt x="408" y="553"/>
                    </a:moveTo>
                    <a:lnTo>
                      <a:pt x="408" y="553"/>
                    </a:lnTo>
                    <a:cubicBezTo>
                      <a:pt x="297" y="553"/>
                      <a:pt x="207" y="463"/>
                      <a:pt x="207" y="353"/>
                    </a:cubicBezTo>
                    <a:cubicBezTo>
                      <a:pt x="207" y="242"/>
                      <a:pt x="297" y="152"/>
                      <a:pt x="408" y="152"/>
                    </a:cubicBezTo>
                    <a:cubicBezTo>
                      <a:pt x="518" y="152"/>
                      <a:pt x="608" y="242"/>
                      <a:pt x="608" y="353"/>
                    </a:cubicBezTo>
                    <a:cubicBezTo>
                      <a:pt x="608" y="463"/>
                      <a:pt x="518" y="553"/>
                      <a:pt x="408" y="553"/>
                    </a:cubicBezTo>
                    <a:close/>
                    <a:moveTo>
                      <a:pt x="156" y="176"/>
                    </a:moveTo>
                    <a:lnTo>
                      <a:pt x="156" y="176"/>
                    </a:lnTo>
                    <a:lnTo>
                      <a:pt x="54" y="176"/>
                    </a:lnTo>
                    <a:lnTo>
                      <a:pt x="54" y="118"/>
                    </a:lnTo>
                    <a:lnTo>
                      <a:pt x="156" y="118"/>
                    </a:lnTo>
                    <a:lnTo>
                      <a:pt x="156" y="176"/>
                    </a:lnTo>
                    <a:close/>
                    <a:moveTo>
                      <a:pt x="601" y="79"/>
                    </a:moveTo>
                    <a:lnTo>
                      <a:pt x="601" y="79"/>
                    </a:lnTo>
                    <a:lnTo>
                      <a:pt x="530" y="0"/>
                    </a:lnTo>
                    <a:lnTo>
                      <a:pt x="285" y="0"/>
                    </a:lnTo>
                    <a:lnTo>
                      <a:pt x="214" y="79"/>
                    </a:lnTo>
                    <a:lnTo>
                      <a:pt x="0" y="79"/>
                    </a:lnTo>
                    <a:lnTo>
                      <a:pt x="0" y="627"/>
                    </a:lnTo>
                    <a:lnTo>
                      <a:pt x="815" y="627"/>
                    </a:lnTo>
                    <a:lnTo>
                      <a:pt x="815" y="79"/>
                    </a:lnTo>
                    <a:lnTo>
                      <a:pt x="601" y="79"/>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8" name="Freeform 27"/>
              <p:cNvSpPr/>
              <p:nvPr/>
            </p:nvSpPr>
            <p:spPr bwMode="auto">
              <a:xfrm>
                <a:off x="2955925" y="3987800"/>
                <a:ext cx="560388" cy="565150"/>
              </a:xfrm>
              <a:custGeom>
                <a:avLst/>
                <a:gdLst>
                  <a:gd name="T0" fmla="*/ 153 w 305"/>
                  <a:gd name="T1" fmla="*/ 0 h 306"/>
                  <a:gd name="T2" fmla="*/ 153 w 305"/>
                  <a:gd name="T3" fmla="*/ 0 h 306"/>
                  <a:gd name="T4" fmla="*/ 0 w 305"/>
                  <a:gd name="T5" fmla="*/ 153 h 306"/>
                  <a:gd name="T6" fmla="*/ 153 w 305"/>
                  <a:gd name="T7" fmla="*/ 306 h 306"/>
                  <a:gd name="T8" fmla="*/ 305 w 305"/>
                  <a:gd name="T9" fmla="*/ 153 h 306"/>
                  <a:gd name="T10" fmla="*/ 153 w 305"/>
                  <a:gd name="T11" fmla="*/ 0 h 306"/>
                </a:gdLst>
                <a:ahLst/>
                <a:cxnLst>
                  <a:cxn ang="0">
                    <a:pos x="T0" y="T1"/>
                  </a:cxn>
                  <a:cxn ang="0">
                    <a:pos x="T2" y="T3"/>
                  </a:cxn>
                  <a:cxn ang="0">
                    <a:pos x="T4" y="T5"/>
                  </a:cxn>
                  <a:cxn ang="0">
                    <a:pos x="T6" y="T7"/>
                  </a:cxn>
                  <a:cxn ang="0">
                    <a:pos x="T8" y="T9"/>
                  </a:cxn>
                  <a:cxn ang="0">
                    <a:pos x="T10" y="T11"/>
                  </a:cxn>
                </a:cxnLst>
                <a:rect l="0" t="0" r="r" b="b"/>
                <a:pathLst>
                  <a:path w="305" h="306">
                    <a:moveTo>
                      <a:pt x="153" y="0"/>
                    </a:moveTo>
                    <a:lnTo>
                      <a:pt x="153" y="0"/>
                    </a:lnTo>
                    <a:cubicBezTo>
                      <a:pt x="68" y="0"/>
                      <a:pt x="0" y="68"/>
                      <a:pt x="0" y="153"/>
                    </a:cubicBezTo>
                    <a:cubicBezTo>
                      <a:pt x="0" y="237"/>
                      <a:pt x="68" y="306"/>
                      <a:pt x="153" y="306"/>
                    </a:cubicBezTo>
                    <a:cubicBezTo>
                      <a:pt x="237" y="306"/>
                      <a:pt x="305" y="237"/>
                      <a:pt x="305" y="153"/>
                    </a:cubicBezTo>
                    <a:cubicBezTo>
                      <a:pt x="305" y="68"/>
                      <a:pt x="237" y="0"/>
                      <a:pt x="153"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29" name="Freeform 29"/>
            <p:cNvSpPr>
              <a:spLocks noEditPoints="1"/>
            </p:cNvSpPr>
            <p:nvPr userDrawn="1"/>
          </p:nvSpPr>
          <p:spPr bwMode="auto">
            <a:xfrm>
              <a:off x="4567724" y="3130391"/>
              <a:ext cx="905329" cy="907255"/>
            </a:xfrm>
            <a:custGeom>
              <a:avLst/>
              <a:gdLst>
                <a:gd name="T0" fmla="*/ 578 w 811"/>
                <a:gd name="T1" fmla="*/ 436 h 811"/>
                <a:gd name="T2" fmla="*/ 578 w 811"/>
                <a:gd name="T3" fmla="*/ 436 h 811"/>
                <a:gd name="T4" fmla="*/ 531 w 811"/>
                <a:gd name="T5" fmla="*/ 269 h 811"/>
                <a:gd name="T6" fmla="*/ 698 w 811"/>
                <a:gd name="T7" fmla="*/ 222 h 811"/>
                <a:gd name="T8" fmla="*/ 745 w 811"/>
                <a:gd name="T9" fmla="*/ 389 h 811"/>
                <a:gd name="T10" fmla="*/ 578 w 811"/>
                <a:gd name="T11" fmla="*/ 436 h 811"/>
                <a:gd name="T12" fmla="*/ 656 w 811"/>
                <a:gd name="T13" fmla="*/ 663 h 811"/>
                <a:gd name="T14" fmla="*/ 656 w 811"/>
                <a:gd name="T15" fmla="*/ 663 h 811"/>
                <a:gd name="T16" fmla="*/ 489 w 811"/>
                <a:gd name="T17" fmla="*/ 710 h 811"/>
                <a:gd name="T18" fmla="*/ 441 w 811"/>
                <a:gd name="T19" fmla="*/ 543 h 811"/>
                <a:gd name="T20" fmla="*/ 609 w 811"/>
                <a:gd name="T21" fmla="*/ 495 h 811"/>
                <a:gd name="T22" fmla="*/ 656 w 811"/>
                <a:gd name="T23" fmla="*/ 663 h 811"/>
                <a:gd name="T24" fmla="*/ 366 w 811"/>
                <a:gd name="T25" fmla="*/ 405 h 811"/>
                <a:gd name="T26" fmla="*/ 366 w 811"/>
                <a:gd name="T27" fmla="*/ 405 h 811"/>
                <a:gd name="T28" fmla="*/ 405 w 811"/>
                <a:gd name="T29" fmla="*/ 366 h 811"/>
                <a:gd name="T30" fmla="*/ 444 w 811"/>
                <a:gd name="T31" fmla="*/ 405 h 811"/>
                <a:gd name="T32" fmla="*/ 405 w 811"/>
                <a:gd name="T33" fmla="*/ 444 h 811"/>
                <a:gd name="T34" fmla="*/ 366 w 811"/>
                <a:gd name="T35" fmla="*/ 405 h 811"/>
                <a:gd name="T36" fmla="*/ 369 w 811"/>
                <a:gd name="T37" fmla="*/ 663 h 811"/>
                <a:gd name="T38" fmla="*/ 369 w 811"/>
                <a:gd name="T39" fmla="*/ 663 h 811"/>
                <a:gd name="T40" fmla="*/ 201 w 811"/>
                <a:gd name="T41" fmla="*/ 710 h 811"/>
                <a:gd name="T42" fmla="*/ 154 w 811"/>
                <a:gd name="T43" fmla="*/ 543 h 811"/>
                <a:gd name="T44" fmla="*/ 321 w 811"/>
                <a:gd name="T45" fmla="*/ 495 h 811"/>
                <a:gd name="T46" fmla="*/ 369 w 811"/>
                <a:gd name="T47" fmla="*/ 663 h 811"/>
                <a:gd name="T48" fmla="*/ 112 w 811"/>
                <a:gd name="T49" fmla="*/ 436 h 811"/>
                <a:gd name="T50" fmla="*/ 112 w 811"/>
                <a:gd name="T51" fmla="*/ 436 h 811"/>
                <a:gd name="T52" fmla="*/ 65 w 811"/>
                <a:gd name="T53" fmla="*/ 269 h 811"/>
                <a:gd name="T54" fmla="*/ 232 w 811"/>
                <a:gd name="T55" fmla="*/ 222 h 811"/>
                <a:gd name="T56" fmla="*/ 280 w 811"/>
                <a:gd name="T57" fmla="*/ 389 h 811"/>
                <a:gd name="T58" fmla="*/ 112 w 811"/>
                <a:gd name="T59" fmla="*/ 436 h 811"/>
                <a:gd name="T60" fmla="*/ 298 w 811"/>
                <a:gd name="T61" fmla="*/ 100 h 811"/>
                <a:gd name="T62" fmla="*/ 298 w 811"/>
                <a:gd name="T63" fmla="*/ 100 h 811"/>
                <a:gd name="T64" fmla="*/ 465 w 811"/>
                <a:gd name="T65" fmla="*/ 52 h 811"/>
                <a:gd name="T66" fmla="*/ 513 w 811"/>
                <a:gd name="T67" fmla="*/ 220 h 811"/>
                <a:gd name="T68" fmla="*/ 345 w 811"/>
                <a:gd name="T69" fmla="*/ 267 h 811"/>
                <a:gd name="T70" fmla="*/ 298 w 811"/>
                <a:gd name="T71" fmla="*/ 100 h 811"/>
                <a:gd name="T72" fmla="*/ 405 w 811"/>
                <a:gd name="T73" fmla="*/ 0 h 811"/>
                <a:gd name="T74" fmla="*/ 405 w 811"/>
                <a:gd name="T75" fmla="*/ 0 h 811"/>
                <a:gd name="T76" fmla="*/ 0 w 811"/>
                <a:gd name="T77" fmla="*/ 405 h 811"/>
                <a:gd name="T78" fmla="*/ 405 w 811"/>
                <a:gd name="T79" fmla="*/ 811 h 811"/>
                <a:gd name="T80" fmla="*/ 811 w 811"/>
                <a:gd name="T81" fmla="*/ 405 h 811"/>
                <a:gd name="T82" fmla="*/ 405 w 811"/>
                <a:gd name="T83" fmla="*/ 0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11" h="811">
                  <a:moveTo>
                    <a:pt x="578" y="436"/>
                  </a:moveTo>
                  <a:lnTo>
                    <a:pt x="578" y="436"/>
                  </a:lnTo>
                  <a:cubicBezTo>
                    <a:pt x="519" y="403"/>
                    <a:pt x="497" y="329"/>
                    <a:pt x="531" y="269"/>
                  </a:cubicBezTo>
                  <a:cubicBezTo>
                    <a:pt x="564" y="210"/>
                    <a:pt x="638" y="188"/>
                    <a:pt x="698" y="222"/>
                  </a:cubicBezTo>
                  <a:cubicBezTo>
                    <a:pt x="757" y="255"/>
                    <a:pt x="778" y="329"/>
                    <a:pt x="745" y="389"/>
                  </a:cubicBezTo>
                  <a:cubicBezTo>
                    <a:pt x="712" y="448"/>
                    <a:pt x="637" y="469"/>
                    <a:pt x="578" y="436"/>
                  </a:cubicBezTo>
                  <a:close/>
                  <a:moveTo>
                    <a:pt x="656" y="663"/>
                  </a:moveTo>
                  <a:lnTo>
                    <a:pt x="656" y="663"/>
                  </a:lnTo>
                  <a:cubicBezTo>
                    <a:pt x="623" y="722"/>
                    <a:pt x="548" y="743"/>
                    <a:pt x="489" y="710"/>
                  </a:cubicBezTo>
                  <a:cubicBezTo>
                    <a:pt x="430" y="677"/>
                    <a:pt x="408" y="602"/>
                    <a:pt x="441" y="543"/>
                  </a:cubicBezTo>
                  <a:cubicBezTo>
                    <a:pt x="474" y="484"/>
                    <a:pt x="549" y="462"/>
                    <a:pt x="609" y="495"/>
                  </a:cubicBezTo>
                  <a:cubicBezTo>
                    <a:pt x="668" y="528"/>
                    <a:pt x="689" y="603"/>
                    <a:pt x="656" y="663"/>
                  </a:cubicBezTo>
                  <a:close/>
                  <a:moveTo>
                    <a:pt x="366" y="405"/>
                  </a:moveTo>
                  <a:lnTo>
                    <a:pt x="366" y="405"/>
                  </a:lnTo>
                  <a:cubicBezTo>
                    <a:pt x="366" y="384"/>
                    <a:pt x="384" y="366"/>
                    <a:pt x="405" y="366"/>
                  </a:cubicBezTo>
                  <a:cubicBezTo>
                    <a:pt x="427" y="366"/>
                    <a:pt x="444" y="384"/>
                    <a:pt x="444" y="405"/>
                  </a:cubicBezTo>
                  <a:cubicBezTo>
                    <a:pt x="444" y="427"/>
                    <a:pt x="427" y="444"/>
                    <a:pt x="405" y="444"/>
                  </a:cubicBezTo>
                  <a:cubicBezTo>
                    <a:pt x="384" y="444"/>
                    <a:pt x="366" y="427"/>
                    <a:pt x="366" y="405"/>
                  </a:cubicBezTo>
                  <a:close/>
                  <a:moveTo>
                    <a:pt x="369" y="663"/>
                  </a:moveTo>
                  <a:lnTo>
                    <a:pt x="369" y="663"/>
                  </a:lnTo>
                  <a:cubicBezTo>
                    <a:pt x="336" y="722"/>
                    <a:pt x="261" y="743"/>
                    <a:pt x="201" y="710"/>
                  </a:cubicBezTo>
                  <a:cubicBezTo>
                    <a:pt x="142" y="677"/>
                    <a:pt x="121" y="602"/>
                    <a:pt x="154" y="543"/>
                  </a:cubicBezTo>
                  <a:cubicBezTo>
                    <a:pt x="187" y="484"/>
                    <a:pt x="262" y="462"/>
                    <a:pt x="321" y="495"/>
                  </a:cubicBezTo>
                  <a:cubicBezTo>
                    <a:pt x="381" y="528"/>
                    <a:pt x="402" y="603"/>
                    <a:pt x="369" y="663"/>
                  </a:cubicBezTo>
                  <a:close/>
                  <a:moveTo>
                    <a:pt x="112" y="436"/>
                  </a:moveTo>
                  <a:lnTo>
                    <a:pt x="112" y="436"/>
                  </a:lnTo>
                  <a:cubicBezTo>
                    <a:pt x="53" y="403"/>
                    <a:pt x="32" y="329"/>
                    <a:pt x="65" y="269"/>
                  </a:cubicBezTo>
                  <a:cubicBezTo>
                    <a:pt x="98" y="210"/>
                    <a:pt x="173" y="188"/>
                    <a:pt x="232" y="222"/>
                  </a:cubicBezTo>
                  <a:cubicBezTo>
                    <a:pt x="291" y="255"/>
                    <a:pt x="313" y="329"/>
                    <a:pt x="280" y="389"/>
                  </a:cubicBezTo>
                  <a:cubicBezTo>
                    <a:pt x="247" y="448"/>
                    <a:pt x="172" y="469"/>
                    <a:pt x="112" y="436"/>
                  </a:cubicBezTo>
                  <a:close/>
                  <a:moveTo>
                    <a:pt x="298" y="100"/>
                  </a:moveTo>
                  <a:lnTo>
                    <a:pt x="298" y="100"/>
                  </a:lnTo>
                  <a:cubicBezTo>
                    <a:pt x="331" y="41"/>
                    <a:pt x="406" y="19"/>
                    <a:pt x="465" y="52"/>
                  </a:cubicBezTo>
                  <a:cubicBezTo>
                    <a:pt x="524" y="85"/>
                    <a:pt x="546" y="160"/>
                    <a:pt x="513" y="220"/>
                  </a:cubicBezTo>
                  <a:cubicBezTo>
                    <a:pt x="480" y="279"/>
                    <a:pt x="405" y="300"/>
                    <a:pt x="345" y="267"/>
                  </a:cubicBezTo>
                  <a:cubicBezTo>
                    <a:pt x="286" y="234"/>
                    <a:pt x="265" y="159"/>
                    <a:pt x="298" y="100"/>
                  </a:cubicBezTo>
                  <a:close/>
                  <a:moveTo>
                    <a:pt x="405" y="0"/>
                  </a:moveTo>
                  <a:lnTo>
                    <a:pt x="405" y="0"/>
                  </a:lnTo>
                  <a:cubicBezTo>
                    <a:pt x="181" y="0"/>
                    <a:pt x="0" y="181"/>
                    <a:pt x="0" y="405"/>
                  </a:cubicBezTo>
                  <a:cubicBezTo>
                    <a:pt x="0" y="629"/>
                    <a:pt x="181" y="811"/>
                    <a:pt x="405" y="811"/>
                  </a:cubicBezTo>
                  <a:cubicBezTo>
                    <a:pt x="629" y="811"/>
                    <a:pt x="811" y="629"/>
                    <a:pt x="811" y="405"/>
                  </a:cubicBezTo>
                  <a:cubicBezTo>
                    <a:pt x="811" y="181"/>
                    <a:pt x="629" y="0"/>
                    <a:pt x="405"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30" name="Freeform 5"/>
            <p:cNvSpPr>
              <a:spLocks noEditPoints="1"/>
            </p:cNvSpPr>
            <p:nvPr userDrawn="1"/>
          </p:nvSpPr>
          <p:spPr bwMode="auto">
            <a:xfrm rot="1264384">
              <a:off x="3800465" y="6382321"/>
              <a:ext cx="1000393" cy="429321"/>
            </a:xfrm>
            <a:custGeom>
              <a:avLst/>
              <a:gdLst>
                <a:gd name="T0" fmla="*/ 1727 w 3152"/>
                <a:gd name="T1" fmla="*/ 1223 h 1356"/>
                <a:gd name="T2" fmla="*/ 1727 w 3152"/>
                <a:gd name="T3" fmla="*/ 421 h 1356"/>
                <a:gd name="T4" fmla="*/ 1727 w 3152"/>
                <a:gd name="T5" fmla="*/ 1223 h 1356"/>
                <a:gd name="T6" fmla="*/ 534 w 3152"/>
                <a:gd name="T7" fmla="*/ 1223 h 1356"/>
                <a:gd name="T8" fmla="*/ 522 w 3152"/>
                <a:gd name="T9" fmla="*/ 422 h 1356"/>
                <a:gd name="T10" fmla="*/ 550 w 3152"/>
                <a:gd name="T11" fmla="*/ 422 h 1356"/>
                <a:gd name="T12" fmla="*/ 534 w 3152"/>
                <a:gd name="T13" fmla="*/ 1223 h 1356"/>
                <a:gd name="T14" fmla="*/ 2965 w 3152"/>
                <a:gd name="T15" fmla="*/ 30 h 1356"/>
                <a:gd name="T16" fmla="*/ 2960 w 3152"/>
                <a:gd name="T17" fmla="*/ 24 h 1356"/>
                <a:gd name="T18" fmla="*/ 2955 w 3152"/>
                <a:gd name="T19" fmla="*/ 19 h 1356"/>
                <a:gd name="T20" fmla="*/ 2945 w 3152"/>
                <a:gd name="T21" fmla="*/ 11 h 1356"/>
                <a:gd name="T22" fmla="*/ 2934 w 3152"/>
                <a:gd name="T23" fmla="*/ 5 h 1356"/>
                <a:gd name="T24" fmla="*/ 2921 w 3152"/>
                <a:gd name="T25" fmla="*/ 2 h 1356"/>
                <a:gd name="T26" fmla="*/ 2908 w 3152"/>
                <a:gd name="T27" fmla="*/ 1 h 1356"/>
                <a:gd name="T28" fmla="*/ 2896 w 3152"/>
                <a:gd name="T29" fmla="*/ 2 h 1356"/>
                <a:gd name="T30" fmla="*/ 2883 w 3152"/>
                <a:gd name="T31" fmla="*/ 6 h 1356"/>
                <a:gd name="T32" fmla="*/ 2872 w 3152"/>
                <a:gd name="T33" fmla="*/ 12 h 1356"/>
                <a:gd name="T34" fmla="*/ 2867 w 3152"/>
                <a:gd name="T35" fmla="*/ 17 h 1356"/>
                <a:gd name="T36" fmla="*/ 2861 w 3152"/>
                <a:gd name="T37" fmla="*/ 21 h 1356"/>
                <a:gd name="T38" fmla="*/ 1727 w 3152"/>
                <a:gd name="T39" fmla="*/ 288 h 1356"/>
                <a:gd name="T40" fmla="*/ 1064 w 3152"/>
                <a:gd name="T41" fmla="*/ 756 h 1356"/>
                <a:gd name="T42" fmla="*/ 799 w 3152"/>
                <a:gd name="T43" fmla="*/ 173 h 1356"/>
                <a:gd name="T44" fmla="*/ 975 w 3152"/>
                <a:gd name="T45" fmla="*/ 380 h 1356"/>
                <a:gd name="T46" fmla="*/ 1030 w 3152"/>
                <a:gd name="T47" fmla="*/ 275 h 1356"/>
                <a:gd name="T48" fmla="*/ 863 w 3152"/>
                <a:gd name="T49" fmla="*/ 29 h 1356"/>
                <a:gd name="T50" fmla="*/ 854 w 3152"/>
                <a:gd name="T51" fmla="*/ 19 h 1356"/>
                <a:gd name="T52" fmla="*/ 850 w 3152"/>
                <a:gd name="T53" fmla="*/ 16 h 1356"/>
                <a:gd name="T54" fmla="*/ 838 w 3152"/>
                <a:gd name="T55" fmla="*/ 8 h 1356"/>
                <a:gd name="T56" fmla="*/ 825 w 3152"/>
                <a:gd name="T57" fmla="*/ 3 h 1356"/>
                <a:gd name="T58" fmla="*/ 813 w 3152"/>
                <a:gd name="T59" fmla="*/ 1 h 1356"/>
                <a:gd name="T60" fmla="*/ 800 w 3152"/>
                <a:gd name="T61" fmla="*/ 1 h 1356"/>
                <a:gd name="T62" fmla="*/ 787 w 3152"/>
                <a:gd name="T63" fmla="*/ 4 h 1356"/>
                <a:gd name="T64" fmla="*/ 774 w 3152"/>
                <a:gd name="T65" fmla="*/ 10 h 1356"/>
                <a:gd name="T66" fmla="*/ 770 w 3152"/>
                <a:gd name="T67" fmla="*/ 12 h 1356"/>
                <a:gd name="T68" fmla="*/ 760 w 3152"/>
                <a:gd name="T69" fmla="*/ 21 h 1356"/>
                <a:gd name="T70" fmla="*/ 508 w 3152"/>
                <a:gd name="T71" fmla="*/ 289 h 1356"/>
                <a:gd name="T72" fmla="*/ 534 w 3152"/>
                <a:gd name="T73" fmla="*/ 1356 h 1356"/>
                <a:gd name="T74" fmla="*/ 1197 w 3152"/>
                <a:gd name="T75" fmla="*/ 889 h 1356"/>
                <a:gd name="T76" fmla="*/ 2260 w 3152"/>
                <a:gd name="T77" fmla="*/ 856 h 1356"/>
                <a:gd name="T78" fmla="*/ 3021 w 3152"/>
                <a:gd name="T79" fmla="*/ 350 h 1356"/>
                <a:gd name="T80" fmla="*/ 3114 w 3152"/>
                <a:gd name="T81" fmla="*/ 368 h 1356"/>
                <a:gd name="T82" fmla="*/ 2965 w 3152"/>
                <a:gd name="T83" fmla="*/ 3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52" h="1356">
                  <a:moveTo>
                    <a:pt x="1727" y="1223"/>
                  </a:moveTo>
                  <a:lnTo>
                    <a:pt x="1727" y="1223"/>
                  </a:lnTo>
                  <a:cubicBezTo>
                    <a:pt x="1506" y="1223"/>
                    <a:pt x="1326" y="1043"/>
                    <a:pt x="1326" y="822"/>
                  </a:cubicBezTo>
                  <a:cubicBezTo>
                    <a:pt x="1326" y="601"/>
                    <a:pt x="1506" y="421"/>
                    <a:pt x="1727" y="421"/>
                  </a:cubicBezTo>
                  <a:cubicBezTo>
                    <a:pt x="1948" y="421"/>
                    <a:pt x="2128" y="601"/>
                    <a:pt x="2128" y="822"/>
                  </a:cubicBezTo>
                  <a:cubicBezTo>
                    <a:pt x="2128" y="1043"/>
                    <a:pt x="1948" y="1223"/>
                    <a:pt x="1727" y="1223"/>
                  </a:cubicBezTo>
                  <a:close/>
                  <a:moveTo>
                    <a:pt x="534" y="1223"/>
                  </a:moveTo>
                  <a:lnTo>
                    <a:pt x="534" y="1223"/>
                  </a:lnTo>
                  <a:cubicBezTo>
                    <a:pt x="313" y="1223"/>
                    <a:pt x="133" y="1043"/>
                    <a:pt x="133" y="822"/>
                  </a:cubicBezTo>
                  <a:cubicBezTo>
                    <a:pt x="133" y="605"/>
                    <a:pt x="306" y="428"/>
                    <a:pt x="522" y="422"/>
                  </a:cubicBezTo>
                  <a:cubicBezTo>
                    <a:pt x="526" y="423"/>
                    <a:pt x="531" y="423"/>
                    <a:pt x="536" y="423"/>
                  </a:cubicBezTo>
                  <a:cubicBezTo>
                    <a:pt x="540" y="423"/>
                    <a:pt x="545" y="423"/>
                    <a:pt x="550" y="422"/>
                  </a:cubicBezTo>
                  <a:cubicBezTo>
                    <a:pt x="763" y="430"/>
                    <a:pt x="935" y="607"/>
                    <a:pt x="935" y="822"/>
                  </a:cubicBezTo>
                  <a:cubicBezTo>
                    <a:pt x="935" y="1043"/>
                    <a:pt x="755" y="1223"/>
                    <a:pt x="534" y="1223"/>
                  </a:cubicBezTo>
                  <a:close/>
                  <a:moveTo>
                    <a:pt x="2965" y="30"/>
                  </a:moveTo>
                  <a:lnTo>
                    <a:pt x="2965" y="30"/>
                  </a:lnTo>
                  <a:cubicBezTo>
                    <a:pt x="2965" y="30"/>
                    <a:pt x="2965" y="29"/>
                    <a:pt x="2965" y="29"/>
                  </a:cubicBezTo>
                  <a:cubicBezTo>
                    <a:pt x="2963" y="27"/>
                    <a:pt x="2962" y="26"/>
                    <a:pt x="2960" y="24"/>
                  </a:cubicBezTo>
                  <a:cubicBezTo>
                    <a:pt x="2959" y="22"/>
                    <a:pt x="2957" y="20"/>
                    <a:pt x="2956" y="19"/>
                  </a:cubicBezTo>
                  <a:cubicBezTo>
                    <a:pt x="2956" y="19"/>
                    <a:pt x="2955" y="19"/>
                    <a:pt x="2955" y="19"/>
                  </a:cubicBezTo>
                  <a:cubicBezTo>
                    <a:pt x="2954" y="17"/>
                    <a:pt x="2953" y="17"/>
                    <a:pt x="2952" y="16"/>
                  </a:cubicBezTo>
                  <a:cubicBezTo>
                    <a:pt x="2950" y="14"/>
                    <a:pt x="2948" y="12"/>
                    <a:pt x="2945" y="11"/>
                  </a:cubicBezTo>
                  <a:cubicBezTo>
                    <a:pt x="2944" y="10"/>
                    <a:pt x="2942" y="9"/>
                    <a:pt x="2940" y="8"/>
                  </a:cubicBezTo>
                  <a:cubicBezTo>
                    <a:pt x="2938" y="7"/>
                    <a:pt x="2936" y="6"/>
                    <a:pt x="2934" y="5"/>
                  </a:cubicBezTo>
                  <a:cubicBezTo>
                    <a:pt x="2932" y="4"/>
                    <a:pt x="2930" y="4"/>
                    <a:pt x="2928" y="3"/>
                  </a:cubicBezTo>
                  <a:cubicBezTo>
                    <a:pt x="2925" y="3"/>
                    <a:pt x="2923" y="2"/>
                    <a:pt x="2921" y="2"/>
                  </a:cubicBezTo>
                  <a:cubicBezTo>
                    <a:pt x="2919" y="1"/>
                    <a:pt x="2917" y="1"/>
                    <a:pt x="2915" y="1"/>
                  </a:cubicBezTo>
                  <a:cubicBezTo>
                    <a:pt x="2913" y="1"/>
                    <a:pt x="2911" y="0"/>
                    <a:pt x="2908" y="1"/>
                  </a:cubicBezTo>
                  <a:cubicBezTo>
                    <a:pt x="2907" y="1"/>
                    <a:pt x="2905" y="1"/>
                    <a:pt x="2903" y="1"/>
                  </a:cubicBezTo>
                  <a:cubicBezTo>
                    <a:pt x="2900" y="1"/>
                    <a:pt x="2898" y="2"/>
                    <a:pt x="2896" y="2"/>
                  </a:cubicBezTo>
                  <a:cubicBezTo>
                    <a:pt x="2894" y="2"/>
                    <a:pt x="2892" y="3"/>
                    <a:pt x="2890" y="4"/>
                  </a:cubicBezTo>
                  <a:cubicBezTo>
                    <a:pt x="2887" y="5"/>
                    <a:pt x="2885" y="5"/>
                    <a:pt x="2883" y="6"/>
                  </a:cubicBezTo>
                  <a:cubicBezTo>
                    <a:pt x="2881" y="7"/>
                    <a:pt x="2879" y="8"/>
                    <a:pt x="2876" y="10"/>
                  </a:cubicBezTo>
                  <a:cubicBezTo>
                    <a:pt x="2875" y="11"/>
                    <a:pt x="2874" y="11"/>
                    <a:pt x="2872" y="12"/>
                  </a:cubicBezTo>
                  <a:cubicBezTo>
                    <a:pt x="2872" y="12"/>
                    <a:pt x="2872" y="12"/>
                    <a:pt x="2872" y="12"/>
                  </a:cubicBezTo>
                  <a:cubicBezTo>
                    <a:pt x="2870" y="14"/>
                    <a:pt x="2868" y="15"/>
                    <a:pt x="2867" y="17"/>
                  </a:cubicBezTo>
                  <a:cubicBezTo>
                    <a:pt x="2865" y="18"/>
                    <a:pt x="2863" y="20"/>
                    <a:pt x="2861" y="21"/>
                  </a:cubicBezTo>
                  <a:cubicBezTo>
                    <a:pt x="2861" y="21"/>
                    <a:pt x="2861" y="21"/>
                    <a:pt x="2861" y="21"/>
                  </a:cubicBezTo>
                  <a:lnTo>
                    <a:pt x="2242" y="680"/>
                  </a:lnTo>
                  <a:cubicBezTo>
                    <a:pt x="2180" y="454"/>
                    <a:pt x="1973" y="288"/>
                    <a:pt x="1727" y="288"/>
                  </a:cubicBezTo>
                  <a:cubicBezTo>
                    <a:pt x="1455" y="288"/>
                    <a:pt x="1230" y="492"/>
                    <a:pt x="1197" y="756"/>
                  </a:cubicBezTo>
                  <a:lnTo>
                    <a:pt x="1064" y="756"/>
                  </a:lnTo>
                  <a:cubicBezTo>
                    <a:pt x="1037" y="539"/>
                    <a:pt x="880" y="363"/>
                    <a:pt x="674" y="307"/>
                  </a:cubicBezTo>
                  <a:lnTo>
                    <a:pt x="799" y="173"/>
                  </a:lnTo>
                  <a:lnTo>
                    <a:pt x="919" y="350"/>
                  </a:lnTo>
                  <a:cubicBezTo>
                    <a:pt x="932" y="369"/>
                    <a:pt x="953" y="380"/>
                    <a:pt x="975" y="380"/>
                  </a:cubicBezTo>
                  <a:cubicBezTo>
                    <a:pt x="988" y="380"/>
                    <a:pt x="1001" y="376"/>
                    <a:pt x="1012" y="368"/>
                  </a:cubicBezTo>
                  <a:cubicBezTo>
                    <a:pt x="1042" y="347"/>
                    <a:pt x="1050" y="306"/>
                    <a:pt x="1030" y="275"/>
                  </a:cubicBezTo>
                  <a:lnTo>
                    <a:pt x="863" y="30"/>
                  </a:lnTo>
                  <a:cubicBezTo>
                    <a:pt x="863" y="30"/>
                    <a:pt x="863" y="29"/>
                    <a:pt x="863" y="29"/>
                  </a:cubicBezTo>
                  <a:cubicBezTo>
                    <a:pt x="861" y="27"/>
                    <a:pt x="860" y="26"/>
                    <a:pt x="858" y="24"/>
                  </a:cubicBezTo>
                  <a:cubicBezTo>
                    <a:pt x="857" y="22"/>
                    <a:pt x="855" y="20"/>
                    <a:pt x="854" y="19"/>
                  </a:cubicBezTo>
                  <a:cubicBezTo>
                    <a:pt x="854" y="19"/>
                    <a:pt x="854" y="19"/>
                    <a:pt x="853" y="19"/>
                  </a:cubicBezTo>
                  <a:cubicBezTo>
                    <a:pt x="852" y="17"/>
                    <a:pt x="851" y="17"/>
                    <a:pt x="850" y="16"/>
                  </a:cubicBezTo>
                  <a:cubicBezTo>
                    <a:pt x="848" y="14"/>
                    <a:pt x="846" y="12"/>
                    <a:pt x="843" y="11"/>
                  </a:cubicBezTo>
                  <a:cubicBezTo>
                    <a:pt x="842" y="10"/>
                    <a:pt x="840" y="9"/>
                    <a:pt x="838" y="8"/>
                  </a:cubicBezTo>
                  <a:cubicBezTo>
                    <a:pt x="836" y="7"/>
                    <a:pt x="834" y="6"/>
                    <a:pt x="832" y="5"/>
                  </a:cubicBezTo>
                  <a:cubicBezTo>
                    <a:pt x="830" y="4"/>
                    <a:pt x="827" y="4"/>
                    <a:pt x="825" y="3"/>
                  </a:cubicBezTo>
                  <a:cubicBezTo>
                    <a:pt x="823" y="3"/>
                    <a:pt x="821" y="2"/>
                    <a:pt x="819" y="2"/>
                  </a:cubicBezTo>
                  <a:cubicBezTo>
                    <a:pt x="817" y="1"/>
                    <a:pt x="815" y="1"/>
                    <a:pt x="813" y="1"/>
                  </a:cubicBezTo>
                  <a:cubicBezTo>
                    <a:pt x="811" y="1"/>
                    <a:pt x="809" y="1"/>
                    <a:pt x="807" y="1"/>
                  </a:cubicBezTo>
                  <a:cubicBezTo>
                    <a:pt x="805" y="1"/>
                    <a:pt x="802" y="1"/>
                    <a:pt x="800" y="1"/>
                  </a:cubicBezTo>
                  <a:cubicBezTo>
                    <a:pt x="798" y="1"/>
                    <a:pt x="796" y="2"/>
                    <a:pt x="794" y="2"/>
                  </a:cubicBezTo>
                  <a:cubicBezTo>
                    <a:pt x="792" y="2"/>
                    <a:pt x="790" y="3"/>
                    <a:pt x="787" y="4"/>
                  </a:cubicBezTo>
                  <a:cubicBezTo>
                    <a:pt x="785" y="5"/>
                    <a:pt x="783" y="5"/>
                    <a:pt x="782" y="6"/>
                  </a:cubicBezTo>
                  <a:cubicBezTo>
                    <a:pt x="779" y="7"/>
                    <a:pt x="777" y="8"/>
                    <a:pt x="774" y="10"/>
                  </a:cubicBezTo>
                  <a:cubicBezTo>
                    <a:pt x="773" y="11"/>
                    <a:pt x="772" y="11"/>
                    <a:pt x="770" y="12"/>
                  </a:cubicBezTo>
                  <a:cubicBezTo>
                    <a:pt x="770" y="12"/>
                    <a:pt x="770" y="12"/>
                    <a:pt x="770" y="12"/>
                  </a:cubicBezTo>
                  <a:cubicBezTo>
                    <a:pt x="768" y="14"/>
                    <a:pt x="766" y="15"/>
                    <a:pt x="765" y="17"/>
                  </a:cubicBezTo>
                  <a:cubicBezTo>
                    <a:pt x="763" y="18"/>
                    <a:pt x="761" y="20"/>
                    <a:pt x="760" y="21"/>
                  </a:cubicBezTo>
                  <a:cubicBezTo>
                    <a:pt x="759" y="21"/>
                    <a:pt x="759" y="21"/>
                    <a:pt x="759" y="21"/>
                  </a:cubicBezTo>
                  <a:lnTo>
                    <a:pt x="508" y="289"/>
                  </a:lnTo>
                  <a:cubicBezTo>
                    <a:pt x="225" y="302"/>
                    <a:pt x="0" y="536"/>
                    <a:pt x="0" y="822"/>
                  </a:cubicBezTo>
                  <a:cubicBezTo>
                    <a:pt x="0" y="1117"/>
                    <a:pt x="239" y="1356"/>
                    <a:pt x="534" y="1356"/>
                  </a:cubicBezTo>
                  <a:cubicBezTo>
                    <a:pt x="806" y="1356"/>
                    <a:pt x="1031" y="1152"/>
                    <a:pt x="1064" y="889"/>
                  </a:cubicBezTo>
                  <a:lnTo>
                    <a:pt x="1197" y="889"/>
                  </a:lnTo>
                  <a:cubicBezTo>
                    <a:pt x="1230" y="1152"/>
                    <a:pt x="1455" y="1356"/>
                    <a:pt x="1727" y="1356"/>
                  </a:cubicBezTo>
                  <a:cubicBezTo>
                    <a:pt x="2011" y="1356"/>
                    <a:pt x="2243" y="1135"/>
                    <a:pt x="2260" y="856"/>
                  </a:cubicBezTo>
                  <a:lnTo>
                    <a:pt x="2901" y="173"/>
                  </a:lnTo>
                  <a:lnTo>
                    <a:pt x="3021" y="350"/>
                  </a:lnTo>
                  <a:cubicBezTo>
                    <a:pt x="3034" y="369"/>
                    <a:pt x="3055" y="380"/>
                    <a:pt x="3077" y="380"/>
                  </a:cubicBezTo>
                  <a:cubicBezTo>
                    <a:pt x="3089" y="380"/>
                    <a:pt x="3103" y="376"/>
                    <a:pt x="3114" y="368"/>
                  </a:cubicBezTo>
                  <a:cubicBezTo>
                    <a:pt x="3144" y="347"/>
                    <a:pt x="3152" y="306"/>
                    <a:pt x="3132" y="275"/>
                  </a:cubicBezTo>
                  <a:lnTo>
                    <a:pt x="2965" y="30"/>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31" name="组合 22"/>
            <p:cNvGrpSpPr/>
            <p:nvPr userDrawn="1"/>
          </p:nvGrpSpPr>
          <p:grpSpPr>
            <a:xfrm rot="1013132">
              <a:off x="2506793" y="6413812"/>
              <a:ext cx="794889" cy="623974"/>
              <a:chOff x="3654425" y="5089525"/>
              <a:chExt cx="1860550" cy="1460500"/>
            </a:xfrm>
            <a:grpFill/>
          </p:grpSpPr>
          <p:sp>
            <p:nvSpPr>
              <p:cNvPr id="32" name="Freeform 12"/>
              <p:cNvSpPr>
                <a:spLocks noEditPoints="1"/>
              </p:cNvSpPr>
              <p:nvPr/>
            </p:nvSpPr>
            <p:spPr bwMode="auto">
              <a:xfrm>
                <a:off x="3654425" y="5089525"/>
                <a:ext cx="1860550" cy="1460500"/>
              </a:xfrm>
              <a:custGeom>
                <a:avLst/>
                <a:gdLst>
                  <a:gd name="T0" fmla="*/ 2372 w 2506"/>
                  <a:gd name="T1" fmla="*/ 1716 h 1970"/>
                  <a:gd name="T2" fmla="*/ 2372 w 2506"/>
                  <a:gd name="T3" fmla="*/ 1716 h 1970"/>
                  <a:gd name="T4" fmla="*/ 1858 w 2506"/>
                  <a:gd name="T5" fmla="*/ 1575 h 1970"/>
                  <a:gd name="T6" fmla="*/ 1818 w 2506"/>
                  <a:gd name="T7" fmla="*/ 1576 h 1970"/>
                  <a:gd name="T8" fmla="*/ 1323 w 2506"/>
                  <a:gd name="T9" fmla="*/ 1715 h 1970"/>
                  <a:gd name="T10" fmla="*/ 1323 w 2506"/>
                  <a:gd name="T11" fmla="*/ 308 h 1970"/>
                  <a:gd name="T12" fmla="*/ 1847 w 2506"/>
                  <a:gd name="T13" fmla="*/ 133 h 1970"/>
                  <a:gd name="T14" fmla="*/ 2372 w 2506"/>
                  <a:gd name="T15" fmla="*/ 310 h 1970"/>
                  <a:gd name="T16" fmla="*/ 2372 w 2506"/>
                  <a:gd name="T17" fmla="*/ 1716 h 1970"/>
                  <a:gd name="T18" fmla="*/ 1182 w 2506"/>
                  <a:gd name="T19" fmla="*/ 1715 h 1970"/>
                  <a:gd name="T20" fmla="*/ 1182 w 2506"/>
                  <a:gd name="T21" fmla="*/ 1715 h 1970"/>
                  <a:gd name="T22" fmla="*/ 688 w 2506"/>
                  <a:gd name="T23" fmla="*/ 1576 h 1970"/>
                  <a:gd name="T24" fmla="*/ 647 w 2506"/>
                  <a:gd name="T25" fmla="*/ 1575 h 1970"/>
                  <a:gd name="T26" fmla="*/ 133 w 2506"/>
                  <a:gd name="T27" fmla="*/ 1716 h 1970"/>
                  <a:gd name="T28" fmla="*/ 133 w 2506"/>
                  <a:gd name="T29" fmla="*/ 310 h 1970"/>
                  <a:gd name="T30" fmla="*/ 659 w 2506"/>
                  <a:gd name="T31" fmla="*/ 133 h 1970"/>
                  <a:gd name="T32" fmla="*/ 1182 w 2506"/>
                  <a:gd name="T33" fmla="*/ 308 h 1970"/>
                  <a:gd name="T34" fmla="*/ 1182 w 2506"/>
                  <a:gd name="T35" fmla="*/ 1715 h 1970"/>
                  <a:gd name="T36" fmla="*/ 1849 w 2506"/>
                  <a:gd name="T37" fmla="*/ 0 h 1970"/>
                  <a:gd name="T38" fmla="*/ 1849 w 2506"/>
                  <a:gd name="T39" fmla="*/ 0 h 1970"/>
                  <a:gd name="T40" fmla="*/ 1823 w 2506"/>
                  <a:gd name="T41" fmla="*/ 0 h 1970"/>
                  <a:gd name="T42" fmla="*/ 1253 w 2506"/>
                  <a:gd name="T43" fmla="*/ 184 h 1970"/>
                  <a:gd name="T44" fmla="*/ 683 w 2506"/>
                  <a:gd name="T45" fmla="*/ 0 h 1970"/>
                  <a:gd name="T46" fmla="*/ 657 w 2506"/>
                  <a:gd name="T47" fmla="*/ 0 h 1970"/>
                  <a:gd name="T48" fmla="*/ 5 w 2506"/>
                  <a:gd name="T49" fmla="*/ 267 h 1970"/>
                  <a:gd name="T50" fmla="*/ 0 w 2506"/>
                  <a:gd name="T51" fmla="*/ 279 h 1970"/>
                  <a:gd name="T52" fmla="*/ 0 w 2506"/>
                  <a:gd name="T53" fmla="*/ 1970 h 1970"/>
                  <a:gd name="T54" fmla="*/ 107 w 2506"/>
                  <a:gd name="T55" fmla="*/ 1889 h 1970"/>
                  <a:gd name="T56" fmla="*/ 682 w 2506"/>
                  <a:gd name="T57" fmla="*/ 1709 h 1970"/>
                  <a:gd name="T58" fmla="*/ 1190 w 2506"/>
                  <a:gd name="T59" fmla="*/ 1876 h 1970"/>
                  <a:gd name="T60" fmla="*/ 1208 w 2506"/>
                  <a:gd name="T61" fmla="*/ 1888 h 1970"/>
                  <a:gd name="T62" fmla="*/ 1253 w 2506"/>
                  <a:gd name="T63" fmla="*/ 1924 h 1970"/>
                  <a:gd name="T64" fmla="*/ 1298 w 2506"/>
                  <a:gd name="T65" fmla="*/ 1888 h 1970"/>
                  <a:gd name="T66" fmla="*/ 1316 w 2506"/>
                  <a:gd name="T67" fmla="*/ 1876 h 1970"/>
                  <a:gd name="T68" fmla="*/ 1824 w 2506"/>
                  <a:gd name="T69" fmla="*/ 1709 h 1970"/>
                  <a:gd name="T70" fmla="*/ 2399 w 2506"/>
                  <a:gd name="T71" fmla="*/ 1889 h 1970"/>
                  <a:gd name="T72" fmla="*/ 2506 w 2506"/>
                  <a:gd name="T73" fmla="*/ 1970 h 1970"/>
                  <a:gd name="T74" fmla="*/ 2506 w 2506"/>
                  <a:gd name="T75" fmla="*/ 279 h 1970"/>
                  <a:gd name="T76" fmla="*/ 2501 w 2506"/>
                  <a:gd name="T77" fmla="*/ 267 h 1970"/>
                  <a:gd name="T78" fmla="*/ 1849 w 2506"/>
                  <a:gd name="T79" fmla="*/ 0 h 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06" h="1970">
                    <a:moveTo>
                      <a:pt x="2372" y="1716"/>
                    </a:moveTo>
                    <a:lnTo>
                      <a:pt x="2372" y="1716"/>
                    </a:lnTo>
                    <a:cubicBezTo>
                      <a:pt x="2261" y="1655"/>
                      <a:pt x="2075" y="1575"/>
                      <a:pt x="1858" y="1575"/>
                    </a:cubicBezTo>
                    <a:cubicBezTo>
                      <a:pt x="1845" y="1575"/>
                      <a:pt x="1831" y="1576"/>
                      <a:pt x="1818" y="1576"/>
                    </a:cubicBezTo>
                    <a:cubicBezTo>
                      <a:pt x="1599" y="1587"/>
                      <a:pt x="1427" y="1659"/>
                      <a:pt x="1323" y="1715"/>
                    </a:cubicBezTo>
                    <a:lnTo>
                      <a:pt x="1323" y="308"/>
                    </a:lnTo>
                    <a:cubicBezTo>
                      <a:pt x="1347" y="271"/>
                      <a:pt x="1462" y="127"/>
                      <a:pt x="1847" y="133"/>
                    </a:cubicBezTo>
                    <a:cubicBezTo>
                      <a:pt x="2229" y="140"/>
                      <a:pt x="2347" y="273"/>
                      <a:pt x="2372" y="310"/>
                    </a:cubicBezTo>
                    <a:lnTo>
                      <a:pt x="2372" y="1716"/>
                    </a:lnTo>
                    <a:close/>
                    <a:moveTo>
                      <a:pt x="1182" y="1715"/>
                    </a:moveTo>
                    <a:lnTo>
                      <a:pt x="1182" y="1715"/>
                    </a:lnTo>
                    <a:cubicBezTo>
                      <a:pt x="1079" y="1659"/>
                      <a:pt x="906" y="1587"/>
                      <a:pt x="688" y="1576"/>
                    </a:cubicBezTo>
                    <a:cubicBezTo>
                      <a:pt x="674" y="1576"/>
                      <a:pt x="661" y="1575"/>
                      <a:pt x="647" y="1575"/>
                    </a:cubicBezTo>
                    <a:cubicBezTo>
                      <a:pt x="431" y="1575"/>
                      <a:pt x="244" y="1655"/>
                      <a:pt x="133" y="1716"/>
                    </a:cubicBezTo>
                    <a:lnTo>
                      <a:pt x="133" y="310"/>
                    </a:lnTo>
                    <a:cubicBezTo>
                      <a:pt x="159" y="273"/>
                      <a:pt x="276" y="140"/>
                      <a:pt x="659" y="133"/>
                    </a:cubicBezTo>
                    <a:cubicBezTo>
                      <a:pt x="1044" y="127"/>
                      <a:pt x="1159" y="271"/>
                      <a:pt x="1182" y="308"/>
                    </a:cubicBezTo>
                    <a:lnTo>
                      <a:pt x="1182" y="1715"/>
                    </a:lnTo>
                    <a:close/>
                    <a:moveTo>
                      <a:pt x="1849" y="0"/>
                    </a:moveTo>
                    <a:lnTo>
                      <a:pt x="1849" y="0"/>
                    </a:lnTo>
                    <a:cubicBezTo>
                      <a:pt x="1840" y="0"/>
                      <a:pt x="1831" y="0"/>
                      <a:pt x="1823" y="0"/>
                    </a:cubicBezTo>
                    <a:cubicBezTo>
                      <a:pt x="1490" y="0"/>
                      <a:pt x="1328" y="105"/>
                      <a:pt x="1253" y="184"/>
                    </a:cubicBezTo>
                    <a:cubicBezTo>
                      <a:pt x="1178" y="105"/>
                      <a:pt x="1015" y="0"/>
                      <a:pt x="683" y="0"/>
                    </a:cubicBezTo>
                    <a:cubicBezTo>
                      <a:pt x="674" y="0"/>
                      <a:pt x="666" y="0"/>
                      <a:pt x="657" y="0"/>
                    </a:cubicBezTo>
                    <a:cubicBezTo>
                      <a:pt x="127" y="9"/>
                      <a:pt x="16" y="240"/>
                      <a:pt x="5" y="267"/>
                    </a:cubicBezTo>
                    <a:lnTo>
                      <a:pt x="0" y="279"/>
                    </a:lnTo>
                    <a:lnTo>
                      <a:pt x="0" y="1970"/>
                    </a:lnTo>
                    <a:lnTo>
                      <a:pt x="107" y="1889"/>
                    </a:lnTo>
                    <a:cubicBezTo>
                      <a:pt x="109" y="1887"/>
                      <a:pt x="369" y="1695"/>
                      <a:pt x="682" y="1709"/>
                    </a:cubicBezTo>
                    <a:cubicBezTo>
                      <a:pt x="943" y="1722"/>
                      <a:pt x="1133" y="1837"/>
                      <a:pt x="1190" y="1876"/>
                    </a:cubicBezTo>
                    <a:cubicBezTo>
                      <a:pt x="1201" y="1883"/>
                      <a:pt x="1207" y="1888"/>
                      <a:pt x="1208" y="1888"/>
                    </a:cubicBezTo>
                    <a:lnTo>
                      <a:pt x="1253" y="1924"/>
                    </a:lnTo>
                    <a:lnTo>
                      <a:pt x="1298" y="1888"/>
                    </a:lnTo>
                    <a:cubicBezTo>
                      <a:pt x="1298" y="1888"/>
                      <a:pt x="1304" y="1883"/>
                      <a:pt x="1316" y="1876"/>
                    </a:cubicBezTo>
                    <a:cubicBezTo>
                      <a:pt x="1373" y="1837"/>
                      <a:pt x="1563" y="1722"/>
                      <a:pt x="1824" y="1709"/>
                    </a:cubicBezTo>
                    <a:cubicBezTo>
                      <a:pt x="2135" y="1695"/>
                      <a:pt x="2396" y="1887"/>
                      <a:pt x="2399" y="1889"/>
                    </a:cubicBezTo>
                    <a:lnTo>
                      <a:pt x="2506" y="1970"/>
                    </a:lnTo>
                    <a:lnTo>
                      <a:pt x="2506" y="279"/>
                    </a:lnTo>
                    <a:lnTo>
                      <a:pt x="2501" y="267"/>
                    </a:lnTo>
                    <a:cubicBezTo>
                      <a:pt x="2490" y="240"/>
                      <a:pt x="2379" y="9"/>
                      <a:pt x="1849"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33" name="Freeform 13"/>
              <p:cNvSpPr/>
              <p:nvPr/>
            </p:nvSpPr>
            <p:spPr bwMode="auto">
              <a:xfrm>
                <a:off x="3829050" y="5399088"/>
                <a:ext cx="627063" cy="152400"/>
              </a:xfrm>
              <a:custGeom>
                <a:avLst/>
                <a:gdLst>
                  <a:gd name="T0" fmla="*/ 822 w 844"/>
                  <a:gd name="T1" fmla="*/ 128 h 206"/>
                  <a:gd name="T2" fmla="*/ 822 w 844"/>
                  <a:gd name="T3" fmla="*/ 128 h 206"/>
                  <a:gd name="T4" fmla="*/ 441 w 844"/>
                  <a:gd name="T5" fmla="*/ 10 h 206"/>
                  <a:gd name="T6" fmla="*/ 23 w 844"/>
                  <a:gd name="T7" fmla="*/ 127 h 206"/>
                  <a:gd name="T8" fmla="*/ 12 w 844"/>
                  <a:gd name="T9" fmla="*/ 183 h 206"/>
                  <a:gd name="T10" fmla="*/ 45 w 844"/>
                  <a:gd name="T11" fmla="*/ 200 h 206"/>
                  <a:gd name="T12" fmla="*/ 68 w 844"/>
                  <a:gd name="T13" fmla="*/ 193 h 206"/>
                  <a:gd name="T14" fmla="*/ 437 w 844"/>
                  <a:gd name="T15" fmla="*/ 89 h 206"/>
                  <a:gd name="T16" fmla="*/ 775 w 844"/>
                  <a:gd name="T17" fmla="*/ 193 h 206"/>
                  <a:gd name="T18" fmla="*/ 831 w 844"/>
                  <a:gd name="T19" fmla="*/ 183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3"/>
                      <a:pt x="667" y="19"/>
                      <a:pt x="441" y="10"/>
                    </a:cubicBezTo>
                    <a:cubicBezTo>
                      <a:pt x="213" y="0"/>
                      <a:pt x="30" y="122"/>
                      <a:pt x="23" y="127"/>
                    </a:cubicBezTo>
                    <a:cubicBezTo>
                      <a:pt x="4" y="139"/>
                      <a:pt x="0" y="164"/>
                      <a:pt x="12" y="183"/>
                    </a:cubicBezTo>
                    <a:cubicBezTo>
                      <a:pt x="20" y="194"/>
                      <a:pt x="32" y="200"/>
                      <a:pt x="45" y="200"/>
                    </a:cubicBezTo>
                    <a:cubicBezTo>
                      <a:pt x="53" y="200"/>
                      <a:pt x="61" y="198"/>
                      <a:pt x="68" y="193"/>
                    </a:cubicBezTo>
                    <a:cubicBezTo>
                      <a:pt x="69" y="192"/>
                      <a:pt x="236" y="81"/>
                      <a:pt x="437" y="89"/>
                    </a:cubicBezTo>
                    <a:cubicBezTo>
                      <a:pt x="639" y="98"/>
                      <a:pt x="774" y="192"/>
                      <a:pt x="775" y="193"/>
                    </a:cubicBezTo>
                    <a:cubicBezTo>
                      <a:pt x="793" y="206"/>
                      <a:pt x="818" y="201"/>
                      <a:pt x="831" y="183"/>
                    </a:cubicBezTo>
                    <a:cubicBezTo>
                      <a:pt x="844" y="165"/>
                      <a:pt x="840" y="140"/>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34" name="Freeform 14"/>
              <p:cNvSpPr/>
              <p:nvPr/>
            </p:nvSpPr>
            <p:spPr bwMode="auto">
              <a:xfrm>
                <a:off x="3829050" y="5678488"/>
                <a:ext cx="627063" cy="152400"/>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8 w 844"/>
                  <a:gd name="T13" fmla="*/ 194 h 206"/>
                  <a:gd name="T14" fmla="*/ 437 w 844"/>
                  <a:gd name="T15" fmla="*/ 90 h 206"/>
                  <a:gd name="T16" fmla="*/ 775 w 844"/>
                  <a:gd name="T17" fmla="*/ 194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3"/>
                      <a:pt x="23" y="128"/>
                    </a:cubicBezTo>
                    <a:cubicBezTo>
                      <a:pt x="4" y="140"/>
                      <a:pt x="0" y="165"/>
                      <a:pt x="12" y="183"/>
                    </a:cubicBezTo>
                    <a:cubicBezTo>
                      <a:pt x="20" y="195"/>
                      <a:pt x="32" y="201"/>
                      <a:pt x="45" y="201"/>
                    </a:cubicBezTo>
                    <a:cubicBezTo>
                      <a:pt x="53" y="201"/>
                      <a:pt x="61" y="199"/>
                      <a:pt x="68" y="194"/>
                    </a:cubicBezTo>
                    <a:cubicBezTo>
                      <a:pt x="69" y="193"/>
                      <a:pt x="236" y="82"/>
                      <a:pt x="437" y="90"/>
                    </a:cubicBezTo>
                    <a:cubicBezTo>
                      <a:pt x="639" y="99"/>
                      <a:pt x="774" y="193"/>
                      <a:pt x="775" y="194"/>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35" name="Freeform 15"/>
              <p:cNvSpPr/>
              <p:nvPr/>
            </p:nvSpPr>
            <p:spPr bwMode="auto">
              <a:xfrm>
                <a:off x="3829050" y="5957888"/>
                <a:ext cx="627063" cy="153988"/>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8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8"/>
                    </a:cubicBezTo>
                    <a:cubicBezTo>
                      <a:pt x="4" y="140"/>
                      <a:pt x="0" y="165"/>
                      <a:pt x="12" y="183"/>
                    </a:cubicBezTo>
                    <a:cubicBezTo>
                      <a:pt x="20" y="195"/>
                      <a:pt x="32" y="201"/>
                      <a:pt x="45" y="201"/>
                    </a:cubicBezTo>
                    <a:cubicBezTo>
                      <a:pt x="53" y="201"/>
                      <a:pt x="61" y="198"/>
                      <a:pt x="68" y="194"/>
                    </a:cubicBezTo>
                    <a:cubicBezTo>
                      <a:pt x="69" y="193"/>
                      <a:pt x="236" y="82"/>
                      <a:pt x="437" y="90"/>
                    </a:cubicBezTo>
                    <a:cubicBezTo>
                      <a:pt x="639" y="99"/>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36" name="Freeform 16"/>
              <p:cNvSpPr/>
              <p:nvPr/>
            </p:nvSpPr>
            <p:spPr bwMode="auto">
              <a:xfrm>
                <a:off x="4713288" y="5437188"/>
                <a:ext cx="627063" cy="152400"/>
              </a:xfrm>
              <a:custGeom>
                <a:avLst/>
                <a:gdLst>
                  <a:gd name="T0" fmla="*/ 822 w 844"/>
                  <a:gd name="T1" fmla="*/ 127 h 205"/>
                  <a:gd name="T2" fmla="*/ 822 w 844"/>
                  <a:gd name="T3" fmla="*/ 127 h 205"/>
                  <a:gd name="T4" fmla="*/ 441 w 844"/>
                  <a:gd name="T5" fmla="*/ 9 h 205"/>
                  <a:gd name="T6" fmla="*/ 23 w 844"/>
                  <a:gd name="T7" fmla="*/ 127 h 205"/>
                  <a:gd name="T8" fmla="*/ 12 w 844"/>
                  <a:gd name="T9" fmla="*/ 182 h 205"/>
                  <a:gd name="T10" fmla="*/ 45 w 844"/>
                  <a:gd name="T11" fmla="*/ 200 h 205"/>
                  <a:gd name="T12" fmla="*/ 67 w 844"/>
                  <a:gd name="T13" fmla="*/ 193 h 205"/>
                  <a:gd name="T14" fmla="*/ 437 w 844"/>
                  <a:gd name="T15" fmla="*/ 89 h 205"/>
                  <a:gd name="T16" fmla="*/ 775 w 844"/>
                  <a:gd name="T17" fmla="*/ 193 h 205"/>
                  <a:gd name="T18" fmla="*/ 831 w 844"/>
                  <a:gd name="T19" fmla="*/ 183 h 205"/>
                  <a:gd name="T20" fmla="*/ 822 w 844"/>
                  <a:gd name="T21" fmla="*/ 127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5">
                    <a:moveTo>
                      <a:pt x="822" y="127"/>
                    </a:moveTo>
                    <a:lnTo>
                      <a:pt x="822" y="127"/>
                    </a:lnTo>
                    <a:cubicBezTo>
                      <a:pt x="815" y="123"/>
                      <a:pt x="667" y="19"/>
                      <a:pt x="441" y="9"/>
                    </a:cubicBezTo>
                    <a:cubicBezTo>
                      <a:pt x="213" y="0"/>
                      <a:pt x="30" y="122"/>
                      <a:pt x="23" y="127"/>
                    </a:cubicBezTo>
                    <a:cubicBezTo>
                      <a:pt x="4" y="139"/>
                      <a:pt x="0" y="164"/>
                      <a:pt x="12" y="182"/>
                    </a:cubicBezTo>
                    <a:cubicBezTo>
                      <a:pt x="20" y="194"/>
                      <a:pt x="32" y="200"/>
                      <a:pt x="45" y="200"/>
                    </a:cubicBezTo>
                    <a:cubicBezTo>
                      <a:pt x="53" y="200"/>
                      <a:pt x="61" y="198"/>
                      <a:pt x="67" y="193"/>
                    </a:cubicBezTo>
                    <a:cubicBezTo>
                      <a:pt x="69" y="192"/>
                      <a:pt x="236" y="81"/>
                      <a:pt x="437" y="89"/>
                    </a:cubicBezTo>
                    <a:cubicBezTo>
                      <a:pt x="639" y="98"/>
                      <a:pt x="774" y="192"/>
                      <a:pt x="775" y="193"/>
                    </a:cubicBezTo>
                    <a:cubicBezTo>
                      <a:pt x="793" y="205"/>
                      <a:pt x="818" y="201"/>
                      <a:pt x="831" y="183"/>
                    </a:cubicBezTo>
                    <a:cubicBezTo>
                      <a:pt x="844" y="165"/>
                      <a:pt x="840" y="140"/>
                      <a:pt x="822" y="127"/>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37" name="Freeform 17"/>
              <p:cNvSpPr/>
              <p:nvPr/>
            </p:nvSpPr>
            <p:spPr bwMode="auto">
              <a:xfrm>
                <a:off x="4713288" y="5716588"/>
                <a:ext cx="627063" cy="152400"/>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7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8"/>
                    </a:cubicBezTo>
                    <a:cubicBezTo>
                      <a:pt x="4" y="140"/>
                      <a:pt x="0" y="165"/>
                      <a:pt x="12" y="183"/>
                    </a:cubicBezTo>
                    <a:cubicBezTo>
                      <a:pt x="20" y="195"/>
                      <a:pt x="32" y="201"/>
                      <a:pt x="45" y="201"/>
                    </a:cubicBezTo>
                    <a:cubicBezTo>
                      <a:pt x="53" y="201"/>
                      <a:pt x="61" y="199"/>
                      <a:pt x="67" y="194"/>
                    </a:cubicBezTo>
                    <a:cubicBezTo>
                      <a:pt x="69" y="193"/>
                      <a:pt x="236" y="82"/>
                      <a:pt x="437" y="90"/>
                    </a:cubicBezTo>
                    <a:cubicBezTo>
                      <a:pt x="639" y="99"/>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38" name="Freeform 18"/>
              <p:cNvSpPr/>
              <p:nvPr/>
            </p:nvSpPr>
            <p:spPr bwMode="auto">
              <a:xfrm>
                <a:off x="4713288" y="5997575"/>
                <a:ext cx="627063" cy="152400"/>
              </a:xfrm>
              <a:custGeom>
                <a:avLst/>
                <a:gdLst>
                  <a:gd name="T0" fmla="*/ 822 w 844"/>
                  <a:gd name="T1" fmla="*/ 128 h 206"/>
                  <a:gd name="T2" fmla="*/ 822 w 844"/>
                  <a:gd name="T3" fmla="*/ 128 h 206"/>
                  <a:gd name="T4" fmla="*/ 441 w 844"/>
                  <a:gd name="T5" fmla="*/ 10 h 206"/>
                  <a:gd name="T6" fmla="*/ 23 w 844"/>
                  <a:gd name="T7" fmla="*/ 127 h 206"/>
                  <a:gd name="T8" fmla="*/ 12 w 844"/>
                  <a:gd name="T9" fmla="*/ 183 h 206"/>
                  <a:gd name="T10" fmla="*/ 45 w 844"/>
                  <a:gd name="T11" fmla="*/ 201 h 206"/>
                  <a:gd name="T12" fmla="*/ 67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7"/>
                    </a:cubicBezTo>
                    <a:cubicBezTo>
                      <a:pt x="4" y="140"/>
                      <a:pt x="0" y="165"/>
                      <a:pt x="12" y="183"/>
                    </a:cubicBezTo>
                    <a:cubicBezTo>
                      <a:pt x="20" y="194"/>
                      <a:pt x="32" y="201"/>
                      <a:pt x="45" y="201"/>
                    </a:cubicBezTo>
                    <a:cubicBezTo>
                      <a:pt x="53" y="201"/>
                      <a:pt x="61" y="198"/>
                      <a:pt x="67" y="194"/>
                    </a:cubicBezTo>
                    <a:cubicBezTo>
                      <a:pt x="69" y="193"/>
                      <a:pt x="236" y="82"/>
                      <a:pt x="437" y="90"/>
                    </a:cubicBezTo>
                    <a:cubicBezTo>
                      <a:pt x="639" y="98"/>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grpSp>
          <p:nvGrpSpPr>
            <p:cNvPr id="39" name="组合 23"/>
            <p:cNvGrpSpPr/>
            <p:nvPr userDrawn="1"/>
          </p:nvGrpSpPr>
          <p:grpSpPr>
            <a:xfrm>
              <a:off x="6063218" y="3624642"/>
              <a:ext cx="1301704" cy="1299270"/>
              <a:chOff x="6262690" y="5170488"/>
              <a:chExt cx="1697038" cy="1693863"/>
            </a:xfrm>
            <a:grpFill/>
          </p:grpSpPr>
          <p:sp>
            <p:nvSpPr>
              <p:cNvPr id="40" name="Freeform 19"/>
              <p:cNvSpPr>
                <a:spLocks noEditPoints="1"/>
              </p:cNvSpPr>
              <p:nvPr/>
            </p:nvSpPr>
            <p:spPr bwMode="auto">
              <a:xfrm>
                <a:off x="6262690" y="5170488"/>
                <a:ext cx="1697038" cy="1693863"/>
              </a:xfrm>
              <a:custGeom>
                <a:avLst/>
                <a:gdLst>
                  <a:gd name="T0" fmla="*/ 1760 w 2284"/>
                  <a:gd name="T1" fmla="*/ 1142 h 2284"/>
                  <a:gd name="T2" fmla="*/ 1919 w 2284"/>
                  <a:gd name="T3" fmla="*/ 1406 h 2284"/>
                  <a:gd name="T4" fmla="*/ 1756 w 2284"/>
                  <a:gd name="T5" fmla="*/ 1940 h 2284"/>
                  <a:gd name="T6" fmla="*/ 1878 w 2284"/>
                  <a:gd name="T7" fmla="*/ 1506 h 2284"/>
                  <a:gd name="T8" fmla="*/ 1433 w 2284"/>
                  <a:gd name="T9" fmla="*/ 1845 h 2284"/>
                  <a:gd name="T10" fmla="*/ 1496 w 2284"/>
                  <a:gd name="T11" fmla="*/ 1592 h 2284"/>
                  <a:gd name="T12" fmla="*/ 1142 w 2284"/>
                  <a:gd name="T13" fmla="*/ 2204 h 2284"/>
                  <a:gd name="T14" fmla="*/ 1405 w 2284"/>
                  <a:gd name="T15" fmla="*/ 1921 h 2284"/>
                  <a:gd name="T16" fmla="*/ 787 w 2284"/>
                  <a:gd name="T17" fmla="*/ 1592 h 2284"/>
                  <a:gd name="T18" fmla="*/ 850 w 2284"/>
                  <a:gd name="T19" fmla="*/ 1845 h 2284"/>
                  <a:gd name="T20" fmla="*/ 528 w 2284"/>
                  <a:gd name="T21" fmla="*/ 1940 h 2284"/>
                  <a:gd name="T22" fmla="*/ 704 w 2284"/>
                  <a:gd name="T23" fmla="*/ 1580 h 2284"/>
                  <a:gd name="T24" fmla="*/ 80 w 2284"/>
                  <a:gd name="T25" fmla="*/ 1143 h 2284"/>
                  <a:gd name="T26" fmla="*/ 523 w 2284"/>
                  <a:gd name="T27" fmla="*/ 1142 h 2284"/>
                  <a:gd name="T28" fmla="*/ 676 w 2284"/>
                  <a:gd name="T29" fmla="*/ 950 h 2284"/>
                  <a:gd name="T30" fmla="*/ 439 w 2284"/>
                  <a:gd name="T31" fmla="*/ 851 h 2284"/>
                  <a:gd name="T32" fmla="*/ 676 w 2284"/>
                  <a:gd name="T33" fmla="*/ 1335 h 2284"/>
                  <a:gd name="T34" fmla="*/ 438 w 2284"/>
                  <a:gd name="T35" fmla="*/ 1434 h 2284"/>
                  <a:gd name="T36" fmla="*/ 670 w 2284"/>
                  <a:gd name="T37" fmla="*/ 1204 h 2284"/>
                  <a:gd name="T38" fmla="*/ 670 w 2284"/>
                  <a:gd name="T39" fmla="*/ 1080 h 2284"/>
                  <a:gd name="T40" fmla="*/ 391 w 2284"/>
                  <a:gd name="T41" fmla="*/ 392 h 2284"/>
                  <a:gd name="T42" fmla="*/ 778 w 2284"/>
                  <a:gd name="T43" fmla="*/ 407 h 2284"/>
                  <a:gd name="T44" fmla="*/ 391 w 2284"/>
                  <a:gd name="T45" fmla="*/ 392 h 2284"/>
                  <a:gd name="T46" fmla="*/ 1074 w 2284"/>
                  <a:gd name="T47" fmla="*/ 574 h 2284"/>
                  <a:gd name="T48" fmla="*/ 850 w 2284"/>
                  <a:gd name="T49" fmla="*/ 440 h 2284"/>
                  <a:gd name="T50" fmla="*/ 1405 w 2284"/>
                  <a:gd name="T51" fmla="*/ 364 h 2284"/>
                  <a:gd name="T52" fmla="*/ 1142 w 2284"/>
                  <a:gd name="T53" fmla="*/ 80 h 2284"/>
                  <a:gd name="T54" fmla="*/ 1335 w 2284"/>
                  <a:gd name="T55" fmla="*/ 677 h 2284"/>
                  <a:gd name="T56" fmla="*/ 1496 w 2284"/>
                  <a:gd name="T57" fmla="*/ 693 h 2284"/>
                  <a:gd name="T58" fmla="*/ 1509 w 2284"/>
                  <a:gd name="T59" fmla="*/ 775 h 2284"/>
                  <a:gd name="T60" fmla="*/ 1431 w 2284"/>
                  <a:gd name="T61" fmla="*/ 765 h 2284"/>
                  <a:gd name="T62" fmla="*/ 1142 w 2284"/>
                  <a:gd name="T63" fmla="*/ 623 h 2284"/>
                  <a:gd name="T64" fmla="*/ 1081 w 2284"/>
                  <a:gd name="T65" fmla="*/ 671 h 2284"/>
                  <a:gd name="T66" fmla="*/ 774 w 2284"/>
                  <a:gd name="T67" fmla="*/ 775 h 2284"/>
                  <a:gd name="T68" fmla="*/ 764 w 2284"/>
                  <a:gd name="T69" fmla="*/ 853 h 2284"/>
                  <a:gd name="T70" fmla="*/ 774 w 2284"/>
                  <a:gd name="T71" fmla="*/ 1510 h 2284"/>
                  <a:gd name="T72" fmla="*/ 852 w 2284"/>
                  <a:gd name="T73" fmla="*/ 1520 h 2284"/>
                  <a:gd name="T74" fmla="*/ 1142 w 2284"/>
                  <a:gd name="T75" fmla="*/ 1662 h 2284"/>
                  <a:gd name="T76" fmla="*/ 1203 w 2284"/>
                  <a:gd name="T77" fmla="*/ 1614 h 2284"/>
                  <a:gd name="T78" fmla="*/ 1509 w 2284"/>
                  <a:gd name="T79" fmla="*/ 1510 h 2284"/>
                  <a:gd name="T80" fmla="*/ 1519 w 2284"/>
                  <a:gd name="T81" fmla="*/ 1432 h 2284"/>
                  <a:gd name="T82" fmla="*/ 1302 w 2284"/>
                  <a:gd name="T83" fmla="*/ 1530 h 2284"/>
                  <a:gd name="T84" fmla="*/ 864 w 2284"/>
                  <a:gd name="T85" fmla="*/ 1420 h 2284"/>
                  <a:gd name="T86" fmla="*/ 754 w 2284"/>
                  <a:gd name="T87" fmla="*/ 982 h 2284"/>
                  <a:gd name="T88" fmla="*/ 1142 w 2284"/>
                  <a:gd name="T89" fmla="*/ 750 h 2284"/>
                  <a:gd name="T90" fmla="*/ 1529 w 2284"/>
                  <a:gd name="T91" fmla="*/ 982 h 2284"/>
                  <a:gd name="T92" fmla="*/ 1419 w 2284"/>
                  <a:gd name="T93" fmla="*/ 1420 h 2284"/>
                  <a:gd name="T94" fmla="*/ 1607 w 2284"/>
                  <a:gd name="T95" fmla="*/ 950 h 2284"/>
                  <a:gd name="T96" fmla="*/ 1710 w 2284"/>
                  <a:gd name="T97" fmla="*/ 1075 h 2284"/>
                  <a:gd name="T98" fmla="*/ 1845 w 2284"/>
                  <a:gd name="T99" fmla="*/ 1434 h 2284"/>
                  <a:gd name="T100" fmla="*/ 1711 w 2284"/>
                  <a:gd name="T101" fmla="*/ 1210 h 2284"/>
                  <a:gd name="T102" fmla="*/ 1661 w 2284"/>
                  <a:gd name="T103" fmla="*/ 1142 h 2284"/>
                  <a:gd name="T104" fmla="*/ 1613 w 2284"/>
                  <a:gd name="T105" fmla="*/ 1080 h 2284"/>
                  <a:gd name="T106" fmla="*/ 1893 w 2284"/>
                  <a:gd name="T107" fmla="*/ 392 h 2284"/>
                  <a:gd name="T108" fmla="*/ 1505 w 2284"/>
                  <a:gd name="T109" fmla="*/ 407 h 2284"/>
                  <a:gd name="T110" fmla="*/ 1952 w 2284"/>
                  <a:gd name="T111" fmla="*/ 807 h 2284"/>
                  <a:gd name="T112" fmla="*/ 1477 w 2284"/>
                  <a:gd name="T113" fmla="*/ 332 h 2284"/>
                  <a:gd name="T114" fmla="*/ 528 w 2284"/>
                  <a:gd name="T115" fmla="*/ 265 h 2284"/>
                  <a:gd name="T116" fmla="*/ 0 w 2284"/>
                  <a:gd name="T117" fmla="*/ 1143 h 2284"/>
                  <a:gd name="T118" fmla="*/ 528 w 2284"/>
                  <a:gd name="T119" fmla="*/ 2020 h 2284"/>
                  <a:gd name="T120" fmla="*/ 1477 w 2284"/>
                  <a:gd name="T121" fmla="*/ 1953 h 2284"/>
                  <a:gd name="T122" fmla="*/ 1952 w 2284"/>
                  <a:gd name="T123" fmla="*/ 1478 h 2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4" h="2284">
                    <a:moveTo>
                      <a:pt x="1919" y="1406"/>
                    </a:moveTo>
                    <a:lnTo>
                      <a:pt x="1919" y="1406"/>
                    </a:lnTo>
                    <a:cubicBezTo>
                      <a:pt x="1878" y="1322"/>
                      <a:pt x="1825" y="1233"/>
                      <a:pt x="1760" y="1142"/>
                    </a:cubicBezTo>
                    <a:cubicBezTo>
                      <a:pt x="1824" y="1053"/>
                      <a:pt x="1878" y="965"/>
                      <a:pt x="1920" y="879"/>
                    </a:cubicBezTo>
                    <a:cubicBezTo>
                      <a:pt x="2100" y="953"/>
                      <a:pt x="2204" y="1049"/>
                      <a:pt x="2204" y="1143"/>
                    </a:cubicBezTo>
                    <a:cubicBezTo>
                      <a:pt x="2204" y="1236"/>
                      <a:pt x="2100" y="1332"/>
                      <a:pt x="1919" y="1406"/>
                    </a:cubicBezTo>
                    <a:close/>
                    <a:moveTo>
                      <a:pt x="1893" y="1893"/>
                    </a:moveTo>
                    <a:lnTo>
                      <a:pt x="1893" y="1893"/>
                    </a:lnTo>
                    <a:cubicBezTo>
                      <a:pt x="1862" y="1924"/>
                      <a:pt x="1816" y="1940"/>
                      <a:pt x="1756" y="1940"/>
                    </a:cubicBezTo>
                    <a:cubicBezTo>
                      <a:pt x="1684" y="1940"/>
                      <a:pt x="1599" y="1918"/>
                      <a:pt x="1505" y="1878"/>
                    </a:cubicBezTo>
                    <a:cubicBezTo>
                      <a:pt x="1536" y="1790"/>
                      <a:pt x="1561" y="1689"/>
                      <a:pt x="1579" y="1580"/>
                    </a:cubicBezTo>
                    <a:cubicBezTo>
                      <a:pt x="1689" y="1562"/>
                      <a:pt x="1789" y="1537"/>
                      <a:pt x="1878" y="1506"/>
                    </a:cubicBezTo>
                    <a:cubicBezTo>
                      <a:pt x="1954" y="1686"/>
                      <a:pt x="1959" y="1828"/>
                      <a:pt x="1893" y="1893"/>
                    </a:cubicBezTo>
                    <a:close/>
                    <a:moveTo>
                      <a:pt x="1433" y="1845"/>
                    </a:moveTo>
                    <a:lnTo>
                      <a:pt x="1433" y="1845"/>
                    </a:lnTo>
                    <a:cubicBezTo>
                      <a:pt x="1361" y="1809"/>
                      <a:pt x="1286" y="1764"/>
                      <a:pt x="1210" y="1711"/>
                    </a:cubicBezTo>
                    <a:cubicBezTo>
                      <a:pt x="1251" y="1679"/>
                      <a:pt x="1293" y="1644"/>
                      <a:pt x="1335" y="1608"/>
                    </a:cubicBezTo>
                    <a:cubicBezTo>
                      <a:pt x="1390" y="1604"/>
                      <a:pt x="1444" y="1599"/>
                      <a:pt x="1496" y="1592"/>
                    </a:cubicBezTo>
                    <a:cubicBezTo>
                      <a:pt x="1480" y="1686"/>
                      <a:pt x="1458" y="1771"/>
                      <a:pt x="1433" y="1845"/>
                    </a:cubicBezTo>
                    <a:close/>
                    <a:moveTo>
                      <a:pt x="1142" y="2204"/>
                    </a:moveTo>
                    <a:lnTo>
                      <a:pt x="1142" y="2204"/>
                    </a:lnTo>
                    <a:cubicBezTo>
                      <a:pt x="1049" y="2204"/>
                      <a:pt x="952" y="2101"/>
                      <a:pt x="878" y="1921"/>
                    </a:cubicBezTo>
                    <a:cubicBezTo>
                      <a:pt x="963" y="1879"/>
                      <a:pt x="1052" y="1825"/>
                      <a:pt x="1142" y="1761"/>
                    </a:cubicBezTo>
                    <a:cubicBezTo>
                      <a:pt x="1231" y="1825"/>
                      <a:pt x="1320" y="1879"/>
                      <a:pt x="1405" y="1921"/>
                    </a:cubicBezTo>
                    <a:cubicBezTo>
                      <a:pt x="1331" y="2101"/>
                      <a:pt x="1235" y="2204"/>
                      <a:pt x="1142" y="2204"/>
                    </a:cubicBezTo>
                    <a:close/>
                    <a:moveTo>
                      <a:pt x="787" y="1592"/>
                    </a:moveTo>
                    <a:lnTo>
                      <a:pt x="787" y="1592"/>
                    </a:lnTo>
                    <a:cubicBezTo>
                      <a:pt x="839" y="1599"/>
                      <a:pt x="893" y="1604"/>
                      <a:pt x="949" y="1608"/>
                    </a:cubicBezTo>
                    <a:cubicBezTo>
                      <a:pt x="990" y="1644"/>
                      <a:pt x="1032" y="1679"/>
                      <a:pt x="1074" y="1711"/>
                    </a:cubicBezTo>
                    <a:cubicBezTo>
                      <a:pt x="997" y="1764"/>
                      <a:pt x="922" y="1809"/>
                      <a:pt x="850" y="1845"/>
                    </a:cubicBezTo>
                    <a:cubicBezTo>
                      <a:pt x="825" y="1771"/>
                      <a:pt x="804" y="1686"/>
                      <a:pt x="787" y="1592"/>
                    </a:cubicBezTo>
                    <a:close/>
                    <a:moveTo>
                      <a:pt x="528" y="1940"/>
                    </a:moveTo>
                    <a:lnTo>
                      <a:pt x="528" y="1940"/>
                    </a:lnTo>
                    <a:cubicBezTo>
                      <a:pt x="468" y="1940"/>
                      <a:pt x="421" y="1924"/>
                      <a:pt x="391" y="1893"/>
                    </a:cubicBezTo>
                    <a:cubicBezTo>
                      <a:pt x="325" y="1828"/>
                      <a:pt x="330" y="1686"/>
                      <a:pt x="405" y="1506"/>
                    </a:cubicBezTo>
                    <a:cubicBezTo>
                      <a:pt x="494" y="1537"/>
                      <a:pt x="595" y="1562"/>
                      <a:pt x="704" y="1580"/>
                    </a:cubicBezTo>
                    <a:cubicBezTo>
                      <a:pt x="722" y="1689"/>
                      <a:pt x="747" y="1790"/>
                      <a:pt x="778" y="1878"/>
                    </a:cubicBezTo>
                    <a:cubicBezTo>
                      <a:pt x="685" y="1918"/>
                      <a:pt x="599" y="1940"/>
                      <a:pt x="528" y="1940"/>
                    </a:cubicBezTo>
                    <a:close/>
                    <a:moveTo>
                      <a:pt x="80" y="1143"/>
                    </a:moveTo>
                    <a:lnTo>
                      <a:pt x="80" y="1143"/>
                    </a:lnTo>
                    <a:cubicBezTo>
                      <a:pt x="80" y="1049"/>
                      <a:pt x="183" y="953"/>
                      <a:pt x="364" y="879"/>
                    </a:cubicBezTo>
                    <a:cubicBezTo>
                      <a:pt x="406" y="965"/>
                      <a:pt x="459" y="1053"/>
                      <a:pt x="523" y="1142"/>
                    </a:cubicBezTo>
                    <a:cubicBezTo>
                      <a:pt x="458" y="1233"/>
                      <a:pt x="405" y="1322"/>
                      <a:pt x="364" y="1406"/>
                    </a:cubicBezTo>
                    <a:cubicBezTo>
                      <a:pt x="183" y="1332"/>
                      <a:pt x="80" y="1236"/>
                      <a:pt x="80" y="1143"/>
                    </a:cubicBezTo>
                    <a:close/>
                    <a:moveTo>
                      <a:pt x="676" y="950"/>
                    </a:moveTo>
                    <a:lnTo>
                      <a:pt x="676" y="950"/>
                    </a:lnTo>
                    <a:cubicBezTo>
                      <a:pt x="639" y="991"/>
                      <a:pt x="605" y="1033"/>
                      <a:pt x="573" y="1075"/>
                    </a:cubicBezTo>
                    <a:cubicBezTo>
                      <a:pt x="520" y="999"/>
                      <a:pt x="475" y="924"/>
                      <a:pt x="439" y="851"/>
                    </a:cubicBezTo>
                    <a:cubicBezTo>
                      <a:pt x="514" y="826"/>
                      <a:pt x="598" y="804"/>
                      <a:pt x="692" y="788"/>
                    </a:cubicBezTo>
                    <a:cubicBezTo>
                      <a:pt x="685" y="840"/>
                      <a:pt x="680" y="894"/>
                      <a:pt x="676" y="950"/>
                    </a:cubicBezTo>
                    <a:close/>
                    <a:moveTo>
                      <a:pt x="676" y="1335"/>
                    </a:moveTo>
                    <a:lnTo>
                      <a:pt x="676" y="1335"/>
                    </a:lnTo>
                    <a:cubicBezTo>
                      <a:pt x="680" y="1391"/>
                      <a:pt x="685" y="1445"/>
                      <a:pt x="692" y="1497"/>
                    </a:cubicBezTo>
                    <a:cubicBezTo>
                      <a:pt x="598" y="1481"/>
                      <a:pt x="513" y="1459"/>
                      <a:pt x="438" y="1434"/>
                    </a:cubicBezTo>
                    <a:cubicBezTo>
                      <a:pt x="473" y="1363"/>
                      <a:pt x="518" y="1288"/>
                      <a:pt x="573" y="1210"/>
                    </a:cubicBezTo>
                    <a:cubicBezTo>
                      <a:pt x="605" y="1252"/>
                      <a:pt x="640" y="1294"/>
                      <a:pt x="676" y="1335"/>
                    </a:cubicBezTo>
                    <a:close/>
                    <a:moveTo>
                      <a:pt x="670" y="1204"/>
                    </a:moveTo>
                    <a:lnTo>
                      <a:pt x="670" y="1204"/>
                    </a:lnTo>
                    <a:cubicBezTo>
                      <a:pt x="654" y="1183"/>
                      <a:pt x="637" y="1163"/>
                      <a:pt x="622" y="1142"/>
                    </a:cubicBezTo>
                    <a:cubicBezTo>
                      <a:pt x="637" y="1122"/>
                      <a:pt x="653" y="1101"/>
                      <a:pt x="670" y="1080"/>
                    </a:cubicBezTo>
                    <a:cubicBezTo>
                      <a:pt x="670" y="1101"/>
                      <a:pt x="669" y="1122"/>
                      <a:pt x="669" y="1143"/>
                    </a:cubicBezTo>
                    <a:cubicBezTo>
                      <a:pt x="669" y="1163"/>
                      <a:pt x="670" y="1184"/>
                      <a:pt x="670" y="1204"/>
                    </a:cubicBezTo>
                    <a:close/>
                    <a:moveTo>
                      <a:pt x="391" y="392"/>
                    </a:moveTo>
                    <a:lnTo>
                      <a:pt x="391" y="392"/>
                    </a:lnTo>
                    <a:cubicBezTo>
                      <a:pt x="421" y="361"/>
                      <a:pt x="468" y="345"/>
                      <a:pt x="528" y="345"/>
                    </a:cubicBezTo>
                    <a:cubicBezTo>
                      <a:pt x="599" y="345"/>
                      <a:pt x="685" y="367"/>
                      <a:pt x="778" y="407"/>
                    </a:cubicBezTo>
                    <a:cubicBezTo>
                      <a:pt x="747" y="495"/>
                      <a:pt x="722" y="596"/>
                      <a:pt x="704" y="705"/>
                    </a:cubicBezTo>
                    <a:cubicBezTo>
                      <a:pt x="595" y="723"/>
                      <a:pt x="494" y="748"/>
                      <a:pt x="406" y="779"/>
                    </a:cubicBezTo>
                    <a:cubicBezTo>
                      <a:pt x="330" y="599"/>
                      <a:pt x="324" y="458"/>
                      <a:pt x="391" y="392"/>
                    </a:cubicBezTo>
                    <a:close/>
                    <a:moveTo>
                      <a:pt x="850" y="440"/>
                    </a:moveTo>
                    <a:lnTo>
                      <a:pt x="850" y="440"/>
                    </a:lnTo>
                    <a:cubicBezTo>
                      <a:pt x="922" y="476"/>
                      <a:pt x="997" y="521"/>
                      <a:pt x="1074" y="574"/>
                    </a:cubicBezTo>
                    <a:cubicBezTo>
                      <a:pt x="1032" y="606"/>
                      <a:pt x="990" y="641"/>
                      <a:pt x="949" y="677"/>
                    </a:cubicBezTo>
                    <a:cubicBezTo>
                      <a:pt x="893" y="681"/>
                      <a:pt x="839" y="686"/>
                      <a:pt x="787" y="693"/>
                    </a:cubicBezTo>
                    <a:cubicBezTo>
                      <a:pt x="804" y="599"/>
                      <a:pt x="825" y="514"/>
                      <a:pt x="850" y="440"/>
                    </a:cubicBezTo>
                    <a:close/>
                    <a:moveTo>
                      <a:pt x="1142" y="80"/>
                    </a:moveTo>
                    <a:lnTo>
                      <a:pt x="1142" y="80"/>
                    </a:lnTo>
                    <a:cubicBezTo>
                      <a:pt x="1235" y="80"/>
                      <a:pt x="1331" y="184"/>
                      <a:pt x="1405" y="364"/>
                    </a:cubicBezTo>
                    <a:cubicBezTo>
                      <a:pt x="1320" y="406"/>
                      <a:pt x="1231" y="460"/>
                      <a:pt x="1142" y="524"/>
                    </a:cubicBezTo>
                    <a:cubicBezTo>
                      <a:pt x="1052" y="460"/>
                      <a:pt x="963" y="406"/>
                      <a:pt x="878" y="364"/>
                    </a:cubicBezTo>
                    <a:cubicBezTo>
                      <a:pt x="952" y="184"/>
                      <a:pt x="1049" y="80"/>
                      <a:pt x="1142" y="80"/>
                    </a:cubicBezTo>
                    <a:close/>
                    <a:moveTo>
                      <a:pt x="1496" y="693"/>
                    </a:moveTo>
                    <a:lnTo>
                      <a:pt x="1496" y="693"/>
                    </a:lnTo>
                    <a:cubicBezTo>
                      <a:pt x="1444" y="686"/>
                      <a:pt x="1390" y="681"/>
                      <a:pt x="1335" y="677"/>
                    </a:cubicBezTo>
                    <a:cubicBezTo>
                      <a:pt x="1293" y="641"/>
                      <a:pt x="1251" y="606"/>
                      <a:pt x="1210" y="574"/>
                    </a:cubicBezTo>
                    <a:cubicBezTo>
                      <a:pt x="1286" y="521"/>
                      <a:pt x="1361" y="476"/>
                      <a:pt x="1433" y="440"/>
                    </a:cubicBezTo>
                    <a:cubicBezTo>
                      <a:pt x="1458" y="514"/>
                      <a:pt x="1480" y="599"/>
                      <a:pt x="1496" y="693"/>
                    </a:cubicBezTo>
                    <a:close/>
                    <a:moveTo>
                      <a:pt x="1431" y="765"/>
                    </a:moveTo>
                    <a:lnTo>
                      <a:pt x="1431" y="765"/>
                    </a:lnTo>
                    <a:cubicBezTo>
                      <a:pt x="1458" y="768"/>
                      <a:pt x="1484" y="771"/>
                      <a:pt x="1509" y="775"/>
                    </a:cubicBezTo>
                    <a:cubicBezTo>
                      <a:pt x="1513" y="800"/>
                      <a:pt x="1516" y="826"/>
                      <a:pt x="1519" y="853"/>
                    </a:cubicBezTo>
                    <a:cubicBezTo>
                      <a:pt x="1505" y="838"/>
                      <a:pt x="1490" y="823"/>
                      <a:pt x="1476" y="809"/>
                    </a:cubicBezTo>
                    <a:cubicBezTo>
                      <a:pt x="1461" y="794"/>
                      <a:pt x="1446" y="779"/>
                      <a:pt x="1431" y="765"/>
                    </a:cubicBezTo>
                    <a:close/>
                    <a:moveTo>
                      <a:pt x="1081" y="671"/>
                    </a:moveTo>
                    <a:lnTo>
                      <a:pt x="1081" y="671"/>
                    </a:lnTo>
                    <a:cubicBezTo>
                      <a:pt x="1101" y="655"/>
                      <a:pt x="1121" y="639"/>
                      <a:pt x="1142" y="623"/>
                    </a:cubicBezTo>
                    <a:cubicBezTo>
                      <a:pt x="1162" y="639"/>
                      <a:pt x="1182" y="655"/>
                      <a:pt x="1203" y="671"/>
                    </a:cubicBezTo>
                    <a:cubicBezTo>
                      <a:pt x="1182" y="670"/>
                      <a:pt x="1162" y="670"/>
                      <a:pt x="1142" y="670"/>
                    </a:cubicBezTo>
                    <a:cubicBezTo>
                      <a:pt x="1121" y="670"/>
                      <a:pt x="1101" y="670"/>
                      <a:pt x="1081" y="671"/>
                    </a:cubicBezTo>
                    <a:close/>
                    <a:moveTo>
                      <a:pt x="764" y="853"/>
                    </a:moveTo>
                    <a:lnTo>
                      <a:pt x="764" y="853"/>
                    </a:lnTo>
                    <a:cubicBezTo>
                      <a:pt x="767" y="826"/>
                      <a:pt x="770" y="800"/>
                      <a:pt x="774" y="775"/>
                    </a:cubicBezTo>
                    <a:cubicBezTo>
                      <a:pt x="799" y="771"/>
                      <a:pt x="826" y="768"/>
                      <a:pt x="852" y="765"/>
                    </a:cubicBezTo>
                    <a:cubicBezTo>
                      <a:pt x="837" y="779"/>
                      <a:pt x="822" y="794"/>
                      <a:pt x="808" y="809"/>
                    </a:cubicBezTo>
                    <a:cubicBezTo>
                      <a:pt x="793" y="823"/>
                      <a:pt x="779" y="838"/>
                      <a:pt x="764" y="853"/>
                    </a:cubicBezTo>
                    <a:close/>
                    <a:moveTo>
                      <a:pt x="852" y="1520"/>
                    </a:moveTo>
                    <a:lnTo>
                      <a:pt x="852" y="1520"/>
                    </a:lnTo>
                    <a:cubicBezTo>
                      <a:pt x="826" y="1517"/>
                      <a:pt x="799" y="1514"/>
                      <a:pt x="774" y="1510"/>
                    </a:cubicBezTo>
                    <a:cubicBezTo>
                      <a:pt x="770" y="1485"/>
                      <a:pt x="767" y="1459"/>
                      <a:pt x="764" y="1432"/>
                    </a:cubicBezTo>
                    <a:cubicBezTo>
                      <a:pt x="779" y="1447"/>
                      <a:pt x="793" y="1462"/>
                      <a:pt x="808" y="1476"/>
                    </a:cubicBezTo>
                    <a:cubicBezTo>
                      <a:pt x="822" y="1491"/>
                      <a:pt x="837" y="1506"/>
                      <a:pt x="852" y="1520"/>
                    </a:cubicBezTo>
                    <a:close/>
                    <a:moveTo>
                      <a:pt x="1203" y="1614"/>
                    </a:moveTo>
                    <a:lnTo>
                      <a:pt x="1203" y="1614"/>
                    </a:lnTo>
                    <a:cubicBezTo>
                      <a:pt x="1182" y="1630"/>
                      <a:pt x="1162" y="1646"/>
                      <a:pt x="1142" y="1662"/>
                    </a:cubicBezTo>
                    <a:cubicBezTo>
                      <a:pt x="1121" y="1646"/>
                      <a:pt x="1101" y="1630"/>
                      <a:pt x="1081" y="1614"/>
                    </a:cubicBezTo>
                    <a:cubicBezTo>
                      <a:pt x="1101" y="1615"/>
                      <a:pt x="1121" y="1615"/>
                      <a:pt x="1142" y="1615"/>
                    </a:cubicBezTo>
                    <a:cubicBezTo>
                      <a:pt x="1162" y="1615"/>
                      <a:pt x="1182" y="1615"/>
                      <a:pt x="1203" y="1614"/>
                    </a:cubicBezTo>
                    <a:close/>
                    <a:moveTo>
                      <a:pt x="1519" y="1432"/>
                    </a:moveTo>
                    <a:lnTo>
                      <a:pt x="1519" y="1432"/>
                    </a:lnTo>
                    <a:cubicBezTo>
                      <a:pt x="1516" y="1459"/>
                      <a:pt x="1513" y="1485"/>
                      <a:pt x="1509" y="1510"/>
                    </a:cubicBezTo>
                    <a:cubicBezTo>
                      <a:pt x="1484" y="1514"/>
                      <a:pt x="1458" y="1517"/>
                      <a:pt x="1431" y="1520"/>
                    </a:cubicBezTo>
                    <a:cubicBezTo>
                      <a:pt x="1446" y="1506"/>
                      <a:pt x="1461" y="1491"/>
                      <a:pt x="1476" y="1476"/>
                    </a:cubicBezTo>
                    <a:cubicBezTo>
                      <a:pt x="1490" y="1462"/>
                      <a:pt x="1505" y="1447"/>
                      <a:pt x="1519" y="1432"/>
                    </a:cubicBezTo>
                    <a:close/>
                    <a:moveTo>
                      <a:pt x="1419" y="1420"/>
                    </a:moveTo>
                    <a:lnTo>
                      <a:pt x="1419" y="1420"/>
                    </a:lnTo>
                    <a:cubicBezTo>
                      <a:pt x="1381" y="1458"/>
                      <a:pt x="1342" y="1495"/>
                      <a:pt x="1302" y="1530"/>
                    </a:cubicBezTo>
                    <a:cubicBezTo>
                      <a:pt x="1250" y="1533"/>
                      <a:pt x="1197" y="1535"/>
                      <a:pt x="1142" y="1535"/>
                    </a:cubicBezTo>
                    <a:cubicBezTo>
                      <a:pt x="1087" y="1535"/>
                      <a:pt x="1033" y="1533"/>
                      <a:pt x="981" y="1530"/>
                    </a:cubicBezTo>
                    <a:cubicBezTo>
                      <a:pt x="942" y="1495"/>
                      <a:pt x="903" y="1458"/>
                      <a:pt x="864" y="1420"/>
                    </a:cubicBezTo>
                    <a:cubicBezTo>
                      <a:pt x="826" y="1381"/>
                      <a:pt x="789" y="1342"/>
                      <a:pt x="754" y="1303"/>
                    </a:cubicBezTo>
                    <a:cubicBezTo>
                      <a:pt x="751" y="1251"/>
                      <a:pt x="749" y="1198"/>
                      <a:pt x="749" y="1143"/>
                    </a:cubicBezTo>
                    <a:cubicBezTo>
                      <a:pt x="749" y="1087"/>
                      <a:pt x="751" y="1034"/>
                      <a:pt x="754" y="982"/>
                    </a:cubicBezTo>
                    <a:cubicBezTo>
                      <a:pt x="789" y="943"/>
                      <a:pt x="825" y="904"/>
                      <a:pt x="864" y="865"/>
                    </a:cubicBezTo>
                    <a:cubicBezTo>
                      <a:pt x="903" y="827"/>
                      <a:pt x="942" y="790"/>
                      <a:pt x="981" y="755"/>
                    </a:cubicBezTo>
                    <a:cubicBezTo>
                      <a:pt x="1033" y="752"/>
                      <a:pt x="1087" y="750"/>
                      <a:pt x="1142" y="750"/>
                    </a:cubicBezTo>
                    <a:cubicBezTo>
                      <a:pt x="1197" y="750"/>
                      <a:pt x="1250" y="752"/>
                      <a:pt x="1302" y="755"/>
                    </a:cubicBezTo>
                    <a:cubicBezTo>
                      <a:pt x="1342" y="790"/>
                      <a:pt x="1381" y="827"/>
                      <a:pt x="1419" y="865"/>
                    </a:cubicBezTo>
                    <a:cubicBezTo>
                      <a:pt x="1458" y="904"/>
                      <a:pt x="1495" y="943"/>
                      <a:pt x="1529" y="982"/>
                    </a:cubicBezTo>
                    <a:cubicBezTo>
                      <a:pt x="1532" y="1034"/>
                      <a:pt x="1534" y="1087"/>
                      <a:pt x="1534" y="1143"/>
                    </a:cubicBezTo>
                    <a:cubicBezTo>
                      <a:pt x="1534" y="1198"/>
                      <a:pt x="1532" y="1251"/>
                      <a:pt x="1529" y="1303"/>
                    </a:cubicBezTo>
                    <a:cubicBezTo>
                      <a:pt x="1494" y="1342"/>
                      <a:pt x="1457" y="1381"/>
                      <a:pt x="1419" y="1420"/>
                    </a:cubicBezTo>
                    <a:close/>
                    <a:moveTo>
                      <a:pt x="1710" y="1075"/>
                    </a:moveTo>
                    <a:lnTo>
                      <a:pt x="1710" y="1075"/>
                    </a:lnTo>
                    <a:cubicBezTo>
                      <a:pt x="1678" y="1033"/>
                      <a:pt x="1644" y="991"/>
                      <a:pt x="1607" y="950"/>
                    </a:cubicBezTo>
                    <a:cubicBezTo>
                      <a:pt x="1604" y="894"/>
                      <a:pt x="1598" y="840"/>
                      <a:pt x="1591" y="788"/>
                    </a:cubicBezTo>
                    <a:cubicBezTo>
                      <a:pt x="1685" y="804"/>
                      <a:pt x="1770" y="826"/>
                      <a:pt x="1844" y="851"/>
                    </a:cubicBezTo>
                    <a:cubicBezTo>
                      <a:pt x="1808" y="924"/>
                      <a:pt x="1763" y="999"/>
                      <a:pt x="1710" y="1075"/>
                    </a:cubicBezTo>
                    <a:close/>
                    <a:moveTo>
                      <a:pt x="1711" y="1210"/>
                    </a:moveTo>
                    <a:lnTo>
                      <a:pt x="1711" y="1210"/>
                    </a:lnTo>
                    <a:cubicBezTo>
                      <a:pt x="1765" y="1288"/>
                      <a:pt x="1810" y="1363"/>
                      <a:pt x="1845" y="1434"/>
                    </a:cubicBezTo>
                    <a:cubicBezTo>
                      <a:pt x="1770" y="1459"/>
                      <a:pt x="1685" y="1481"/>
                      <a:pt x="1591" y="1497"/>
                    </a:cubicBezTo>
                    <a:cubicBezTo>
                      <a:pt x="1598" y="1445"/>
                      <a:pt x="1604" y="1391"/>
                      <a:pt x="1607" y="1335"/>
                    </a:cubicBezTo>
                    <a:cubicBezTo>
                      <a:pt x="1644" y="1294"/>
                      <a:pt x="1678" y="1252"/>
                      <a:pt x="1711" y="1210"/>
                    </a:cubicBezTo>
                    <a:close/>
                    <a:moveTo>
                      <a:pt x="1613" y="1080"/>
                    </a:moveTo>
                    <a:lnTo>
                      <a:pt x="1613" y="1080"/>
                    </a:lnTo>
                    <a:cubicBezTo>
                      <a:pt x="1630" y="1101"/>
                      <a:pt x="1646" y="1122"/>
                      <a:pt x="1661" y="1142"/>
                    </a:cubicBezTo>
                    <a:cubicBezTo>
                      <a:pt x="1646" y="1163"/>
                      <a:pt x="1630" y="1183"/>
                      <a:pt x="1613" y="1204"/>
                    </a:cubicBezTo>
                    <a:cubicBezTo>
                      <a:pt x="1614" y="1184"/>
                      <a:pt x="1614" y="1163"/>
                      <a:pt x="1614" y="1143"/>
                    </a:cubicBezTo>
                    <a:cubicBezTo>
                      <a:pt x="1614" y="1122"/>
                      <a:pt x="1614" y="1101"/>
                      <a:pt x="1613" y="1080"/>
                    </a:cubicBezTo>
                    <a:close/>
                    <a:moveTo>
                      <a:pt x="1756" y="345"/>
                    </a:moveTo>
                    <a:lnTo>
                      <a:pt x="1756" y="345"/>
                    </a:lnTo>
                    <a:cubicBezTo>
                      <a:pt x="1816" y="345"/>
                      <a:pt x="1862" y="361"/>
                      <a:pt x="1893" y="392"/>
                    </a:cubicBezTo>
                    <a:cubicBezTo>
                      <a:pt x="1959" y="458"/>
                      <a:pt x="1953" y="599"/>
                      <a:pt x="1878" y="779"/>
                    </a:cubicBezTo>
                    <a:cubicBezTo>
                      <a:pt x="1789" y="748"/>
                      <a:pt x="1689" y="723"/>
                      <a:pt x="1579" y="705"/>
                    </a:cubicBezTo>
                    <a:cubicBezTo>
                      <a:pt x="1561" y="596"/>
                      <a:pt x="1536" y="495"/>
                      <a:pt x="1505" y="407"/>
                    </a:cubicBezTo>
                    <a:cubicBezTo>
                      <a:pt x="1599" y="367"/>
                      <a:pt x="1684" y="345"/>
                      <a:pt x="1756" y="345"/>
                    </a:cubicBezTo>
                    <a:close/>
                    <a:moveTo>
                      <a:pt x="1952" y="807"/>
                    </a:moveTo>
                    <a:lnTo>
                      <a:pt x="1952" y="807"/>
                    </a:lnTo>
                    <a:cubicBezTo>
                      <a:pt x="2042" y="594"/>
                      <a:pt x="2041" y="427"/>
                      <a:pt x="1949" y="335"/>
                    </a:cubicBezTo>
                    <a:cubicBezTo>
                      <a:pt x="1903" y="289"/>
                      <a:pt x="1838" y="265"/>
                      <a:pt x="1756" y="265"/>
                    </a:cubicBezTo>
                    <a:cubicBezTo>
                      <a:pt x="1675" y="265"/>
                      <a:pt x="1580" y="289"/>
                      <a:pt x="1477" y="332"/>
                    </a:cubicBezTo>
                    <a:cubicBezTo>
                      <a:pt x="1392" y="126"/>
                      <a:pt x="1274" y="0"/>
                      <a:pt x="1142" y="0"/>
                    </a:cubicBezTo>
                    <a:cubicBezTo>
                      <a:pt x="1009" y="0"/>
                      <a:pt x="891" y="126"/>
                      <a:pt x="806" y="332"/>
                    </a:cubicBezTo>
                    <a:cubicBezTo>
                      <a:pt x="704" y="289"/>
                      <a:pt x="609" y="265"/>
                      <a:pt x="528" y="265"/>
                    </a:cubicBezTo>
                    <a:cubicBezTo>
                      <a:pt x="446" y="265"/>
                      <a:pt x="380" y="289"/>
                      <a:pt x="334" y="335"/>
                    </a:cubicBezTo>
                    <a:cubicBezTo>
                      <a:pt x="242" y="427"/>
                      <a:pt x="242" y="594"/>
                      <a:pt x="331" y="807"/>
                    </a:cubicBezTo>
                    <a:cubicBezTo>
                      <a:pt x="125" y="892"/>
                      <a:pt x="0" y="1010"/>
                      <a:pt x="0" y="1143"/>
                    </a:cubicBezTo>
                    <a:cubicBezTo>
                      <a:pt x="0" y="1275"/>
                      <a:pt x="125" y="1393"/>
                      <a:pt x="331" y="1478"/>
                    </a:cubicBezTo>
                    <a:cubicBezTo>
                      <a:pt x="246" y="1684"/>
                      <a:pt x="240" y="1856"/>
                      <a:pt x="334" y="1950"/>
                    </a:cubicBezTo>
                    <a:cubicBezTo>
                      <a:pt x="380" y="1996"/>
                      <a:pt x="446" y="2020"/>
                      <a:pt x="528" y="2020"/>
                    </a:cubicBezTo>
                    <a:cubicBezTo>
                      <a:pt x="609" y="2020"/>
                      <a:pt x="704" y="1996"/>
                      <a:pt x="806" y="1953"/>
                    </a:cubicBezTo>
                    <a:cubicBezTo>
                      <a:pt x="891" y="2159"/>
                      <a:pt x="1009" y="2284"/>
                      <a:pt x="1142" y="2284"/>
                    </a:cubicBezTo>
                    <a:cubicBezTo>
                      <a:pt x="1274" y="2284"/>
                      <a:pt x="1392" y="2159"/>
                      <a:pt x="1477" y="1953"/>
                    </a:cubicBezTo>
                    <a:cubicBezTo>
                      <a:pt x="1580" y="1996"/>
                      <a:pt x="1675" y="2020"/>
                      <a:pt x="1756" y="2020"/>
                    </a:cubicBezTo>
                    <a:cubicBezTo>
                      <a:pt x="1838" y="2020"/>
                      <a:pt x="1903" y="1996"/>
                      <a:pt x="1949" y="1950"/>
                    </a:cubicBezTo>
                    <a:cubicBezTo>
                      <a:pt x="2043" y="1856"/>
                      <a:pt x="2038" y="1684"/>
                      <a:pt x="1952" y="1478"/>
                    </a:cubicBezTo>
                    <a:cubicBezTo>
                      <a:pt x="2158" y="1393"/>
                      <a:pt x="2284" y="1275"/>
                      <a:pt x="2284" y="1143"/>
                    </a:cubicBezTo>
                    <a:cubicBezTo>
                      <a:pt x="2284" y="1010"/>
                      <a:pt x="2158" y="892"/>
                      <a:pt x="1952" y="807"/>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41" name="Freeform 20"/>
              <p:cNvSpPr/>
              <p:nvPr userDrawn="1"/>
            </p:nvSpPr>
            <p:spPr bwMode="auto">
              <a:xfrm>
                <a:off x="7021513" y="5929313"/>
                <a:ext cx="177800" cy="177800"/>
              </a:xfrm>
              <a:custGeom>
                <a:avLst/>
                <a:gdLst>
                  <a:gd name="T0" fmla="*/ 120 w 240"/>
                  <a:gd name="T1" fmla="*/ 0 h 240"/>
                  <a:gd name="T2" fmla="*/ 120 w 240"/>
                  <a:gd name="T3" fmla="*/ 0 h 240"/>
                  <a:gd name="T4" fmla="*/ 0 w 240"/>
                  <a:gd name="T5" fmla="*/ 120 h 240"/>
                  <a:gd name="T6" fmla="*/ 120 w 240"/>
                  <a:gd name="T7" fmla="*/ 240 h 240"/>
                  <a:gd name="T8" fmla="*/ 240 w 240"/>
                  <a:gd name="T9" fmla="*/ 120 h 240"/>
                  <a:gd name="T10" fmla="*/ 12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120" y="0"/>
                    </a:moveTo>
                    <a:lnTo>
                      <a:pt x="120" y="0"/>
                    </a:lnTo>
                    <a:cubicBezTo>
                      <a:pt x="53" y="0"/>
                      <a:pt x="0" y="53"/>
                      <a:pt x="0" y="120"/>
                    </a:cubicBezTo>
                    <a:cubicBezTo>
                      <a:pt x="0" y="186"/>
                      <a:pt x="53" y="240"/>
                      <a:pt x="120" y="240"/>
                    </a:cubicBezTo>
                    <a:cubicBezTo>
                      <a:pt x="186" y="240"/>
                      <a:pt x="240" y="186"/>
                      <a:pt x="240" y="120"/>
                    </a:cubicBezTo>
                    <a:cubicBezTo>
                      <a:pt x="240" y="53"/>
                      <a:pt x="186" y="0"/>
                      <a:pt x="120"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44" name="Freeform 7"/>
            <p:cNvSpPr>
              <a:spLocks noEditPoints="1"/>
            </p:cNvSpPr>
            <p:nvPr/>
          </p:nvSpPr>
          <p:spPr bwMode="auto">
            <a:xfrm rot="20132266">
              <a:off x="-1257123" y="4798205"/>
              <a:ext cx="1277233" cy="931381"/>
            </a:xfrm>
            <a:custGeom>
              <a:avLst/>
              <a:gdLst>
                <a:gd name="T0" fmla="*/ 1034 w 2022"/>
                <a:gd name="T1" fmla="*/ 210 h 1466"/>
                <a:gd name="T2" fmla="*/ 1034 w 2022"/>
                <a:gd name="T3" fmla="*/ 210 h 1466"/>
                <a:gd name="T4" fmla="*/ 1395 w 2022"/>
                <a:gd name="T5" fmla="*/ 46 h 1466"/>
                <a:gd name="T6" fmla="*/ 1487 w 2022"/>
                <a:gd name="T7" fmla="*/ 40 h 1466"/>
                <a:gd name="T8" fmla="*/ 1888 w 2022"/>
                <a:gd name="T9" fmla="*/ 99 h 1466"/>
                <a:gd name="T10" fmla="*/ 1888 w 2022"/>
                <a:gd name="T11" fmla="*/ 1249 h 1466"/>
                <a:gd name="T12" fmla="*/ 1467 w 2022"/>
                <a:gd name="T13" fmla="*/ 1137 h 1466"/>
                <a:gd name="T14" fmla="*/ 1397 w 2022"/>
                <a:gd name="T15" fmla="*/ 1132 h 1466"/>
                <a:gd name="T16" fmla="*/ 1034 w 2022"/>
                <a:gd name="T17" fmla="*/ 1232 h 1466"/>
                <a:gd name="T18" fmla="*/ 1034 w 2022"/>
                <a:gd name="T19" fmla="*/ 210 h 1466"/>
                <a:gd name="T20" fmla="*/ 134 w 2022"/>
                <a:gd name="T21" fmla="*/ 99 h 1466"/>
                <a:gd name="T22" fmla="*/ 134 w 2022"/>
                <a:gd name="T23" fmla="*/ 99 h 1466"/>
                <a:gd name="T24" fmla="*/ 534 w 2022"/>
                <a:gd name="T25" fmla="*/ 40 h 1466"/>
                <a:gd name="T26" fmla="*/ 626 w 2022"/>
                <a:gd name="T27" fmla="*/ 46 h 1466"/>
                <a:gd name="T28" fmla="*/ 988 w 2022"/>
                <a:gd name="T29" fmla="*/ 210 h 1466"/>
                <a:gd name="T30" fmla="*/ 988 w 2022"/>
                <a:gd name="T31" fmla="*/ 1232 h 1466"/>
                <a:gd name="T32" fmla="*/ 625 w 2022"/>
                <a:gd name="T33" fmla="*/ 1132 h 1466"/>
                <a:gd name="T34" fmla="*/ 555 w 2022"/>
                <a:gd name="T35" fmla="*/ 1137 h 1466"/>
                <a:gd name="T36" fmla="*/ 134 w 2022"/>
                <a:gd name="T37" fmla="*/ 1249 h 1466"/>
                <a:gd name="T38" fmla="*/ 134 w 2022"/>
                <a:gd name="T39" fmla="*/ 99 h 1466"/>
                <a:gd name="T40" fmla="*/ 1928 w 2022"/>
                <a:gd name="T41" fmla="*/ 203 h 1466"/>
                <a:gd name="T42" fmla="*/ 1928 w 2022"/>
                <a:gd name="T43" fmla="*/ 203 h 1466"/>
                <a:gd name="T44" fmla="*/ 1928 w 2022"/>
                <a:gd name="T45" fmla="*/ 68 h 1466"/>
                <a:gd name="T46" fmla="*/ 1487 w 2022"/>
                <a:gd name="T47" fmla="*/ 0 h 1466"/>
                <a:gd name="T48" fmla="*/ 1390 w 2022"/>
                <a:gd name="T49" fmla="*/ 6 h 1466"/>
                <a:gd name="T50" fmla="*/ 1011 w 2022"/>
                <a:gd name="T51" fmla="*/ 177 h 1466"/>
                <a:gd name="T52" fmla="*/ 632 w 2022"/>
                <a:gd name="T53" fmla="*/ 6 h 1466"/>
                <a:gd name="T54" fmla="*/ 534 w 2022"/>
                <a:gd name="T55" fmla="*/ 0 h 1466"/>
                <a:gd name="T56" fmla="*/ 94 w 2022"/>
                <a:gd name="T57" fmla="*/ 68 h 1466"/>
                <a:gd name="T58" fmla="*/ 94 w 2022"/>
                <a:gd name="T59" fmla="*/ 203 h 1466"/>
                <a:gd name="T60" fmla="*/ 0 w 2022"/>
                <a:gd name="T61" fmla="*/ 227 h 1466"/>
                <a:gd name="T62" fmla="*/ 0 w 2022"/>
                <a:gd name="T63" fmla="*/ 1466 h 1466"/>
                <a:gd name="T64" fmla="*/ 467 w 2022"/>
                <a:gd name="T65" fmla="*/ 1335 h 1466"/>
                <a:gd name="T66" fmla="*/ 905 w 2022"/>
                <a:gd name="T67" fmla="*/ 1412 h 1466"/>
                <a:gd name="T68" fmla="*/ 905 w 2022"/>
                <a:gd name="T69" fmla="*/ 1466 h 1466"/>
                <a:gd name="T70" fmla="*/ 1116 w 2022"/>
                <a:gd name="T71" fmla="*/ 1466 h 1466"/>
                <a:gd name="T72" fmla="*/ 1116 w 2022"/>
                <a:gd name="T73" fmla="*/ 1412 h 1466"/>
                <a:gd name="T74" fmla="*/ 1555 w 2022"/>
                <a:gd name="T75" fmla="*/ 1335 h 1466"/>
                <a:gd name="T76" fmla="*/ 2022 w 2022"/>
                <a:gd name="T77" fmla="*/ 1466 h 1466"/>
                <a:gd name="T78" fmla="*/ 2022 w 2022"/>
                <a:gd name="T79" fmla="*/ 227 h 1466"/>
                <a:gd name="T80" fmla="*/ 1928 w 2022"/>
                <a:gd name="T81" fmla="*/ 203 h 1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22" h="1466">
                  <a:moveTo>
                    <a:pt x="1034" y="210"/>
                  </a:moveTo>
                  <a:lnTo>
                    <a:pt x="1034" y="210"/>
                  </a:lnTo>
                  <a:cubicBezTo>
                    <a:pt x="1077" y="175"/>
                    <a:pt x="1220" y="68"/>
                    <a:pt x="1395" y="46"/>
                  </a:cubicBezTo>
                  <a:cubicBezTo>
                    <a:pt x="1423" y="42"/>
                    <a:pt x="1454" y="40"/>
                    <a:pt x="1487" y="40"/>
                  </a:cubicBezTo>
                  <a:cubicBezTo>
                    <a:pt x="1645" y="40"/>
                    <a:pt x="1820" y="81"/>
                    <a:pt x="1888" y="99"/>
                  </a:cubicBezTo>
                  <a:lnTo>
                    <a:pt x="1888" y="1249"/>
                  </a:lnTo>
                  <a:cubicBezTo>
                    <a:pt x="1803" y="1218"/>
                    <a:pt x="1631" y="1161"/>
                    <a:pt x="1467" y="1137"/>
                  </a:cubicBezTo>
                  <a:cubicBezTo>
                    <a:pt x="1445" y="1134"/>
                    <a:pt x="1421" y="1132"/>
                    <a:pt x="1397" y="1132"/>
                  </a:cubicBezTo>
                  <a:cubicBezTo>
                    <a:pt x="1252" y="1132"/>
                    <a:pt x="1112" y="1192"/>
                    <a:pt x="1034" y="1232"/>
                  </a:cubicBezTo>
                  <a:lnTo>
                    <a:pt x="1034" y="210"/>
                  </a:lnTo>
                  <a:close/>
                  <a:moveTo>
                    <a:pt x="134" y="99"/>
                  </a:moveTo>
                  <a:lnTo>
                    <a:pt x="134" y="99"/>
                  </a:lnTo>
                  <a:cubicBezTo>
                    <a:pt x="201" y="81"/>
                    <a:pt x="376" y="40"/>
                    <a:pt x="534" y="40"/>
                  </a:cubicBezTo>
                  <a:cubicBezTo>
                    <a:pt x="568" y="40"/>
                    <a:pt x="599" y="42"/>
                    <a:pt x="626" y="46"/>
                  </a:cubicBezTo>
                  <a:cubicBezTo>
                    <a:pt x="802" y="68"/>
                    <a:pt x="945" y="175"/>
                    <a:pt x="988" y="210"/>
                  </a:cubicBezTo>
                  <a:lnTo>
                    <a:pt x="988" y="1232"/>
                  </a:lnTo>
                  <a:cubicBezTo>
                    <a:pt x="910" y="1192"/>
                    <a:pt x="770" y="1132"/>
                    <a:pt x="625" y="1132"/>
                  </a:cubicBezTo>
                  <a:cubicBezTo>
                    <a:pt x="601" y="1132"/>
                    <a:pt x="577" y="1134"/>
                    <a:pt x="555" y="1137"/>
                  </a:cubicBezTo>
                  <a:cubicBezTo>
                    <a:pt x="391" y="1161"/>
                    <a:pt x="219" y="1218"/>
                    <a:pt x="134" y="1249"/>
                  </a:cubicBezTo>
                  <a:lnTo>
                    <a:pt x="134" y="99"/>
                  </a:lnTo>
                  <a:close/>
                  <a:moveTo>
                    <a:pt x="1928" y="203"/>
                  </a:moveTo>
                  <a:lnTo>
                    <a:pt x="1928" y="203"/>
                  </a:lnTo>
                  <a:lnTo>
                    <a:pt x="1928" y="68"/>
                  </a:lnTo>
                  <a:cubicBezTo>
                    <a:pt x="1928" y="68"/>
                    <a:pt x="1696" y="0"/>
                    <a:pt x="1487" y="0"/>
                  </a:cubicBezTo>
                  <a:cubicBezTo>
                    <a:pt x="1454" y="0"/>
                    <a:pt x="1421" y="2"/>
                    <a:pt x="1390" y="6"/>
                  </a:cubicBezTo>
                  <a:cubicBezTo>
                    <a:pt x="1207" y="30"/>
                    <a:pt x="1059" y="138"/>
                    <a:pt x="1011" y="177"/>
                  </a:cubicBezTo>
                  <a:cubicBezTo>
                    <a:pt x="963" y="138"/>
                    <a:pt x="815" y="30"/>
                    <a:pt x="632" y="6"/>
                  </a:cubicBezTo>
                  <a:cubicBezTo>
                    <a:pt x="601" y="2"/>
                    <a:pt x="568" y="0"/>
                    <a:pt x="534" y="0"/>
                  </a:cubicBezTo>
                  <a:cubicBezTo>
                    <a:pt x="326" y="0"/>
                    <a:pt x="94" y="68"/>
                    <a:pt x="94" y="68"/>
                  </a:cubicBezTo>
                  <a:lnTo>
                    <a:pt x="94" y="203"/>
                  </a:lnTo>
                  <a:cubicBezTo>
                    <a:pt x="36" y="216"/>
                    <a:pt x="0" y="227"/>
                    <a:pt x="0" y="227"/>
                  </a:cubicBezTo>
                  <a:lnTo>
                    <a:pt x="0" y="1466"/>
                  </a:lnTo>
                  <a:cubicBezTo>
                    <a:pt x="0" y="1466"/>
                    <a:pt x="243" y="1368"/>
                    <a:pt x="467" y="1335"/>
                  </a:cubicBezTo>
                  <a:cubicBezTo>
                    <a:pt x="605" y="1315"/>
                    <a:pt x="787" y="1368"/>
                    <a:pt x="905" y="1412"/>
                  </a:cubicBezTo>
                  <a:lnTo>
                    <a:pt x="905" y="1466"/>
                  </a:lnTo>
                  <a:lnTo>
                    <a:pt x="1116" y="1466"/>
                  </a:lnTo>
                  <a:lnTo>
                    <a:pt x="1116" y="1412"/>
                  </a:lnTo>
                  <a:cubicBezTo>
                    <a:pt x="1235" y="1368"/>
                    <a:pt x="1417" y="1315"/>
                    <a:pt x="1555" y="1335"/>
                  </a:cubicBezTo>
                  <a:cubicBezTo>
                    <a:pt x="1779" y="1368"/>
                    <a:pt x="2022" y="1466"/>
                    <a:pt x="2022" y="1466"/>
                  </a:cubicBezTo>
                  <a:lnTo>
                    <a:pt x="2022" y="227"/>
                  </a:lnTo>
                  <a:cubicBezTo>
                    <a:pt x="2022" y="227"/>
                    <a:pt x="1986" y="216"/>
                    <a:pt x="1928" y="203"/>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45" name="Freeform 9"/>
            <p:cNvSpPr>
              <a:spLocks noEditPoints="1"/>
            </p:cNvSpPr>
            <p:nvPr/>
          </p:nvSpPr>
          <p:spPr bwMode="auto">
            <a:xfrm>
              <a:off x="-491355" y="2831662"/>
              <a:ext cx="1135300" cy="1451430"/>
            </a:xfrm>
            <a:custGeom>
              <a:avLst/>
              <a:gdLst>
                <a:gd name="T0" fmla="*/ 449 w 1637"/>
                <a:gd name="T1" fmla="*/ 1301 h 2083"/>
                <a:gd name="T2" fmla="*/ 449 w 1637"/>
                <a:gd name="T3" fmla="*/ 1301 h 2083"/>
                <a:gd name="T4" fmla="*/ 350 w 1637"/>
                <a:gd name="T5" fmla="*/ 1276 h 2083"/>
                <a:gd name="T6" fmla="*/ 240 w 1637"/>
                <a:gd name="T7" fmla="*/ 1150 h 2083"/>
                <a:gd name="T8" fmla="*/ 273 w 1637"/>
                <a:gd name="T9" fmla="*/ 841 h 2083"/>
                <a:gd name="T10" fmla="*/ 770 w 1637"/>
                <a:gd name="T11" fmla="*/ 1055 h 2083"/>
                <a:gd name="T12" fmla="*/ 449 w 1637"/>
                <a:gd name="T13" fmla="*/ 1301 h 2083"/>
                <a:gd name="T14" fmla="*/ 1500 w 1637"/>
                <a:gd name="T15" fmla="*/ 1781 h 2083"/>
                <a:gd name="T16" fmla="*/ 1500 w 1637"/>
                <a:gd name="T17" fmla="*/ 1781 h 2083"/>
                <a:gd name="T18" fmla="*/ 1590 w 1637"/>
                <a:gd name="T19" fmla="*/ 1670 h 2083"/>
                <a:gd name="T20" fmla="*/ 1278 w 1637"/>
                <a:gd name="T21" fmla="*/ 1604 h 2083"/>
                <a:gd name="T22" fmla="*/ 1403 w 1637"/>
                <a:gd name="T23" fmla="*/ 1057 h 2083"/>
                <a:gd name="T24" fmla="*/ 1031 w 1637"/>
                <a:gd name="T25" fmla="*/ 383 h 2083"/>
                <a:gd name="T26" fmla="*/ 931 w 1637"/>
                <a:gd name="T27" fmla="*/ 92 h 2083"/>
                <a:gd name="T28" fmla="*/ 480 w 1637"/>
                <a:gd name="T29" fmla="*/ 430 h 2083"/>
                <a:gd name="T30" fmla="*/ 0 w 1637"/>
                <a:gd name="T31" fmla="*/ 723 h 2083"/>
                <a:gd name="T32" fmla="*/ 236 w 1637"/>
                <a:gd name="T33" fmla="*/ 825 h 2083"/>
                <a:gd name="T34" fmla="*/ 202 w 1637"/>
                <a:gd name="T35" fmla="*/ 1162 h 2083"/>
                <a:gd name="T36" fmla="*/ 332 w 1637"/>
                <a:gd name="T37" fmla="*/ 1312 h 2083"/>
                <a:gd name="T38" fmla="*/ 449 w 1637"/>
                <a:gd name="T39" fmla="*/ 1341 h 2083"/>
                <a:gd name="T40" fmla="*/ 807 w 1637"/>
                <a:gd name="T41" fmla="*/ 1071 h 2083"/>
                <a:gd name="T42" fmla="*/ 1003 w 1637"/>
                <a:gd name="T43" fmla="*/ 1156 h 2083"/>
                <a:gd name="T44" fmla="*/ 950 w 1637"/>
                <a:gd name="T45" fmla="*/ 626 h 2083"/>
                <a:gd name="T46" fmla="*/ 1001 w 1637"/>
                <a:gd name="T47" fmla="*/ 495 h 2083"/>
                <a:gd name="T48" fmla="*/ 1297 w 1637"/>
                <a:gd name="T49" fmla="*/ 1060 h 2083"/>
                <a:gd name="T50" fmla="*/ 1215 w 1637"/>
                <a:gd name="T51" fmla="*/ 1499 h 2083"/>
                <a:gd name="T52" fmla="*/ 1166 w 1637"/>
                <a:gd name="T53" fmla="*/ 1581 h 2083"/>
                <a:gd name="T54" fmla="*/ 920 w 1637"/>
                <a:gd name="T55" fmla="*/ 1530 h 2083"/>
                <a:gd name="T56" fmla="*/ 549 w 1637"/>
                <a:gd name="T57" fmla="*/ 1946 h 2083"/>
                <a:gd name="T58" fmla="*/ 1255 w 1637"/>
                <a:gd name="T59" fmla="*/ 2083 h 2083"/>
                <a:gd name="T60" fmla="*/ 1637 w 1637"/>
                <a:gd name="T61" fmla="*/ 1806 h 2083"/>
                <a:gd name="T62" fmla="*/ 1500 w 1637"/>
                <a:gd name="T63" fmla="*/ 1781 h 2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37" h="2083">
                  <a:moveTo>
                    <a:pt x="449" y="1301"/>
                  </a:moveTo>
                  <a:lnTo>
                    <a:pt x="449" y="1301"/>
                  </a:lnTo>
                  <a:cubicBezTo>
                    <a:pt x="416" y="1301"/>
                    <a:pt x="383" y="1292"/>
                    <a:pt x="350" y="1276"/>
                  </a:cubicBezTo>
                  <a:cubicBezTo>
                    <a:pt x="295" y="1248"/>
                    <a:pt x="258" y="1206"/>
                    <a:pt x="240" y="1150"/>
                  </a:cubicBezTo>
                  <a:cubicBezTo>
                    <a:pt x="207" y="1047"/>
                    <a:pt x="243" y="919"/>
                    <a:pt x="273" y="841"/>
                  </a:cubicBezTo>
                  <a:lnTo>
                    <a:pt x="770" y="1055"/>
                  </a:lnTo>
                  <a:cubicBezTo>
                    <a:pt x="719" y="1137"/>
                    <a:pt x="599" y="1301"/>
                    <a:pt x="449" y="1301"/>
                  </a:cubicBezTo>
                  <a:close/>
                  <a:moveTo>
                    <a:pt x="1500" y="1781"/>
                  </a:moveTo>
                  <a:lnTo>
                    <a:pt x="1500" y="1781"/>
                  </a:lnTo>
                  <a:lnTo>
                    <a:pt x="1590" y="1670"/>
                  </a:lnTo>
                  <a:lnTo>
                    <a:pt x="1278" y="1604"/>
                  </a:lnTo>
                  <a:cubicBezTo>
                    <a:pt x="1340" y="1504"/>
                    <a:pt x="1412" y="1329"/>
                    <a:pt x="1403" y="1057"/>
                  </a:cubicBezTo>
                  <a:cubicBezTo>
                    <a:pt x="1392" y="672"/>
                    <a:pt x="1130" y="453"/>
                    <a:pt x="1031" y="383"/>
                  </a:cubicBezTo>
                  <a:cubicBezTo>
                    <a:pt x="1053" y="263"/>
                    <a:pt x="1046" y="135"/>
                    <a:pt x="931" y="92"/>
                  </a:cubicBezTo>
                  <a:cubicBezTo>
                    <a:pt x="680" y="0"/>
                    <a:pt x="480" y="430"/>
                    <a:pt x="480" y="430"/>
                  </a:cubicBezTo>
                  <a:cubicBezTo>
                    <a:pt x="480" y="430"/>
                    <a:pt x="113" y="340"/>
                    <a:pt x="0" y="723"/>
                  </a:cubicBezTo>
                  <a:lnTo>
                    <a:pt x="236" y="825"/>
                  </a:lnTo>
                  <a:cubicBezTo>
                    <a:pt x="204" y="908"/>
                    <a:pt x="164" y="1046"/>
                    <a:pt x="202" y="1162"/>
                  </a:cubicBezTo>
                  <a:cubicBezTo>
                    <a:pt x="223" y="1229"/>
                    <a:pt x="267" y="1279"/>
                    <a:pt x="332" y="1312"/>
                  </a:cubicBezTo>
                  <a:cubicBezTo>
                    <a:pt x="370" y="1331"/>
                    <a:pt x="410" y="1341"/>
                    <a:pt x="449" y="1341"/>
                  </a:cubicBezTo>
                  <a:cubicBezTo>
                    <a:pt x="623" y="1341"/>
                    <a:pt x="755" y="1157"/>
                    <a:pt x="807" y="1071"/>
                  </a:cubicBezTo>
                  <a:lnTo>
                    <a:pt x="1003" y="1156"/>
                  </a:lnTo>
                  <a:cubicBezTo>
                    <a:pt x="1003" y="1156"/>
                    <a:pt x="1247" y="846"/>
                    <a:pt x="950" y="626"/>
                  </a:cubicBezTo>
                  <a:cubicBezTo>
                    <a:pt x="950" y="626"/>
                    <a:pt x="977" y="571"/>
                    <a:pt x="1001" y="495"/>
                  </a:cubicBezTo>
                  <a:cubicBezTo>
                    <a:pt x="1101" y="574"/>
                    <a:pt x="1288" y="762"/>
                    <a:pt x="1297" y="1060"/>
                  </a:cubicBezTo>
                  <a:cubicBezTo>
                    <a:pt x="1303" y="1273"/>
                    <a:pt x="1256" y="1416"/>
                    <a:pt x="1215" y="1499"/>
                  </a:cubicBezTo>
                  <a:cubicBezTo>
                    <a:pt x="1198" y="1534"/>
                    <a:pt x="1181" y="1561"/>
                    <a:pt x="1166" y="1581"/>
                  </a:cubicBezTo>
                  <a:lnTo>
                    <a:pt x="920" y="1530"/>
                  </a:lnTo>
                  <a:lnTo>
                    <a:pt x="549" y="1946"/>
                  </a:lnTo>
                  <a:lnTo>
                    <a:pt x="1255" y="2083"/>
                  </a:lnTo>
                  <a:lnTo>
                    <a:pt x="1637" y="1806"/>
                  </a:lnTo>
                  <a:lnTo>
                    <a:pt x="1500" y="1781"/>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46" name="组 45"/>
            <p:cNvGrpSpPr/>
            <p:nvPr userDrawn="1"/>
          </p:nvGrpSpPr>
          <p:grpSpPr>
            <a:xfrm rot="1396810">
              <a:off x="998952" y="3722131"/>
              <a:ext cx="337162" cy="1815987"/>
              <a:chOff x="6099175" y="2627313"/>
              <a:chExt cx="411163" cy="2214563"/>
            </a:xfrm>
            <a:grpFill/>
          </p:grpSpPr>
          <p:sp>
            <p:nvSpPr>
              <p:cNvPr id="71" name="Freeform 13"/>
              <p:cNvSpPr>
                <a:spLocks noEditPoints="1"/>
              </p:cNvSpPr>
              <p:nvPr/>
            </p:nvSpPr>
            <p:spPr bwMode="auto">
              <a:xfrm>
                <a:off x="6130131" y="3048001"/>
                <a:ext cx="349250" cy="1258888"/>
              </a:xfrm>
              <a:custGeom>
                <a:avLst/>
                <a:gdLst>
                  <a:gd name="T0" fmla="*/ 137 w 367"/>
                  <a:gd name="T1" fmla="*/ 40 h 1313"/>
                  <a:gd name="T2" fmla="*/ 137 w 367"/>
                  <a:gd name="T3" fmla="*/ 40 h 1313"/>
                  <a:gd name="T4" fmla="*/ 230 w 367"/>
                  <a:gd name="T5" fmla="*/ 40 h 1313"/>
                  <a:gd name="T6" fmla="*/ 230 w 367"/>
                  <a:gd name="T7" fmla="*/ 1273 h 1313"/>
                  <a:gd name="T8" fmla="*/ 137 w 367"/>
                  <a:gd name="T9" fmla="*/ 1273 h 1313"/>
                  <a:gd name="T10" fmla="*/ 137 w 367"/>
                  <a:gd name="T11" fmla="*/ 40 h 1313"/>
                  <a:gd name="T12" fmla="*/ 97 w 367"/>
                  <a:gd name="T13" fmla="*/ 1273 h 1313"/>
                  <a:gd name="T14" fmla="*/ 97 w 367"/>
                  <a:gd name="T15" fmla="*/ 1273 h 1313"/>
                  <a:gd name="T16" fmla="*/ 40 w 367"/>
                  <a:gd name="T17" fmla="*/ 1273 h 1313"/>
                  <a:gd name="T18" fmla="*/ 40 w 367"/>
                  <a:gd name="T19" fmla="*/ 40 h 1313"/>
                  <a:gd name="T20" fmla="*/ 97 w 367"/>
                  <a:gd name="T21" fmla="*/ 40 h 1313"/>
                  <a:gd name="T22" fmla="*/ 97 w 367"/>
                  <a:gd name="T23" fmla="*/ 1273 h 1313"/>
                  <a:gd name="T24" fmla="*/ 270 w 367"/>
                  <a:gd name="T25" fmla="*/ 40 h 1313"/>
                  <a:gd name="T26" fmla="*/ 270 w 367"/>
                  <a:gd name="T27" fmla="*/ 40 h 1313"/>
                  <a:gd name="T28" fmla="*/ 327 w 367"/>
                  <a:gd name="T29" fmla="*/ 40 h 1313"/>
                  <a:gd name="T30" fmla="*/ 327 w 367"/>
                  <a:gd name="T31" fmla="*/ 1273 h 1313"/>
                  <a:gd name="T32" fmla="*/ 270 w 367"/>
                  <a:gd name="T33" fmla="*/ 1273 h 1313"/>
                  <a:gd name="T34" fmla="*/ 270 w 367"/>
                  <a:gd name="T35" fmla="*/ 40 h 1313"/>
                  <a:gd name="T36" fmla="*/ 270 w 367"/>
                  <a:gd name="T37" fmla="*/ 1313 h 1313"/>
                  <a:gd name="T38" fmla="*/ 270 w 367"/>
                  <a:gd name="T39" fmla="*/ 1313 h 1313"/>
                  <a:gd name="T40" fmla="*/ 270 w 367"/>
                  <a:gd name="T41" fmla="*/ 1313 h 1313"/>
                  <a:gd name="T42" fmla="*/ 367 w 367"/>
                  <a:gd name="T43" fmla="*/ 1313 h 1313"/>
                  <a:gd name="T44" fmla="*/ 367 w 367"/>
                  <a:gd name="T45" fmla="*/ 0 h 1313"/>
                  <a:gd name="T46" fmla="*/ 0 w 367"/>
                  <a:gd name="T47" fmla="*/ 0 h 1313"/>
                  <a:gd name="T48" fmla="*/ 0 w 367"/>
                  <a:gd name="T49" fmla="*/ 1313 h 1313"/>
                  <a:gd name="T50" fmla="*/ 97 w 367"/>
                  <a:gd name="T51" fmla="*/ 1313 h 1313"/>
                  <a:gd name="T52" fmla="*/ 97 w 367"/>
                  <a:gd name="T53" fmla="*/ 1313 h 1313"/>
                  <a:gd name="T54" fmla="*/ 137 w 367"/>
                  <a:gd name="T55" fmla="*/ 1313 h 1313"/>
                  <a:gd name="T56" fmla="*/ 137 w 367"/>
                  <a:gd name="T57" fmla="*/ 1313 h 1313"/>
                  <a:gd name="T58" fmla="*/ 230 w 367"/>
                  <a:gd name="T59" fmla="*/ 1313 h 1313"/>
                  <a:gd name="T60" fmla="*/ 230 w 367"/>
                  <a:gd name="T61" fmla="*/ 1313 h 1313"/>
                  <a:gd name="T62" fmla="*/ 270 w 367"/>
                  <a:gd name="T63" fmla="*/ 1313 h 1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7" h="1313">
                    <a:moveTo>
                      <a:pt x="137" y="40"/>
                    </a:moveTo>
                    <a:lnTo>
                      <a:pt x="137" y="40"/>
                    </a:lnTo>
                    <a:lnTo>
                      <a:pt x="230" y="40"/>
                    </a:lnTo>
                    <a:lnTo>
                      <a:pt x="230" y="1273"/>
                    </a:lnTo>
                    <a:lnTo>
                      <a:pt x="137" y="1273"/>
                    </a:lnTo>
                    <a:lnTo>
                      <a:pt x="137" y="40"/>
                    </a:lnTo>
                    <a:close/>
                    <a:moveTo>
                      <a:pt x="97" y="1273"/>
                    </a:moveTo>
                    <a:lnTo>
                      <a:pt x="97" y="1273"/>
                    </a:lnTo>
                    <a:lnTo>
                      <a:pt x="40" y="1273"/>
                    </a:lnTo>
                    <a:lnTo>
                      <a:pt x="40" y="40"/>
                    </a:lnTo>
                    <a:lnTo>
                      <a:pt x="97" y="40"/>
                    </a:lnTo>
                    <a:lnTo>
                      <a:pt x="97" y="1273"/>
                    </a:lnTo>
                    <a:close/>
                    <a:moveTo>
                      <a:pt x="270" y="40"/>
                    </a:moveTo>
                    <a:lnTo>
                      <a:pt x="270" y="40"/>
                    </a:lnTo>
                    <a:lnTo>
                      <a:pt x="327" y="40"/>
                    </a:lnTo>
                    <a:lnTo>
                      <a:pt x="327" y="1273"/>
                    </a:lnTo>
                    <a:lnTo>
                      <a:pt x="270" y="1273"/>
                    </a:lnTo>
                    <a:lnTo>
                      <a:pt x="270" y="40"/>
                    </a:lnTo>
                    <a:close/>
                    <a:moveTo>
                      <a:pt x="270" y="1313"/>
                    </a:moveTo>
                    <a:lnTo>
                      <a:pt x="270" y="1313"/>
                    </a:lnTo>
                    <a:lnTo>
                      <a:pt x="270" y="1313"/>
                    </a:lnTo>
                    <a:lnTo>
                      <a:pt x="367" y="1313"/>
                    </a:lnTo>
                    <a:lnTo>
                      <a:pt x="367" y="0"/>
                    </a:lnTo>
                    <a:lnTo>
                      <a:pt x="0" y="0"/>
                    </a:lnTo>
                    <a:lnTo>
                      <a:pt x="0" y="1313"/>
                    </a:lnTo>
                    <a:lnTo>
                      <a:pt x="97" y="1313"/>
                    </a:lnTo>
                    <a:lnTo>
                      <a:pt x="97" y="1313"/>
                    </a:lnTo>
                    <a:lnTo>
                      <a:pt x="137" y="1313"/>
                    </a:lnTo>
                    <a:lnTo>
                      <a:pt x="137" y="1313"/>
                    </a:lnTo>
                    <a:lnTo>
                      <a:pt x="230" y="1313"/>
                    </a:lnTo>
                    <a:lnTo>
                      <a:pt x="230" y="1313"/>
                    </a:lnTo>
                    <a:lnTo>
                      <a:pt x="270" y="1313"/>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72" name="Freeform 14"/>
              <p:cNvSpPr/>
              <p:nvPr/>
            </p:nvSpPr>
            <p:spPr bwMode="auto">
              <a:xfrm>
                <a:off x="6130131" y="2968626"/>
                <a:ext cx="349250" cy="63500"/>
              </a:xfrm>
              <a:custGeom>
                <a:avLst/>
                <a:gdLst>
                  <a:gd name="T0" fmla="*/ 367 w 367"/>
                  <a:gd name="T1" fmla="*/ 0 h 67"/>
                  <a:gd name="T2" fmla="*/ 367 w 367"/>
                  <a:gd name="T3" fmla="*/ 0 h 67"/>
                  <a:gd name="T4" fmla="*/ 0 w 367"/>
                  <a:gd name="T5" fmla="*/ 0 h 67"/>
                  <a:gd name="T6" fmla="*/ 0 w 367"/>
                  <a:gd name="T7" fmla="*/ 67 h 67"/>
                  <a:gd name="T8" fmla="*/ 367 w 367"/>
                  <a:gd name="T9" fmla="*/ 67 h 67"/>
                  <a:gd name="T10" fmla="*/ 367 w 367"/>
                  <a:gd name="T11" fmla="*/ 0 h 67"/>
                </a:gdLst>
                <a:ahLst/>
                <a:cxnLst>
                  <a:cxn ang="0">
                    <a:pos x="T0" y="T1"/>
                  </a:cxn>
                  <a:cxn ang="0">
                    <a:pos x="T2" y="T3"/>
                  </a:cxn>
                  <a:cxn ang="0">
                    <a:pos x="T4" y="T5"/>
                  </a:cxn>
                  <a:cxn ang="0">
                    <a:pos x="T6" y="T7"/>
                  </a:cxn>
                  <a:cxn ang="0">
                    <a:pos x="T8" y="T9"/>
                  </a:cxn>
                  <a:cxn ang="0">
                    <a:pos x="T10" y="T11"/>
                  </a:cxn>
                </a:cxnLst>
                <a:rect l="0" t="0" r="r" b="b"/>
                <a:pathLst>
                  <a:path w="367" h="67">
                    <a:moveTo>
                      <a:pt x="367" y="0"/>
                    </a:moveTo>
                    <a:lnTo>
                      <a:pt x="367" y="0"/>
                    </a:lnTo>
                    <a:lnTo>
                      <a:pt x="0" y="0"/>
                    </a:lnTo>
                    <a:lnTo>
                      <a:pt x="0" y="67"/>
                    </a:lnTo>
                    <a:lnTo>
                      <a:pt x="367" y="67"/>
                    </a:lnTo>
                    <a:lnTo>
                      <a:pt x="367" y="0"/>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73" name="Freeform 15"/>
              <p:cNvSpPr/>
              <p:nvPr/>
            </p:nvSpPr>
            <p:spPr bwMode="auto">
              <a:xfrm>
                <a:off x="6099175" y="2627313"/>
                <a:ext cx="411163" cy="325438"/>
              </a:xfrm>
              <a:custGeom>
                <a:avLst/>
                <a:gdLst>
                  <a:gd name="T0" fmla="*/ 399 w 430"/>
                  <a:gd name="T1" fmla="*/ 340 h 340"/>
                  <a:gd name="T2" fmla="*/ 399 w 430"/>
                  <a:gd name="T3" fmla="*/ 340 h 340"/>
                  <a:gd name="T4" fmla="*/ 215 w 430"/>
                  <a:gd name="T5" fmla="*/ 0 h 340"/>
                  <a:gd name="T6" fmla="*/ 32 w 430"/>
                  <a:gd name="T7" fmla="*/ 340 h 340"/>
                  <a:gd name="T8" fmla="*/ 399 w 430"/>
                  <a:gd name="T9" fmla="*/ 340 h 340"/>
                </a:gdLst>
                <a:ahLst/>
                <a:cxnLst>
                  <a:cxn ang="0">
                    <a:pos x="T0" y="T1"/>
                  </a:cxn>
                  <a:cxn ang="0">
                    <a:pos x="T2" y="T3"/>
                  </a:cxn>
                  <a:cxn ang="0">
                    <a:pos x="T4" y="T5"/>
                  </a:cxn>
                  <a:cxn ang="0">
                    <a:pos x="T6" y="T7"/>
                  </a:cxn>
                  <a:cxn ang="0">
                    <a:pos x="T8" y="T9"/>
                  </a:cxn>
                </a:cxnLst>
                <a:rect l="0" t="0" r="r" b="b"/>
                <a:pathLst>
                  <a:path w="430" h="340">
                    <a:moveTo>
                      <a:pt x="399" y="340"/>
                    </a:moveTo>
                    <a:lnTo>
                      <a:pt x="399" y="340"/>
                    </a:lnTo>
                    <a:cubicBezTo>
                      <a:pt x="399" y="340"/>
                      <a:pt x="430" y="0"/>
                      <a:pt x="215" y="0"/>
                    </a:cubicBezTo>
                    <a:cubicBezTo>
                      <a:pt x="0" y="0"/>
                      <a:pt x="32" y="340"/>
                      <a:pt x="32" y="340"/>
                    </a:cubicBezTo>
                    <a:lnTo>
                      <a:pt x="399" y="340"/>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74" name="Freeform 17"/>
              <p:cNvSpPr>
                <a:spLocks noEditPoints="1"/>
              </p:cNvSpPr>
              <p:nvPr/>
            </p:nvSpPr>
            <p:spPr bwMode="auto">
              <a:xfrm>
                <a:off x="6128544" y="4310063"/>
                <a:ext cx="352425" cy="531813"/>
              </a:xfrm>
              <a:custGeom>
                <a:avLst/>
                <a:gdLst>
                  <a:gd name="T0" fmla="*/ 214 w 369"/>
                  <a:gd name="T1" fmla="*/ 338 h 554"/>
                  <a:gd name="T2" fmla="*/ 214 w 369"/>
                  <a:gd name="T3" fmla="*/ 338 h 554"/>
                  <a:gd name="T4" fmla="*/ 155 w 369"/>
                  <a:gd name="T5" fmla="*/ 338 h 554"/>
                  <a:gd name="T6" fmla="*/ 56 w 369"/>
                  <a:gd name="T7" fmla="*/ 40 h 554"/>
                  <a:gd name="T8" fmla="*/ 313 w 369"/>
                  <a:gd name="T9" fmla="*/ 40 h 554"/>
                  <a:gd name="T10" fmla="*/ 214 w 369"/>
                  <a:gd name="T11" fmla="*/ 338 h 554"/>
                  <a:gd name="T12" fmla="*/ 113 w 369"/>
                  <a:gd name="T13" fmla="*/ 338 h 554"/>
                  <a:gd name="T14" fmla="*/ 113 w 369"/>
                  <a:gd name="T15" fmla="*/ 338 h 554"/>
                  <a:gd name="T16" fmla="*/ 184 w 369"/>
                  <a:gd name="T17" fmla="*/ 554 h 554"/>
                  <a:gd name="T18" fmla="*/ 256 w 369"/>
                  <a:gd name="T19" fmla="*/ 338 h 554"/>
                  <a:gd name="T20" fmla="*/ 369 w 369"/>
                  <a:gd name="T21" fmla="*/ 0 h 554"/>
                  <a:gd name="T22" fmla="*/ 0 w 369"/>
                  <a:gd name="T23" fmla="*/ 0 h 554"/>
                  <a:gd name="T24" fmla="*/ 113 w 369"/>
                  <a:gd name="T25" fmla="*/ 338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9" h="554">
                    <a:moveTo>
                      <a:pt x="214" y="338"/>
                    </a:moveTo>
                    <a:lnTo>
                      <a:pt x="214" y="338"/>
                    </a:lnTo>
                    <a:lnTo>
                      <a:pt x="155" y="338"/>
                    </a:lnTo>
                    <a:lnTo>
                      <a:pt x="56" y="40"/>
                    </a:lnTo>
                    <a:lnTo>
                      <a:pt x="313" y="40"/>
                    </a:lnTo>
                    <a:lnTo>
                      <a:pt x="214" y="338"/>
                    </a:lnTo>
                    <a:close/>
                    <a:moveTo>
                      <a:pt x="113" y="338"/>
                    </a:moveTo>
                    <a:lnTo>
                      <a:pt x="113" y="338"/>
                    </a:lnTo>
                    <a:lnTo>
                      <a:pt x="184" y="554"/>
                    </a:lnTo>
                    <a:lnTo>
                      <a:pt x="256" y="338"/>
                    </a:lnTo>
                    <a:lnTo>
                      <a:pt x="369" y="0"/>
                    </a:lnTo>
                    <a:lnTo>
                      <a:pt x="0" y="0"/>
                    </a:lnTo>
                    <a:lnTo>
                      <a:pt x="113" y="338"/>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47" name="Freeform 19"/>
            <p:cNvSpPr>
              <a:spLocks noEditPoints="1"/>
            </p:cNvSpPr>
            <p:nvPr/>
          </p:nvSpPr>
          <p:spPr bwMode="auto">
            <a:xfrm rot="1363540">
              <a:off x="337564" y="5792830"/>
              <a:ext cx="1209819" cy="253100"/>
            </a:xfrm>
            <a:custGeom>
              <a:avLst/>
              <a:gdLst>
                <a:gd name="T0" fmla="*/ 2347 w 2387"/>
                <a:gd name="T1" fmla="*/ 458 h 498"/>
                <a:gd name="T2" fmla="*/ 40 w 2387"/>
                <a:gd name="T3" fmla="*/ 40 h 498"/>
                <a:gd name="T4" fmla="*/ 177 w 2387"/>
                <a:gd name="T5" fmla="*/ 298 h 498"/>
                <a:gd name="T6" fmla="*/ 217 w 2387"/>
                <a:gd name="T7" fmla="*/ 40 h 498"/>
                <a:gd name="T8" fmla="*/ 277 w 2387"/>
                <a:gd name="T9" fmla="*/ 159 h 498"/>
                <a:gd name="T10" fmla="*/ 317 w 2387"/>
                <a:gd name="T11" fmla="*/ 40 h 498"/>
                <a:gd name="T12" fmla="*/ 377 w 2387"/>
                <a:gd name="T13" fmla="*/ 159 h 498"/>
                <a:gd name="T14" fmla="*/ 417 w 2387"/>
                <a:gd name="T15" fmla="*/ 40 h 498"/>
                <a:gd name="T16" fmla="*/ 477 w 2387"/>
                <a:gd name="T17" fmla="*/ 159 h 498"/>
                <a:gd name="T18" fmla="*/ 517 w 2387"/>
                <a:gd name="T19" fmla="*/ 40 h 498"/>
                <a:gd name="T20" fmla="*/ 577 w 2387"/>
                <a:gd name="T21" fmla="*/ 159 h 498"/>
                <a:gd name="T22" fmla="*/ 617 w 2387"/>
                <a:gd name="T23" fmla="*/ 40 h 498"/>
                <a:gd name="T24" fmla="*/ 674 w 2387"/>
                <a:gd name="T25" fmla="*/ 298 h 498"/>
                <a:gd name="T26" fmla="*/ 714 w 2387"/>
                <a:gd name="T27" fmla="*/ 40 h 498"/>
                <a:gd name="T28" fmla="*/ 774 w 2387"/>
                <a:gd name="T29" fmla="*/ 159 h 498"/>
                <a:gd name="T30" fmla="*/ 814 w 2387"/>
                <a:gd name="T31" fmla="*/ 40 h 498"/>
                <a:gd name="T32" fmla="*/ 874 w 2387"/>
                <a:gd name="T33" fmla="*/ 159 h 498"/>
                <a:gd name="T34" fmla="*/ 914 w 2387"/>
                <a:gd name="T35" fmla="*/ 40 h 498"/>
                <a:gd name="T36" fmla="*/ 974 w 2387"/>
                <a:gd name="T37" fmla="*/ 159 h 498"/>
                <a:gd name="T38" fmla="*/ 1014 w 2387"/>
                <a:gd name="T39" fmla="*/ 40 h 498"/>
                <a:gd name="T40" fmla="*/ 1074 w 2387"/>
                <a:gd name="T41" fmla="*/ 159 h 498"/>
                <a:gd name="T42" fmla="*/ 1114 w 2387"/>
                <a:gd name="T43" fmla="*/ 40 h 498"/>
                <a:gd name="T44" fmla="*/ 1187 w 2387"/>
                <a:gd name="T45" fmla="*/ 298 h 498"/>
                <a:gd name="T46" fmla="*/ 1227 w 2387"/>
                <a:gd name="T47" fmla="*/ 40 h 498"/>
                <a:gd name="T48" fmla="*/ 1287 w 2387"/>
                <a:gd name="T49" fmla="*/ 159 h 498"/>
                <a:gd name="T50" fmla="*/ 1327 w 2387"/>
                <a:gd name="T51" fmla="*/ 40 h 498"/>
                <a:gd name="T52" fmla="*/ 1387 w 2387"/>
                <a:gd name="T53" fmla="*/ 159 h 498"/>
                <a:gd name="T54" fmla="*/ 1427 w 2387"/>
                <a:gd name="T55" fmla="*/ 40 h 498"/>
                <a:gd name="T56" fmla="*/ 1487 w 2387"/>
                <a:gd name="T57" fmla="*/ 159 h 498"/>
                <a:gd name="T58" fmla="*/ 1527 w 2387"/>
                <a:gd name="T59" fmla="*/ 40 h 498"/>
                <a:gd name="T60" fmla="*/ 1587 w 2387"/>
                <a:gd name="T61" fmla="*/ 159 h 498"/>
                <a:gd name="T62" fmla="*/ 1627 w 2387"/>
                <a:gd name="T63" fmla="*/ 40 h 498"/>
                <a:gd name="T64" fmla="*/ 1684 w 2387"/>
                <a:gd name="T65" fmla="*/ 298 h 498"/>
                <a:gd name="T66" fmla="*/ 1724 w 2387"/>
                <a:gd name="T67" fmla="*/ 40 h 498"/>
                <a:gd name="T68" fmla="*/ 1784 w 2387"/>
                <a:gd name="T69" fmla="*/ 159 h 498"/>
                <a:gd name="T70" fmla="*/ 1824 w 2387"/>
                <a:gd name="T71" fmla="*/ 40 h 498"/>
                <a:gd name="T72" fmla="*/ 1884 w 2387"/>
                <a:gd name="T73" fmla="*/ 159 h 498"/>
                <a:gd name="T74" fmla="*/ 1924 w 2387"/>
                <a:gd name="T75" fmla="*/ 40 h 498"/>
                <a:gd name="T76" fmla="*/ 1984 w 2387"/>
                <a:gd name="T77" fmla="*/ 159 h 498"/>
                <a:gd name="T78" fmla="*/ 2024 w 2387"/>
                <a:gd name="T79" fmla="*/ 40 h 498"/>
                <a:gd name="T80" fmla="*/ 2084 w 2387"/>
                <a:gd name="T81" fmla="*/ 159 h 498"/>
                <a:gd name="T82" fmla="*/ 2124 w 2387"/>
                <a:gd name="T83" fmla="*/ 40 h 498"/>
                <a:gd name="T84" fmla="*/ 2170 w 2387"/>
                <a:gd name="T85" fmla="*/ 298 h 498"/>
                <a:gd name="T86" fmla="*/ 2210 w 2387"/>
                <a:gd name="T87" fmla="*/ 40 h 498"/>
                <a:gd name="T88" fmla="*/ 2347 w 2387"/>
                <a:gd name="T89" fmla="*/ 458 h 498"/>
                <a:gd name="T90" fmla="*/ 0 w 2387"/>
                <a:gd name="T91" fmla="*/ 498 h 498"/>
                <a:gd name="T92" fmla="*/ 2387 w 2387"/>
                <a:gd name="T93" fmla="*/ 0 h 498"/>
                <a:gd name="T94" fmla="*/ 0 w 2387"/>
                <a:gd name="T95" fmla="*/ 49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387" h="498">
                  <a:moveTo>
                    <a:pt x="2347" y="458"/>
                  </a:moveTo>
                  <a:lnTo>
                    <a:pt x="2347" y="458"/>
                  </a:lnTo>
                  <a:lnTo>
                    <a:pt x="40" y="458"/>
                  </a:lnTo>
                  <a:lnTo>
                    <a:pt x="40" y="40"/>
                  </a:lnTo>
                  <a:lnTo>
                    <a:pt x="177" y="40"/>
                  </a:lnTo>
                  <a:lnTo>
                    <a:pt x="177" y="298"/>
                  </a:lnTo>
                  <a:lnTo>
                    <a:pt x="217" y="298"/>
                  </a:lnTo>
                  <a:lnTo>
                    <a:pt x="217" y="40"/>
                  </a:lnTo>
                  <a:lnTo>
                    <a:pt x="277" y="40"/>
                  </a:lnTo>
                  <a:lnTo>
                    <a:pt x="277" y="159"/>
                  </a:lnTo>
                  <a:lnTo>
                    <a:pt x="317" y="159"/>
                  </a:lnTo>
                  <a:lnTo>
                    <a:pt x="317" y="40"/>
                  </a:lnTo>
                  <a:lnTo>
                    <a:pt x="377" y="40"/>
                  </a:lnTo>
                  <a:lnTo>
                    <a:pt x="377" y="159"/>
                  </a:lnTo>
                  <a:lnTo>
                    <a:pt x="417" y="159"/>
                  </a:lnTo>
                  <a:lnTo>
                    <a:pt x="417" y="40"/>
                  </a:lnTo>
                  <a:lnTo>
                    <a:pt x="477" y="40"/>
                  </a:lnTo>
                  <a:lnTo>
                    <a:pt x="477" y="159"/>
                  </a:lnTo>
                  <a:lnTo>
                    <a:pt x="517" y="159"/>
                  </a:lnTo>
                  <a:lnTo>
                    <a:pt x="517" y="40"/>
                  </a:lnTo>
                  <a:lnTo>
                    <a:pt x="577" y="40"/>
                  </a:lnTo>
                  <a:lnTo>
                    <a:pt x="577" y="159"/>
                  </a:lnTo>
                  <a:lnTo>
                    <a:pt x="617" y="159"/>
                  </a:lnTo>
                  <a:lnTo>
                    <a:pt x="617" y="40"/>
                  </a:lnTo>
                  <a:lnTo>
                    <a:pt x="674" y="40"/>
                  </a:lnTo>
                  <a:lnTo>
                    <a:pt x="674" y="298"/>
                  </a:lnTo>
                  <a:lnTo>
                    <a:pt x="714" y="298"/>
                  </a:lnTo>
                  <a:lnTo>
                    <a:pt x="714" y="40"/>
                  </a:lnTo>
                  <a:lnTo>
                    <a:pt x="774" y="40"/>
                  </a:lnTo>
                  <a:lnTo>
                    <a:pt x="774" y="159"/>
                  </a:lnTo>
                  <a:lnTo>
                    <a:pt x="814" y="159"/>
                  </a:lnTo>
                  <a:lnTo>
                    <a:pt x="814" y="40"/>
                  </a:lnTo>
                  <a:lnTo>
                    <a:pt x="874" y="40"/>
                  </a:lnTo>
                  <a:lnTo>
                    <a:pt x="874" y="159"/>
                  </a:lnTo>
                  <a:lnTo>
                    <a:pt x="914" y="159"/>
                  </a:lnTo>
                  <a:lnTo>
                    <a:pt x="914" y="40"/>
                  </a:lnTo>
                  <a:lnTo>
                    <a:pt x="974" y="40"/>
                  </a:lnTo>
                  <a:lnTo>
                    <a:pt x="974" y="159"/>
                  </a:lnTo>
                  <a:lnTo>
                    <a:pt x="1014" y="159"/>
                  </a:lnTo>
                  <a:lnTo>
                    <a:pt x="1014" y="40"/>
                  </a:lnTo>
                  <a:lnTo>
                    <a:pt x="1074" y="40"/>
                  </a:lnTo>
                  <a:lnTo>
                    <a:pt x="1074" y="159"/>
                  </a:lnTo>
                  <a:lnTo>
                    <a:pt x="1114" y="159"/>
                  </a:lnTo>
                  <a:lnTo>
                    <a:pt x="1114" y="40"/>
                  </a:lnTo>
                  <a:lnTo>
                    <a:pt x="1187" y="40"/>
                  </a:lnTo>
                  <a:lnTo>
                    <a:pt x="1187" y="298"/>
                  </a:lnTo>
                  <a:lnTo>
                    <a:pt x="1227" y="298"/>
                  </a:lnTo>
                  <a:lnTo>
                    <a:pt x="1227" y="40"/>
                  </a:lnTo>
                  <a:lnTo>
                    <a:pt x="1287" y="40"/>
                  </a:lnTo>
                  <a:lnTo>
                    <a:pt x="1287" y="159"/>
                  </a:lnTo>
                  <a:lnTo>
                    <a:pt x="1327" y="159"/>
                  </a:lnTo>
                  <a:lnTo>
                    <a:pt x="1327" y="40"/>
                  </a:lnTo>
                  <a:lnTo>
                    <a:pt x="1387" y="40"/>
                  </a:lnTo>
                  <a:lnTo>
                    <a:pt x="1387" y="159"/>
                  </a:lnTo>
                  <a:lnTo>
                    <a:pt x="1427" y="159"/>
                  </a:lnTo>
                  <a:lnTo>
                    <a:pt x="1427" y="40"/>
                  </a:lnTo>
                  <a:lnTo>
                    <a:pt x="1487" y="40"/>
                  </a:lnTo>
                  <a:lnTo>
                    <a:pt x="1487" y="159"/>
                  </a:lnTo>
                  <a:lnTo>
                    <a:pt x="1527" y="159"/>
                  </a:lnTo>
                  <a:lnTo>
                    <a:pt x="1527" y="40"/>
                  </a:lnTo>
                  <a:lnTo>
                    <a:pt x="1587" y="40"/>
                  </a:lnTo>
                  <a:lnTo>
                    <a:pt x="1587" y="159"/>
                  </a:lnTo>
                  <a:lnTo>
                    <a:pt x="1627" y="159"/>
                  </a:lnTo>
                  <a:lnTo>
                    <a:pt x="1627" y="40"/>
                  </a:lnTo>
                  <a:lnTo>
                    <a:pt x="1684" y="40"/>
                  </a:lnTo>
                  <a:lnTo>
                    <a:pt x="1684" y="298"/>
                  </a:lnTo>
                  <a:lnTo>
                    <a:pt x="1724" y="298"/>
                  </a:lnTo>
                  <a:lnTo>
                    <a:pt x="1724" y="40"/>
                  </a:lnTo>
                  <a:lnTo>
                    <a:pt x="1784" y="40"/>
                  </a:lnTo>
                  <a:lnTo>
                    <a:pt x="1784" y="159"/>
                  </a:lnTo>
                  <a:lnTo>
                    <a:pt x="1824" y="159"/>
                  </a:lnTo>
                  <a:lnTo>
                    <a:pt x="1824" y="40"/>
                  </a:lnTo>
                  <a:lnTo>
                    <a:pt x="1884" y="40"/>
                  </a:lnTo>
                  <a:lnTo>
                    <a:pt x="1884" y="159"/>
                  </a:lnTo>
                  <a:lnTo>
                    <a:pt x="1924" y="159"/>
                  </a:lnTo>
                  <a:lnTo>
                    <a:pt x="1924" y="40"/>
                  </a:lnTo>
                  <a:lnTo>
                    <a:pt x="1984" y="40"/>
                  </a:lnTo>
                  <a:lnTo>
                    <a:pt x="1984" y="159"/>
                  </a:lnTo>
                  <a:lnTo>
                    <a:pt x="2024" y="159"/>
                  </a:lnTo>
                  <a:lnTo>
                    <a:pt x="2024" y="40"/>
                  </a:lnTo>
                  <a:lnTo>
                    <a:pt x="2084" y="40"/>
                  </a:lnTo>
                  <a:lnTo>
                    <a:pt x="2084" y="159"/>
                  </a:lnTo>
                  <a:lnTo>
                    <a:pt x="2124" y="159"/>
                  </a:lnTo>
                  <a:lnTo>
                    <a:pt x="2124" y="40"/>
                  </a:lnTo>
                  <a:lnTo>
                    <a:pt x="2170" y="40"/>
                  </a:lnTo>
                  <a:lnTo>
                    <a:pt x="2170" y="298"/>
                  </a:lnTo>
                  <a:lnTo>
                    <a:pt x="2210" y="298"/>
                  </a:lnTo>
                  <a:lnTo>
                    <a:pt x="2210" y="40"/>
                  </a:lnTo>
                  <a:lnTo>
                    <a:pt x="2347" y="40"/>
                  </a:lnTo>
                  <a:lnTo>
                    <a:pt x="2347" y="458"/>
                  </a:lnTo>
                  <a:close/>
                  <a:moveTo>
                    <a:pt x="0" y="498"/>
                  </a:moveTo>
                  <a:lnTo>
                    <a:pt x="0" y="498"/>
                  </a:lnTo>
                  <a:lnTo>
                    <a:pt x="2387" y="498"/>
                  </a:lnTo>
                  <a:lnTo>
                    <a:pt x="2387" y="0"/>
                  </a:lnTo>
                  <a:lnTo>
                    <a:pt x="0" y="0"/>
                  </a:lnTo>
                  <a:lnTo>
                    <a:pt x="0" y="498"/>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48" name="Freeform 20"/>
            <p:cNvSpPr/>
            <p:nvPr/>
          </p:nvSpPr>
          <p:spPr bwMode="auto">
            <a:xfrm rot="20253209">
              <a:off x="158920" y="4485610"/>
              <a:ext cx="271863" cy="880837"/>
            </a:xfrm>
            <a:custGeom>
              <a:avLst/>
              <a:gdLst>
                <a:gd name="T0" fmla="*/ 772 w 831"/>
                <a:gd name="T1" fmla="*/ 279 h 2682"/>
                <a:gd name="T2" fmla="*/ 772 w 831"/>
                <a:gd name="T3" fmla="*/ 279 h 2682"/>
                <a:gd name="T4" fmla="*/ 772 w 831"/>
                <a:gd name="T5" fmla="*/ 0 h 2682"/>
                <a:gd name="T6" fmla="*/ 622 w 831"/>
                <a:gd name="T7" fmla="*/ 0 h 2682"/>
                <a:gd name="T8" fmla="*/ 622 w 831"/>
                <a:gd name="T9" fmla="*/ 279 h 2682"/>
                <a:gd name="T10" fmla="*/ 557 w 831"/>
                <a:gd name="T11" fmla="*/ 279 h 2682"/>
                <a:gd name="T12" fmla="*/ 557 w 831"/>
                <a:gd name="T13" fmla="*/ 900 h 2682"/>
                <a:gd name="T14" fmla="*/ 606 w 831"/>
                <a:gd name="T15" fmla="*/ 900 h 2682"/>
                <a:gd name="T16" fmla="*/ 102 w 831"/>
                <a:gd name="T17" fmla="*/ 2121 h 2682"/>
                <a:gd name="T18" fmla="*/ 130 w 831"/>
                <a:gd name="T19" fmla="*/ 2133 h 2682"/>
                <a:gd name="T20" fmla="*/ 40 w 831"/>
                <a:gd name="T21" fmla="*/ 2350 h 2682"/>
                <a:gd name="T22" fmla="*/ 62 w 831"/>
                <a:gd name="T23" fmla="*/ 2359 h 2682"/>
                <a:gd name="T24" fmla="*/ 0 w 831"/>
                <a:gd name="T25" fmla="*/ 2510 h 2682"/>
                <a:gd name="T26" fmla="*/ 24 w 831"/>
                <a:gd name="T27" fmla="*/ 2519 h 2682"/>
                <a:gd name="T28" fmla="*/ 86 w 831"/>
                <a:gd name="T29" fmla="*/ 2369 h 2682"/>
                <a:gd name="T30" fmla="*/ 108 w 831"/>
                <a:gd name="T31" fmla="*/ 2378 h 2682"/>
                <a:gd name="T32" fmla="*/ 198 w 831"/>
                <a:gd name="T33" fmla="*/ 2161 h 2682"/>
                <a:gd name="T34" fmla="*/ 226 w 831"/>
                <a:gd name="T35" fmla="*/ 2172 h 2682"/>
                <a:gd name="T36" fmla="*/ 630 w 831"/>
                <a:gd name="T37" fmla="*/ 1191 h 2682"/>
                <a:gd name="T38" fmla="*/ 630 w 831"/>
                <a:gd name="T39" fmla="*/ 2284 h 2682"/>
                <a:gd name="T40" fmla="*/ 660 w 831"/>
                <a:gd name="T41" fmla="*/ 2284 h 2682"/>
                <a:gd name="T42" fmla="*/ 660 w 831"/>
                <a:gd name="T43" fmla="*/ 2519 h 2682"/>
                <a:gd name="T44" fmla="*/ 684 w 831"/>
                <a:gd name="T45" fmla="*/ 2519 h 2682"/>
                <a:gd name="T46" fmla="*/ 684 w 831"/>
                <a:gd name="T47" fmla="*/ 2682 h 2682"/>
                <a:gd name="T48" fmla="*/ 710 w 831"/>
                <a:gd name="T49" fmla="*/ 2682 h 2682"/>
                <a:gd name="T50" fmla="*/ 710 w 831"/>
                <a:gd name="T51" fmla="*/ 2519 h 2682"/>
                <a:gd name="T52" fmla="*/ 734 w 831"/>
                <a:gd name="T53" fmla="*/ 2519 h 2682"/>
                <a:gd name="T54" fmla="*/ 734 w 831"/>
                <a:gd name="T55" fmla="*/ 2284 h 2682"/>
                <a:gd name="T56" fmla="*/ 764 w 831"/>
                <a:gd name="T57" fmla="*/ 2284 h 2682"/>
                <a:gd name="T58" fmla="*/ 764 w 831"/>
                <a:gd name="T59" fmla="*/ 900 h 2682"/>
                <a:gd name="T60" fmla="*/ 831 w 831"/>
                <a:gd name="T61" fmla="*/ 900 h 2682"/>
                <a:gd name="T62" fmla="*/ 831 w 831"/>
                <a:gd name="T63" fmla="*/ 279 h 2682"/>
                <a:gd name="T64" fmla="*/ 772 w 831"/>
                <a:gd name="T65" fmla="*/ 279 h 2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1" h="2682">
                  <a:moveTo>
                    <a:pt x="772" y="279"/>
                  </a:moveTo>
                  <a:lnTo>
                    <a:pt x="772" y="279"/>
                  </a:lnTo>
                  <a:lnTo>
                    <a:pt x="772" y="0"/>
                  </a:lnTo>
                  <a:lnTo>
                    <a:pt x="622" y="0"/>
                  </a:lnTo>
                  <a:lnTo>
                    <a:pt x="622" y="279"/>
                  </a:lnTo>
                  <a:lnTo>
                    <a:pt x="557" y="279"/>
                  </a:lnTo>
                  <a:lnTo>
                    <a:pt x="557" y="900"/>
                  </a:lnTo>
                  <a:lnTo>
                    <a:pt x="606" y="900"/>
                  </a:lnTo>
                  <a:lnTo>
                    <a:pt x="102" y="2121"/>
                  </a:lnTo>
                  <a:lnTo>
                    <a:pt x="130" y="2133"/>
                  </a:lnTo>
                  <a:lnTo>
                    <a:pt x="40" y="2350"/>
                  </a:lnTo>
                  <a:lnTo>
                    <a:pt x="62" y="2359"/>
                  </a:lnTo>
                  <a:lnTo>
                    <a:pt x="0" y="2510"/>
                  </a:lnTo>
                  <a:lnTo>
                    <a:pt x="24" y="2519"/>
                  </a:lnTo>
                  <a:lnTo>
                    <a:pt x="86" y="2369"/>
                  </a:lnTo>
                  <a:lnTo>
                    <a:pt x="108" y="2378"/>
                  </a:lnTo>
                  <a:lnTo>
                    <a:pt x="198" y="2161"/>
                  </a:lnTo>
                  <a:lnTo>
                    <a:pt x="226" y="2172"/>
                  </a:lnTo>
                  <a:lnTo>
                    <a:pt x="630" y="1191"/>
                  </a:lnTo>
                  <a:lnTo>
                    <a:pt x="630" y="2284"/>
                  </a:lnTo>
                  <a:lnTo>
                    <a:pt x="660" y="2284"/>
                  </a:lnTo>
                  <a:lnTo>
                    <a:pt x="660" y="2519"/>
                  </a:lnTo>
                  <a:lnTo>
                    <a:pt x="684" y="2519"/>
                  </a:lnTo>
                  <a:lnTo>
                    <a:pt x="684" y="2682"/>
                  </a:lnTo>
                  <a:lnTo>
                    <a:pt x="710" y="2682"/>
                  </a:lnTo>
                  <a:lnTo>
                    <a:pt x="710" y="2519"/>
                  </a:lnTo>
                  <a:lnTo>
                    <a:pt x="734" y="2519"/>
                  </a:lnTo>
                  <a:lnTo>
                    <a:pt x="734" y="2284"/>
                  </a:lnTo>
                  <a:lnTo>
                    <a:pt x="764" y="2284"/>
                  </a:lnTo>
                  <a:lnTo>
                    <a:pt x="764" y="900"/>
                  </a:lnTo>
                  <a:lnTo>
                    <a:pt x="831" y="900"/>
                  </a:lnTo>
                  <a:lnTo>
                    <a:pt x="831" y="279"/>
                  </a:lnTo>
                  <a:lnTo>
                    <a:pt x="772" y="279"/>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49" name="组合 45"/>
            <p:cNvGrpSpPr/>
            <p:nvPr userDrawn="1"/>
          </p:nvGrpSpPr>
          <p:grpSpPr>
            <a:xfrm rot="2116298">
              <a:off x="1231243" y="5128618"/>
              <a:ext cx="722933" cy="629672"/>
              <a:chOff x="501650" y="3292475"/>
              <a:chExt cx="1735138" cy="1511300"/>
            </a:xfrm>
            <a:grpFill/>
          </p:grpSpPr>
          <p:sp>
            <p:nvSpPr>
              <p:cNvPr id="66" name="Freeform 5"/>
              <p:cNvSpPr/>
              <p:nvPr/>
            </p:nvSpPr>
            <p:spPr bwMode="auto">
              <a:xfrm>
                <a:off x="501650" y="3292475"/>
                <a:ext cx="1735138" cy="893762"/>
              </a:xfrm>
              <a:custGeom>
                <a:avLst/>
                <a:gdLst>
                  <a:gd name="T0" fmla="*/ 0 w 943"/>
                  <a:gd name="T1" fmla="*/ 242 h 484"/>
                  <a:gd name="T2" fmla="*/ 0 w 943"/>
                  <a:gd name="T3" fmla="*/ 242 h 484"/>
                  <a:gd name="T4" fmla="*/ 471 w 943"/>
                  <a:gd name="T5" fmla="*/ 484 h 484"/>
                  <a:gd name="T6" fmla="*/ 943 w 943"/>
                  <a:gd name="T7" fmla="*/ 242 h 484"/>
                  <a:gd name="T8" fmla="*/ 471 w 943"/>
                  <a:gd name="T9" fmla="*/ 0 h 484"/>
                  <a:gd name="T10" fmla="*/ 0 w 943"/>
                  <a:gd name="T11" fmla="*/ 242 h 484"/>
                </a:gdLst>
                <a:ahLst/>
                <a:cxnLst>
                  <a:cxn ang="0">
                    <a:pos x="T0" y="T1"/>
                  </a:cxn>
                  <a:cxn ang="0">
                    <a:pos x="T2" y="T3"/>
                  </a:cxn>
                  <a:cxn ang="0">
                    <a:pos x="T4" y="T5"/>
                  </a:cxn>
                  <a:cxn ang="0">
                    <a:pos x="T6" y="T7"/>
                  </a:cxn>
                  <a:cxn ang="0">
                    <a:pos x="T8" y="T9"/>
                  </a:cxn>
                  <a:cxn ang="0">
                    <a:pos x="T10" y="T11"/>
                  </a:cxn>
                </a:cxnLst>
                <a:rect l="0" t="0" r="r" b="b"/>
                <a:pathLst>
                  <a:path w="943" h="484">
                    <a:moveTo>
                      <a:pt x="0" y="242"/>
                    </a:moveTo>
                    <a:lnTo>
                      <a:pt x="0" y="242"/>
                    </a:lnTo>
                    <a:lnTo>
                      <a:pt x="471" y="484"/>
                    </a:lnTo>
                    <a:lnTo>
                      <a:pt x="943" y="242"/>
                    </a:lnTo>
                    <a:lnTo>
                      <a:pt x="471" y="0"/>
                    </a:lnTo>
                    <a:lnTo>
                      <a:pt x="0" y="242"/>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67" name="Freeform 6"/>
              <p:cNvSpPr/>
              <p:nvPr/>
            </p:nvSpPr>
            <p:spPr bwMode="auto">
              <a:xfrm>
                <a:off x="728663" y="3959225"/>
                <a:ext cx="1285875" cy="758825"/>
              </a:xfrm>
              <a:custGeom>
                <a:avLst/>
                <a:gdLst>
                  <a:gd name="T0" fmla="*/ 349 w 699"/>
                  <a:gd name="T1" fmla="*/ 179 h 412"/>
                  <a:gd name="T2" fmla="*/ 349 w 699"/>
                  <a:gd name="T3" fmla="*/ 179 h 412"/>
                  <a:gd name="T4" fmla="*/ 0 w 699"/>
                  <a:gd name="T5" fmla="*/ 0 h 412"/>
                  <a:gd name="T6" fmla="*/ 0 w 699"/>
                  <a:gd name="T7" fmla="*/ 233 h 412"/>
                  <a:gd name="T8" fmla="*/ 349 w 699"/>
                  <a:gd name="T9" fmla="*/ 412 h 412"/>
                  <a:gd name="T10" fmla="*/ 699 w 699"/>
                  <a:gd name="T11" fmla="*/ 233 h 412"/>
                  <a:gd name="T12" fmla="*/ 699 w 699"/>
                  <a:gd name="T13" fmla="*/ 0 h 412"/>
                  <a:gd name="T14" fmla="*/ 349 w 699"/>
                  <a:gd name="T15" fmla="*/ 179 h 4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9" h="412">
                    <a:moveTo>
                      <a:pt x="349" y="179"/>
                    </a:moveTo>
                    <a:lnTo>
                      <a:pt x="349" y="179"/>
                    </a:lnTo>
                    <a:lnTo>
                      <a:pt x="0" y="0"/>
                    </a:lnTo>
                    <a:lnTo>
                      <a:pt x="0" y="233"/>
                    </a:lnTo>
                    <a:lnTo>
                      <a:pt x="349" y="412"/>
                    </a:lnTo>
                    <a:lnTo>
                      <a:pt x="699" y="233"/>
                    </a:lnTo>
                    <a:lnTo>
                      <a:pt x="699" y="0"/>
                    </a:lnTo>
                    <a:lnTo>
                      <a:pt x="349" y="179"/>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68" name="Freeform 7"/>
              <p:cNvSpPr/>
              <p:nvPr/>
            </p:nvSpPr>
            <p:spPr bwMode="auto">
              <a:xfrm>
                <a:off x="514350" y="4095750"/>
                <a:ext cx="68263" cy="708025"/>
              </a:xfrm>
              <a:custGeom>
                <a:avLst/>
                <a:gdLst>
                  <a:gd name="T0" fmla="*/ 0 w 37"/>
                  <a:gd name="T1" fmla="*/ 384 h 384"/>
                  <a:gd name="T2" fmla="*/ 0 w 37"/>
                  <a:gd name="T3" fmla="*/ 384 h 384"/>
                  <a:gd name="T4" fmla="*/ 37 w 37"/>
                  <a:gd name="T5" fmla="*/ 384 h 384"/>
                  <a:gd name="T6" fmla="*/ 37 w 37"/>
                  <a:gd name="T7" fmla="*/ 0 h 384"/>
                  <a:gd name="T8" fmla="*/ 0 w 37"/>
                  <a:gd name="T9" fmla="*/ 0 h 384"/>
                  <a:gd name="T10" fmla="*/ 0 w 37"/>
                  <a:gd name="T11" fmla="*/ 384 h 384"/>
                </a:gdLst>
                <a:ahLst/>
                <a:cxnLst>
                  <a:cxn ang="0">
                    <a:pos x="T0" y="T1"/>
                  </a:cxn>
                  <a:cxn ang="0">
                    <a:pos x="T2" y="T3"/>
                  </a:cxn>
                  <a:cxn ang="0">
                    <a:pos x="T4" y="T5"/>
                  </a:cxn>
                  <a:cxn ang="0">
                    <a:pos x="T6" y="T7"/>
                  </a:cxn>
                  <a:cxn ang="0">
                    <a:pos x="T8" y="T9"/>
                  </a:cxn>
                  <a:cxn ang="0">
                    <a:pos x="T10" y="T11"/>
                  </a:cxn>
                </a:cxnLst>
                <a:rect l="0" t="0" r="r" b="b"/>
                <a:pathLst>
                  <a:path w="37" h="384">
                    <a:moveTo>
                      <a:pt x="0" y="384"/>
                    </a:moveTo>
                    <a:lnTo>
                      <a:pt x="0" y="384"/>
                    </a:lnTo>
                    <a:lnTo>
                      <a:pt x="37" y="384"/>
                    </a:lnTo>
                    <a:lnTo>
                      <a:pt x="37" y="0"/>
                    </a:lnTo>
                    <a:lnTo>
                      <a:pt x="0" y="0"/>
                    </a:lnTo>
                    <a:lnTo>
                      <a:pt x="0" y="384"/>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69" name="Freeform 8"/>
              <p:cNvSpPr/>
              <p:nvPr/>
            </p:nvSpPr>
            <p:spPr bwMode="auto">
              <a:xfrm>
                <a:off x="511175" y="3986212"/>
                <a:ext cx="74613" cy="76200"/>
              </a:xfrm>
              <a:custGeom>
                <a:avLst/>
                <a:gdLst>
                  <a:gd name="T0" fmla="*/ 41 w 41"/>
                  <a:gd name="T1" fmla="*/ 21 h 41"/>
                  <a:gd name="T2" fmla="*/ 41 w 41"/>
                  <a:gd name="T3" fmla="*/ 21 h 41"/>
                  <a:gd name="T4" fmla="*/ 20 w 41"/>
                  <a:gd name="T5" fmla="*/ 41 h 41"/>
                  <a:gd name="T6" fmla="*/ 0 w 41"/>
                  <a:gd name="T7" fmla="*/ 21 h 41"/>
                  <a:gd name="T8" fmla="*/ 20 w 41"/>
                  <a:gd name="T9" fmla="*/ 0 h 41"/>
                  <a:gd name="T10" fmla="*/ 41 w 41"/>
                  <a:gd name="T11" fmla="*/ 21 h 41"/>
                </a:gdLst>
                <a:ahLst/>
                <a:cxnLst>
                  <a:cxn ang="0">
                    <a:pos x="T0" y="T1"/>
                  </a:cxn>
                  <a:cxn ang="0">
                    <a:pos x="T2" y="T3"/>
                  </a:cxn>
                  <a:cxn ang="0">
                    <a:pos x="T4" y="T5"/>
                  </a:cxn>
                  <a:cxn ang="0">
                    <a:pos x="T6" y="T7"/>
                  </a:cxn>
                  <a:cxn ang="0">
                    <a:pos x="T8" y="T9"/>
                  </a:cxn>
                  <a:cxn ang="0">
                    <a:pos x="T10" y="T11"/>
                  </a:cxn>
                </a:cxnLst>
                <a:rect l="0" t="0" r="r" b="b"/>
                <a:pathLst>
                  <a:path w="41" h="41">
                    <a:moveTo>
                      <a:pt x="41" y="21"/>
                    </a:moveTo>
                    <a:lnTo>
                      <a:pt x="41" y="21"/>
                    </a:lnTo>
                    <a:cubicBezTo>
                      <a:pt x="41" y="32"/>
                      <a:pt x="32" y="41"/>
                      <a:pt x="20" y="41"/>
                    </a:cubicBezTo>
                    <a:cubicBezTo>
                      <a:pt x="9" y="41"/>
                      <a:pt x="0" y="32"/>
                      <a:pt x="0" y="21"/>
                    </a:cubicBezTo>
                    <a:cubicBezTo>
                      <a:pt x="0" y="9"/>
                      <a:pt x="9" y="0"/>
                      <a:pt x="20" y="0"/>
                    </a:cubicBezTo>
                    <a:cubicBezTo>
                      <a:pt x="32" y="0"/>
                      <a:pt x="41" y="9"/>
                      <a:pt x="41" y="21"/>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70" name="Freeform 9"/>
              <p:cNvSpPr/>
              <p:nvPr/>
            </p:nvSpPr>
            <p:spPr bwMode="auto">
              <a:xfrm>
                <a:off x="541338" y="3738562"/>
                <a:ext cx="14288" cy="401637"/>
              </a:xfrm>
              <a:custGeom>
                <a:avLst/>
                <a:gdLst>
                  <a:gd name="T0" fmla="*/ 7 w 7"/>
                  <a:gd name="T1" fmla="*/ 217 h 217"/>
                  <a:gd name="T2" fmla="*/ 7 w 7"/>
                  <a:gd name="T3" fmla="*/ 217 h 217"/>
                  <a:gd name="T4" fmla="*/ 0 w 7"/>
                  <a:gd name="T5" fmla="*/ 217 h 217"/>
                  <a:gd name="T6" fmla="*/ 0 w 7"/>
                  <a:gd name="T7" fmla="*/ 0 h 217"/>
                  <a:gd name="T8" fmla="*/ 7 w 7"/>
                  <a:gd name="T9" fmla="*/ 0 h 217"/>
                  <a:gd name="T10" fmla="*/ 7 w 7"/>
                  <a:gd name="T11" fmla="*/ 217 h 217"/>
                </a:gdLst>
                <a:ahLst/>
                <a:cxnLst>
                  <a:cxn ang="0">
                    <a:pos x="T0" y="T1"/>
                  </a:cxn>
                  <a:cxn ang="0">
                    <a:pos x="T2" y="T3"/>
                  </a:cxn>
                  <a:cxn ang="0">
                    <a:pos x="T4" y="T5"/>
                  </a:cxn>
                  <a:cxn ang="0">
                    <a:pos x="T6" y="T7"/>
                  </a:cxn>
                  <a:cxn ang="0">
                    <a:pos x="T8" y="T9"/>
                  </a:cxn>
                  <a:cxn ang="0">
                    <a:pos x="T10" y="T11"/>
                  </a:cxn>
                </a:cxnLst>
                <a:rect l="0" t="0" r="r" b="b"/>
                <a:pathLst>
                  <a:path w="7" h="217">
                    <a:moveTo>
                      <a:pt x="7" y="217"/>
                    </a:moveTo>
                    <a:lnTo>
                      <a:pt x="7" y="217"/>
                    </a:lnTo>
                    <a:lnTo>
                      <a:pt x="0" y="217"/>
                    </a:lnTo>
                    <a:lnTo>
                      <a:pt x="0" y="0"/>
                    </a:lnTo>
                    <a:lnTo>
                      <a:pt x="7" y="0"/>
                    </a:lnTo>
                    <a:lnTo>
                      <a:pt x="7" y="217"/>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grpSp>
          <p:nvGrpSpPr>
            <p:cNvPr id="50" name="组合 46"/>
            <p:cNvGrpSpPr/>
            <p:nvPr userDrawn="1"/>
          </p:nvGrpSpPr>
          <p:grpSpPr>
            <a:xfrm rot="19680185">
              <a:off x="-1517189" y="3803033"/>
              <a:ext cx="920458" cy="709092"/>
              <a:chOff x="2486025" y="3619500"/>
              <a:chExt cx="1500188" cy="1155700"/>
            </a:xfrm>
            <a:grpFill/>
          </p:grpSpPr>
          <p:sp>
            <p:nvSpPr>
              <p:cNvPr id="64" name="Freeform 26"/>
              <p:cNvSpPr>
                <a:spLocks noEditPoints="1"/>
              </p:cNvSpPr>
              <p:nvPr/>
            </p:nvSpPr>
            <p:spPr bwMode="auto">
              <a:xfrm>
                <a:off x="2486025" y="3619500"/>
                <a:ext cx="1500188" cy="1155700"/>
              </a:xfrm>
              <a:custGeom>
                <a:avLst/>
                <a:gdLst>
                  <a:gd name="T0" fmla="*/ 408 w 815"/>
                  <a:gd name="T1" fmla="*/ 553 h 627"/>
                  <a:gd name="T2" fmla="*/ 408 w 815"/>
                  <a:gd name="T3" fmla="*/ 553 h 627"/>
                  <a:gd name="T4" fmla="*/ 207 w 815"/>
                  <a:gd name="T5" fmla="*/ 353 h 627"/>
                  <a:gd name="T6" fmla="*/ 408 w 815"/>
                  <a:gd name="T7" fmla="*/ 152 h 627"/>
                  <a:gd name="T8" fmla="*/ 608 w 815"/>
                  <a:gd name="T9" fmla="*/ 353 h 627"/>
                  <a:gd name="T10" fmla="*/ 408 w 815"/>
                  <a:gd name="T11" fmla="*/ 553 h 627"/>
                  <a:gd name="T12" fmla="*/ 156 w 815"/>
                  <a:gd name="T13" fmla="*/ 176 h 627"/>
                  <a:gd name="T14" fmla="*/ 156 w 815"/>
                  <a:gd name="T15" fmla="*/ 176 h 627"/>
                  <a:gd name="T16" fmla="*/ 54 w 815"/>
                  <a:gd name="T17" fmla="*/ 176 h 627"/>
                  <a:gd name="T18" fmla="*/ 54 w 815"/>
                  <a:gd name="T19" fmla="*/ 118 h 627"/>
                  <a:gd name="T20" fmla="*/ 156 w 815"/>
                  <a:gd name="T21" fmla="*/ 118 h 627"/>
                  <a:gd name="T22" fmla="*/ 156 w 815"/>
                  <a:gd name="T23" fmla="*/ 176 h 627"/>
                  <a:gd name="T24" fmla="*/ 601 w 815"/>
                  <a:gd name="T25" fmla="*/ 79 h 627"/>
                  <a:gd name="T26" fmla="*/ 601 w 815"/>
                  <a:gd name="T27" fmla="*/ 79 h 627"/>
                  <a:gd name="T28" fmla="*/ 530 w 815"/>
                  <a:gd name="T29" fmla="*/ 0 h 627"/>
                  <a:gd name="T30" fmla="*/ 285 w 815"/>
                  <a:gd name="T31" fmla="*/ 0 h 627"/>
                  <a:gd name="T32" fmla="*/ 214 w 815"/>
                  <a:gd name="T33" fmla="*/ 79 h 627"/>
                  <a:gd name="T34" fmla="*/ 0 w 815"/>
                  <a:gd name="T35" fmla="*/ 79 h 627"/>
                  <a:gd name="T36" fmla="*/ 0 w 815"/>
                  <a:gd name="T37" fmla="*/ 627 h 627"/>
                  <a:gd name="T38" fmla="*/ 815 w 815"/>
                  <a:gd name="T39" fmla="*/ 627 h 627"/>
                  <a:gd name="T40" fmla="*/ 815 w 815"/>
                  <a:gd name="T41" fmla="*/ 79 h 627"/>
                  <a:gd name="T42" fmla="*/ 601 w 815"/>
                  <a:gd name="T43" fmla="*/ 79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15" h="627">
                    <a:moveTo>
                      <a:pt x="408" y="553"/>
                    </a:moveTo>
                    <a:lnTo>
                      <a:pt x="408" y="553"/>
                    </a:lnTo>
                    <a:cubicBezTo>
                      <a:pt x="297" y="553"/>
                      <a:pt x="207" y="463"/>
                      <a:pt x="207" y="353"/>
                    </a:cubicBezTo>
                    <a:cubicBezTo>
                      <a:pt x="207" y="242"/>
                      <a:pt x="297" y="152"/>
                      <a:pt x="408" y="152"/>
                    </a:cubicBezTo>
                    <a:cubicBezTo>
                      <a:pt x="518" y="152"/>
                      <a:pt x="608" y="242"/>
                      <a:pt x="608" y="353"/>
                    </a:cubicBezTo>
                    <a:cubicBezTo>
                      <a:pt x="608" y="463"/>
                      <a:pt x="518" y="553"/>
                      <a:pt x="408" y="553"/>
                    </a:cubicBezTo>
                    <a:close/>
                    <a:moveTo>
                      <a:pt x="156" y="176"/>
                    </a:moveTo>
                    <a:lnTo>
                      <a:pt x="156" y="176"/>
                    </a:lnTo>
                    <a:lnTo>
                      <a:pt x="54" y="176"/>
                    </a:lnTo>
                    <a:lnTo>
                      <a:pt x="54" y="118"/>
                    </a:lnTo>
                    <a:lnTo>
                      <a:pt x="156" y="118"/>
                    </a:lnTo>
                    <a:lnTo>
                      <a:pt x="156" y="176"/>
                    </a:lnTo>
                    <a:close/>
                    <a:moveTo>
                      <a:pt x="601" y="79"/>
                    </a:moveTo>
                    <a:lnTo>
                      <a:pt x="601" y="79"/>
                    </a:lnTo>
                    <a:lnTo>
                      <a:pt x="530" y="0"/>
                    </a:lnTo>
                    <a:lnTo>
                      <a:pt x="285" y="0"/>
                    </a:lnTo>
                    <a:lnTo>
                      <a:pt x="214" y="79"/>
                    </a:lnTo>
                    <a:lnTo>
                      <a:pt x="0" y="79"/>
                    </a:lnTo>
                    <a:lnTo>
                      <a:pt x="0" y="627"/>
                    </a:lnTo>
                    <a:lnTo>
                      <a:pt x="815" y="627"/>
                    </a:lnTo>
                    <a:lnTo>
                      <a:pt x="815" y="79"/>
                    </a:lnTo>
                    <a:lnTo>
                      <a:pt x="601" y="79"/>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65" name="Freeform 27"/>
              <p:cNvSpPr/>
              <p:nvPr/>
            </p:nvSpPr>
            <p:spPr bwMode="auto">
              <a:xfrm>
                <a:off x="2955925" y="3987800"/>
                <a:ext cx="560388" cy="565150"/>
              </a:xfrm>
              <a:custGeom>
                <a:avLst/>
                <a:gdLst>
                  <a:gd name="T0" fmla="*/ 153 w 305"/>
                  <a:gd name="T1" fmla="*/ 0 h 306"/>
                  <a:gd name="T2" fmla="*/ 153 w 305"/>
                  <a:gd name="T3" fmla="*/ 0 h 306"/>
                  <a:gd name="T4" fmla="*/ 0 w 305"/>
                  <a:gd name="T5" fmla="*/ 153 h 306"/>
                  <a:gd name="T6" fmla="*/ 153 w 305"/>
                  <a:gd name="T7" fmla="*/ 306 h 306"/>
                  <a:gd name="T8" fmla="*/ 305 w 305"/>
                  <a:gd name="T9" fmla="*/ 153 h 306"/>
                  <a:gd name="T10" fmla="*/ 153 w 305"/>
                  <a:gd name="T11" fmla="*/ 0 h 306"/>
                </a:gdLst>
                <a:ahLst/>
                <a:cxnLst>
                  <a:cxn ang="0">
                    <a:pos x="T0" y="T1"/>
                  </a:cxn>
                  <a:cxn ang="0">
                    <a:pos x="T2" y="T3"/>
                  </a:cxn>
                  <a:cxn ang="0">
                    <a:pos x="T4" y="T5"/>
                  </a:cxn>
                  <a:cxn ang="0">
                    <a:pos x="T6" y="T7"/>
                  </a:cxn>
                  <a:cxn ang="0">
                    <a:pos x="T8" y="T9"/>
                  </a:cxn>
                  <a:cxn ang="0">
                    <a:pos x="T10" y="T11"/>
                  </a:cxn>
                </a:cxnLst>
                <a:rect l="0" t="0" r="r" b="b"/>
                <a:pathLst>
                  <a:path w="305" h="306">
                    <a:moveTo>
                      <a:pt x="153" y="0"/>
                    </a:moveTo>
                    <a:lnTo>
                      <a:pt x="153" y="0"/>
                    </a:lnTo>
                    <a:cubicBezTo>
                      <a:pt x="68" y="0"/>
                      <a:pt x="0" y="68"/>
                      <a:pt x="0" y="153"/>
                    </a:cubicBezTo>
                    <a:cubicBezTo>
                      <a:pt x="0" y="237"/>
                      <a:pt x="68" y="306"/>
                      <a:pt x="153" y="306"/>
                    </a:cubicBezTo>
                    <a:cubicBezTo>
                      <a:pt x="237" y="306"/>
                      <a:pt x="305" y="237"/>
                      <a:pt x="305" y="153"/>
                    </a:cubicBezTo>
                    <a:cubicBezTo>
                      <a:pt x="305" y="68"/>
                      <a:pt x="237" y="0"/>
                      <a:pt x="153"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51" name="Freeform 29"/>
            <p:cNvSpPr>
              <a:spLocks noEditPoints="1"/>
            </p:cNvSpPr>
            <p:nvPr userDrawn="1"/>
          </p:nvSpPr>
          <p:spPr bwMode="auto">
            <a:xfrm>
              <a:off x="760976" y="2751525"/>
              <a:ext cx="905329" cy="907255"/>
            </a:xfrm>
            <a:custGeom>
              <a:avLst/>
              <a:gdLst>
                <a:gd name="T0" fmla="*/ 578 w 811"/>
                <a:gd name="T1" fmla="*/ 436 h 811"/>
                <a:gd name="T2" fmla="*/ 578 w 811"/>
                <a:gd name="T3" fmla="*/ 436 h 811"/>
                <a:gd name="T4" fmla="*/ 531 w 811"/>
                <a:gd name="T5" fmla="*/ 269 h 811"/>
                <a:gd name="T6" fmla="*/ 698 w 811"/>
                <a:gd name="T7" fmla="*/ 222 h 811"/>
                <a:gd name="T8" fmla="*/ 745 w 811"/>
                <a:gd name="T9" fmla="*/ 389 h 811"/>
                <a:gd name="T10" fmla="*/ 578 w 811"/>
                <a:gd name="T11" fmla="*/ 436 h 811"/>
                <a:gd name="T12" fmla="*/ 656 w 811"/>
                <a:gd name="T13" fmla="*/ 663 h 811"/>
                <a:gd name="T14" fmla="*/ 656 w 811"/>
                <a:gd name="T15" fmla="*/ 663 h 811"/>
                <a:gd name="T16" fmla="*/ 489 w 811"/>
                <a:gd name="T17" fmla="*/ 710 h 811"/>
                <a:gd name="T18" fmla="*/ 441 w 811"/>
                <a:gd name="T19" fmla="*/ 543 h 811"/>
                <a:gd name="T20" fmla="*/ 609 w 811"/>
                <a:gd name="T21" fmla="*/ 495 h 811"/>
                <a:gd name="T22" fmla="*/ 656 w 811"/>
                <a:gd name="T23" fmla="*/ 663 h 811"/>
                <a:gd name="T24" fmla="*/ 366 w 811"/>
                <a:gd name="T25" fmla="*/ 405 h 811"/>
                <a:gd name="T26" fmla="*/ 366 w 811"/>
                <a:gd name="T27" fmla="*/ 405 h 811"/>
                <a:gd name="T28" fmla="*/ 405 w 811"/>
                <a:gd name="T29" fmla="*/ 366 h 811"/>
                <a:gd name="T30" fmla="*/ 444 w 811"/>
                <a:gd name="T31" fmla="*/ 405 h 811"/>
                <a:gd name="T32" fmla="*/ 405 w 811"/>
                <a:gd name="T33" fmla="*/ 444 h 811"/>
                <a:gd name="T34" fmla="*/ 366 w 811"/>
                <a:gd name="T35" fmla="*/ 405 h 811"/>
                <a:gd name="T36" fmla="*/ 369 w 811"/>
                <a:gd name="T37" fmla="*/ 663 h 811"/>
                <a:gd name="T38" fmla="*/ 369 w 811"/>
                <a:gd name="T39" fmla="*/ 663 h 811"/>
                <a:gd name="T40" fmla="*/ 201 w 811"/>
                <a:gd name="T41" fmla="*/ 710 h 811"/>
                <a:gd name="T42" fmla="*/ 154 w 811"/>
                <a:gd name="T43" fmla="*/ 543 h 811"/>
                <a:gd name="T44" fmla="*/ 321 w 811"/>
                <a:gd name="T45" fmla="*/ 495 h 811"/>
                <a:gd name="T46" fmla="*/ 369 w 811"/>
                <a:gd name="T47" fmla="*/ 663 h 811"/>
                <a:gd name="T48" fmla="*/ 112 w 811"/>
                <a:gd name="T49" fmla="*/ 436 h 811"/>
                <a:gd name="T50" fmla="*/ 112 w 811"/>
                <a:gd name="T51" fmla="*/ 436 h 811"/>
                <a:gd name="T52" fmla="*/ 65 w 811"/>
                <a:gd name="T53" fmla="*/ 269 h 811"/>
                <a:gd name="T54" fmla="*/ 232 w 811"/>
                <a:gd name="T55" fmla="*/ 222 h 811"/>
                <a:gd name="T56" fmla="*/ 280 w 811"/>
                <a:gd name="T57" fmla="*/ 389 h 811"/>
                <a:gd name="T58" fmla="*/ 112 w 811"/>
                <a:gd name="T59" fmla="*/ 436 h 811"/>
                <a:gd name="T60" fmla="*/ 298 w 811"/>
                <a:gd name="T61" fmla="*/ 100 h 811"/>
                <a:gd name="T62" fmla="*/ 298 w 811"/>
                <a:gd name="T63" fmla="*/ 100 h 811"/>
                <a:gd name="T64" fmla="*/ 465 w 811"/>
                <a:gd name="T65" fmla="*/ 52 h 811"/>
                <a:gd name="T66" fmla="*/ 513 w 811"/>
                <a:gd name="T67" fmla="*/ 220 h 811"/>
                <a:gd name="T68" fmla="*/ 345 w 811"/>
                <a:gd name="T69" fmla="*/ 267 h 811"/>
                <a:gd name="T70" fmla="*/ 298 w 811"/>
                <a:gd name="T71" fmla="*/ 100 h 811"/>
                <a:gd name="T72" fmla="*/ 405 w 811"/>
                <a:gd name="T73" fmla="*/ 0 h 811"/>
                <a:gd name="T74" fmla="*/ 405 w 811"/>
                <a:gd name="T75" fmla="*/ 0 h 811"/>
                <a:gd name="T76" fmla="*/ 0 w 811"/>
                <a:gd name="T77" fmla="*/ 405 h 811"/>
                <a:gd name="T78" fmla="*/ 405 w 811"/>
                <a:gd name="T79" fmla="*/ 811 h 811"/>
                <a:gd name="T80" fmla="*/ 811 w 811"/>
                <a:gd name="T81" fmla="*/ 405 h 811"/>
                <a:gd name="T82" fmla="*/ 405 w 811"/>
                <a:gd name="T83" fmla="*/ 0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11" h="811">
                  <a:moveTo>
                    <a:pt x="578" y="436"/>
                  </a:moveTo>
                  <a:lnTo>
                    <a:pt x="578" y="436"/>
                  </a:lnTo>
                  <a:cubicBezTo>
                    <a:pt x="519" y="403"/>
                    <a:pt x="497" y="329"/>
                    <a:pt x="531" y="269"/>
                  </a:cubicBezTo>
                  <a:cubicBezTo>
                    <a:pt x="564" y="210"/>
                    <a:pt x="638" y="188"/>
                    <a:pt x="698" y="222"/>
                  </a:cubicBezTo>
                  <a:cubicBezTo>
                    <a:pt x="757" y="255"/>
                    <a:pt x="778" y="329"/>
                    <a:pt x="745" y="389"/>
                  </a:cubicBezTo>
                  <a:cubicBezTo>
                    <a:pt x="712" y="448"/>
                    <a:pt x="637" y="469"/>
                    <a:pt x="578" y="436"/>
                  </a:cubicBezTo>
                  <a:close/>
                  <a:moveTo>
                    <a:pt x="656" y="663"/>
                  </a:moveTo>
                  <a:lnTo>
                    <a:pt x="656" y="663"/>
                  </a:lnTo>
                  <a:cubicBezTo>
                    <a:pt x="623" y="722"/>
                    <a:pt x="548" y="743"/>
                    <a:pt x="489" y="710"/>
                  </a:cubicBezTo>
                  <a:cubicBezTo>
                    <a:pt x="430" y="677"/>
                    <a:pt x="408" y="602"/>
                    <a:pt x="441" y="543"/>
                  </a:cubicBezTo>
                  <a:cubicBezTo>
                    <a:pt x="474" y="484"/>
                    <a:pt x="549" y="462"/>
                    <a:pt x="609" y="495"/>
                  </a:cubicBezTo>
                  <a:cubicBezTo>
                    <a:pt x="668" y="528"/>
                    <a:pt x="689" y="603"/>
                    <a:pt x="656" y="663"/>
                  </a:cubicBezTo>
                  <a:close/>
                  <a:moveTo>
                    <a:pt x="366" y="405"/>
                  </a:moveTo>
                  <a:lnTo>
                    <a:pt x="366" y="405"/>
                  </a:lnTo>
                  <a:cubicBezTo>
                    <a:pt x="366" y="384"/>
                    <a:pt x="384" y="366"/>
                    <a:pt x="405" y="366"/>
                  </a:cubicBezTo>
                  <a:cubicBezTo>
                    <a:pt x="427" y="366"/>
                    <a:pt x="444" y="384"/>
                    <a:pt x="444" y="405"/>
                  </a:cubicBezTo>
                  <a:cubicBezTo>
                    <a:pt x="444" y="427"/>
                    <a:pt x="427" y="444"/>
                    <a:pt x="405" y="444"/>
                  </a:cubicBezTo>
                  <a:cubicBezTo>
                    <a:pt x="384" y="444"/>
                    <a:pt x="366" y="427"/>
                    <a:pt x="366" y="405"/>
                  </a:cubicBezTo>
                  <a:close/>
                  <a:moveTo>
                    <a:pt x="369" y="663"/>
                  </a:moveTo>
                  <a:lnTo>
                    <a:pt x="369" y="663"/>
                  </a:lnTo>
                  <a:cubicBezTo>
                    <a:pt x="336" y="722"/>
                    <a:pt x="261" y="743"/>
                    <a:pt x="201" y="710"/>
                  </a:cubicBezTo>
                  <a:cubicBezTo>
                    <a:pt x="142" y="677"/>
                    <a:pt x="121" y="602"/>
                    <a:pt x="154" y="543"/>
                  </a:cubicBezTo>
                  <a:cubicBezTo>
                    <a:pt x="187" y="484"/>
                    <a:pt x="262" y="462"/>
                    <a:pt x="321" y="495"/>
                  </a:cubicBezTo>
                  <a:cubicBezTo>
                    <a:pt x="381" y="528"/>
                    <a:pt x="402" y="603"/>
                    <a:pt x="369" y="663"/>
                  </a:cubicBezTo>
                  <a:close/>
                  <a:moveTo>
                    <a:pt x="112" y="436"/>
                  </a:moveTo>
                  <a:lnTo>
                    <a:pt x="112" y="436"/>
                  </a:lnTo>
                  <a:cubicBezTo>
                    <a:pt x="53" y="403"/>
                    <a:pt x="32" y="329"/>
                    <a:pt x="65" y="269"/>
                  </a:cubicBezTo>
                  <a:cubicBezTo>
                    <a:pt x="98" y="210"/>
                    <a:pt x="173" y="188"/>
                    <a:pt x="232" y="222"/>
                  </a:cubicBezTo>
                  <a:cubicBezTo>
                    <a:pt x="291" y="255"/>
                    <a:pt x="313" y="329"/>
                    <a:pt x="280" y="389"/>
                  </a:cubicBezTo>
                  <a:cubicBezTo>
                    <a:pt x="247" y="448"/>
                    <a:pt x="172" y="469"/>
                    <a:pt x="112" y="436"/>
                  </a:cubicBezTo>
                  <a:close/>
                  <a:moveTo>
                    <a:pt x="298" y="100"/>
                  </a:moveTo>
                  <a:lnTo>
                    <a:pt x="298" y="100"/>
                  </a:lnTo>
                  <a:cubicBezTo>
                    <a:pt x="331" y="41"/>
                    <a:pt x="406" y="19"/>
                    <a:pt x="465" y="52"/>
                  </a:cubicBezTo>
                  <a:cubicBezTo>
                    <a:pt x="524" y="85"/>
                    <a:pt x="546" y="160"/>
                    <a:pt x="513" y="220"/>
                  </a:cubicBezTo>
                  <a:cubicBezTo>
                    <a:pt x="480" y="279"/>
                    <a:pt x="405" y="300"/>
                    <a:pt x="345" y="267"/>
                  </a:cubicBezTo>
                  <a:cubicBezTo>
                    <a:pt x="286" y="234"/>
                    <a:pt x="265" y="159"/>
                    <a:pt x="298" y="100"/>
                  </a:cubicBezTo>
                  <a:close/>
                  <a:moveTo>
                    <a:pt x="405" y="0"/>
                  </a:moveTo>
                  <a:lnTo>
                    <a:pt x="405" y="0"/>
                  </a:lnTo>
                  <a:cubicBezTo>
                    <a:pt x="181" y="0"/>
                    <a:pt x="0" y="181"/>
                    <a:pt x="0" y="405"/>
                  </a:cubicBezTo>
                  <a:cubicBezTo>
                    <a:pt x="0" y="629"/>
                    <a:pt x="181" y="811"/>
                    <a:pt x="405" y="811"/>
                  </a:cubicBezTo>
                  <a:cubicBezTo>
                    <a:pt x="629" y="811"/>
                    <a:pt x="811" y="629"/>
                    <a:pt x="811" y="405"/>
                  </a:cubicBezTo>
                  <a:cubicBezTo>
                    <a:pt x="811" y="181"/>
                    <a:pt x="629" y="0"/>
                    <a:pt x="405"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52" name="Freeform 5"/>
            <p:cNvSpPr>
              <a:spLocks noEditPoints="1"/>
            </p:cNvSpPr>
            <p:nvPr userDrawn="1"/>
          </p:nvSpPr>
          <p:spPr bwMode="auto">
            <a:xfrm rot="1264384">
              <a:off x="1983280" y="5686214"/>
              <a:ext cx="1000393" cy="429321"/>
            </a:xfrm>
            <a:custGeom>
              <a:avLst/>
              <a:gdLst>
                <a:gd name="T0" fmla="*/ 1727 w 3152"/>
                <a:gd name="T1" fmla="*/ 1223 h 1356"/>
                <a:gd name="T2" fmla="*/ 1727 w 3152"/>
                <a:gd name="T3" fmla="*/ 421 h 1356"/>
                <a:gd name="T4" fmla="*/ 1727 w 3152"/>
                <a:gd name="T5" fmla="*/ 1223 h 1356"/>
                <a:gd name="T6" fmla="*/ 534 w 3152"/>
                <a:gd name="T7" fmla="*/ 1223 h 1356"/>
                <a:gd name="T8" fmla="*/ 522 w 3152"/>
                <a:gd name="T9" fmla="*/ 422 h 1356"/>
                <a:gd name="T10" fmla="*/ 550 w 3152"/>
                <a:gd name="T11" fmla="*/ 422 h 1356"/>
                <a:gd name="T12" fmla="*/ 534 w 3152"/>
                <a:gd name="T13" fmla="*/ 1223 h 1356"/>
                <a:gd name="T14" fmla="*/ 2965 w 3152"/>
                <a:gd name="T15" fmla="*/ 30 h 1356"/>
                <a:gd name="T16" fmla="*/ 2960 w 3152"/>
                <a:gd name="T17" fmla="*/ 24 h 1356"/>
                <a:gd name="T18" fmla="*/ 2955 w 3152"/>
                <a:gd name="T19" fmla="*/ 19 h 1356"/>
                <a:gd name="T20" fmla="*/ 2945 w 3152"/>
                <a:gd name="T21" fmla="*/ 11 h 1356"/>
                <a:gd name="T22" fmla="*/ 2934 w 3152"/>
                <a:gd name="T23" fmla="*/ 5 h 1356"/>
                <a:gd name="T24" fmla="*/ 2921 w 3152"/>
                <a:gd name="T25" fmla="*/ 2 h 1356"/>
                <a:gd name="T26" fmla="*/ 2908 w 3152"/>
                <a:gd name="T27" fmla="*/ 1 h 1356"/>
                <a:gd name="T28" fmla="*/ 2896 w 3152"/>
                <a:gd name="T29" fmla="*/ 2 h 1356"/>
                <a:gd name="T30" fmla="*/ 2883 w 3152"/>
                <a:gd name="T31" fmla="*/ 6 h 1356"/>
                <a:gd name="T32" fmla="*/ 2872 w 3152"/>
                <a:gd name="T33" fmla="*/ 12 h 1356"/>
                <a:gd name="T34" fmla="*/ 2867 w 3152"/>
                <a:gd name="T35" fmla="*/ 17 h 1356"/>
                <a:gd name="T36" fmla="*/ 2861 w 3152"/>
                <a:gd name="T37" fmla="*/ 21 h 1356"/>
                <a:gd name="T38" fmla="*/ 1727 w 3152"/>
                <a:gd name="T39" fmla="*/ 288 h 1356"/>
                <a:gd name="T40" fmla="*/ 1064 w 3152"/>
                <a:gd name="T41" fmla="*/ 756 h 1356"/>
                <a:gd name="T42" fmla="*/ 799 w 3152"/>
                <a:gd name="T43" fmla="*/ 173 h 1356"/>
                <a:gd name="T44" fmla="*/ 975 w 3152"/>
                <a:gd name="T45" fmla="*/ 380 h 1356"/>
                <a:gd name="T46" fmla="*/ 1030 w 3152"/>
                <a:gd name="T47" fmla="*/ 275 h 1356"/>
                <a:gd name="T48" fmla="*/ 863 w 3152"/>
                <a:gd name="T49" fmla="*/ 29 h 1356"/>
                <a:gd name="T50" fmla="*/ 854 w 3152"/>
                <a:gd name="T51" fmla="*/ 19 h 1356"/>
                <a:gd name="T52" fmla="*/ 850 w 3152"/>
                <a:gd name="T53" fmla="*/ 16 h 1356"/>
                <a:gd name="T54" fmla="*/ 838 w 3152"/>
                <a:gd name="T55" fmla="*/ 8 h 1356"/>
                <a:gd name="T56" fmla="*/ 825 w 3152"/>
                <a:gd name="T57" fmla="*/ 3 h 1356"/>
                <a:gd name="T58" fmla="*/ 813 w 3152"/>
                <a:gd name="T59" fmla="*/ 1 h 1356"/>
                <a:gd name="T60" fmla="*/ 800 w 3152"/>
                <a:gd name="T61" fmla="*/ 1 h 1356"/>
                <a:gd name="T62" fmla="*/ 787 w 3152"/>
                <a:gd name="T63" fmla="*/ 4 h 1356"/>
                <a:gd name="T64" fmla="*/ 774 w 3152"/>
                <a:gd name="T65" fmla="*/ 10 h 1356"/>
                <a:gd name="T66" fmla="*/ 770 w 3152"/>
                <a:gd name="T67" fmla="*/ 12 h 1356"/>
                <a:gd name="T68" fmla="*/ 760 w 3152"/>
                <a:gd name="T69" fmla="*/ 21 h 1356"/>
                <a:gd name="T70" fmla="*/ 508 w 3152"/>
                <a:gd name="T71" fmla="*/ 289 h 1356"/>
                <a:gd name="T72" fmla="*/ 534 w 3152"/>
                <a:gd name="T73" fmla="*/ 1356 h 1356"/>
                <a:gd name="T74" fmla="*/ 1197 w 3152"/>
                <a:gd name="T75" fmla="*/ 889 h 1356"/>
                <a:gd name="T76" fmla="*/ 2260 w 3152"/>
                <a:gd name="T77" fmla="*/ 856 h 1356"/>
                <a:gd name="T78" fmla="*/ 3021 w 3152"/>
                <a:gd name="T79" fmla="*/ 350 h 1356"/>
                <a:gd name="T80" fmla="*/ 3114 w 3152"/>
                <a:gd name="T81" fmla="*/ 368 h 1356"/>
                <a:gd name="T82" fmla="*/ 2965 w 3152"/>
                <a:gd name="T83" fmla="*/ 3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52" h="1356">
                  <a:moveTo>
                    <a:pt x="1727" y="1223"/>
                  </a:moveTo>
                  <a:lnTo>
                    <a:pt x="1727" y="1223"/>
                  </a:lnTo>
                  <a:cubicBezTo>
                    <a:pt x="1506" y="1223"/>
                    <a:pt x="1326" y="1043"/>
                    <a:pt x="1326" y="822"/>
                  </a:cubicBezTo>
                  <a:cubicBezTo>
                    <a:pt x="1326" y="601"/>
                    <a:pt x="1506" y="421"/>
                    <a:pt x="1727" y="421"/>
                  </a:cubicBezTo>
                  <a:cubicBezTo>
                    <a:pt x="1948" y="421"/>
                    <a:pt x="2128" y="601"/>
                    <a:pt x="2128" y="822"/>
                  </a:cubicBezTo>
                  <a:cubicBezTo>
                    <a:pt x="2128" y="1043"/>
                    <a:pt x="1948" y="1223"/>
                    <a:pt x="1727" y="1223"/>
                  </a:cubicBezTo>
                  <a:close/>
                  <a:moveTo>
                    <a:pt x="534" y="1223"/>
                  </a:moveTo>
                  <a:lnTo>
                    <a:pt x="534" y="1223"/>
                  </a:lnTo>
                  <a:cubicBezTo>
                    <a:pt x="313" y="1223"/>
                    <a:pt x="133" y="1043"/>
                    <a:pt x="133" y="822"/>
                  </a:cubicBezTo>
                  <a:cubicBezTo>
                    <a:pt x="133" y="605"/>
                    <a:pt x="306" y="428"/>
                    <a:pt x="522" y="422"/>
                  </a:cubicBezTo>
                  <a:cubicBezTo>
                    <a:pt x="526" y="423"/>
                    <a:pt x="531" y="423"/>
                    <a:pt x="536" y="423"/>
                  </a:cubicBezTo>
                  <a:cubicBezTo>
                    <a:pt x="540" y="423"/>
                    <a:pt x="545" y="423"/>
                    <a:pt x="550" y="422"/>
                  </a:cubicBezTo>
                  <a:cubicBezTo>
                    <a:pt x="763" y="430"/>
                    <a:pt x="935" y="607"/>
                    <a:pt x="935" y="822"/>
                  </a:cubicBezTo>
                  <a:cubicBezTo>
                    <a:pt x="935" y="1043"/>
                    <a:pt x="755" y="1223"/>
                    <a:pt x="534" y="1223"/>
                  </a:cubicBezTo>
                  <a:close/>
                  <a:moveTo>
                    <a:pt x="2965" y="30"/>
                  </a:moveTo>
                  <a:lnTo>
                    <a:pt x="2965" y="30"/>
                  </a:lnTo>
                  <a:cubicBezTo>
                    <a:pt x="2965" y="30"/>
                    <a:pt x="2965" y="29"/>
                    <a:pt x="2965" y="29"/>
                  </a:cubicBezTo>
                  <a:cubicBezTo>
                    <a:pt x="2963" y="27"/>
                    <a:pt x="2962" y="26"/>
                    <a:pt x="2960" y="24"/>
                  </a:cubicBezTo>
                  <a:cubicBezTo>
                    <a:pt x="2959" y="22"/>
                    <a:pt x="2957" y="20"/>
                    <a:pt x="2956" y="19"/>
                  </a:cubicBezTo>
                  <a:cubicBezTo>
                    <a:pt x="2956" y="19"/>
                    <a:pt x="2955" y="19"/>
                    <a:pt x="2955" y="19"/>
                  </a:cubicBezTo>
                  <a:cubicBezTo>
                    <a:pt x="2954" y="17"/>
                    <a:pt x="2953" y="17"/>
                    <a:pt x="2952" y="16"/>
                  </a:cubicBezTo>
                  <a:cubicBezTo>
                    <a:pt x="2950" y="14"/>
                    <a:pt x="2948" y="12"/>
                    <a:pt x="2945" y="11"/>
                  </a:cubicBezTo>
                  <a:cubicBezTo>
                    <a:pt x="2944" y="10"/>
                    <a:pt x="2942" y="9"/>
                    <a:pt x="2940" y="8"/>
                  </a:cubicBezTo>
                  <a:cubicBezTo>
                    <a:pt x="2938" y="7"/>
                    <a:pt x="2936" y="6"/>
                    <a:pt x="2934" y="5"/>
                  </a:cubicBezTo>
                  <a:cubicBezTo>
                    <a:pt x="2932" y="4"/>
                    <a:pt x="2930" y="4"/>
                    <a:pt x="2928" y="3"/>
                  </a:cubicBezTo>
                  <a:cubicBezTo>
                    <a:pt x="2925" y="3"/>
                    <a:pt x="2923" y="2"/>
                    <a:pt x="2921" y="2"/>
                  </a:cubicBezTo>
                  <a:cubicBezTo>
                    <a:pt x="2919" y="1"/>
                    <a:pt x="2917" y="1"/>
                    <a:pt x="2915" y="1"/>
                  </a:cubicBezTo>
                  <a:cubicBezTo>
                    <a:pt x="2913" y="1"/>
                    <a:pt x="2911" y="0"/>
                    <a:pt x="2908" y="1"/>
                  </a:cubicBezTo>
                  <a:cubicBezTo>
                    <a:pt x="2907" y="1"/>
                    <a:pt x="2905" y="1"/>
                    <a:pt x="2903" y="1"/>
                  </a:cubicBezTo>
                  <a:cubicBezTo>
                    <a:pt x="2900" y="1"/>
                    <a:pt x="2898" y="2"/>
                    <a:pt x="2896" y="2"/>
                  </a:cubicBezTo>
                  <a:cubicBezTo>
                    <a:pt x="2894" y="2"/>
                    <a:pt x="2892" y="3"/>
                    <a:pt x="2890" y="4"/>
                  </a:cubicBezTo>
                  <a:cubicBezTo>
                    <a:pt x="2887" y="5"/>
                    <a:pt x="2885" y="5"/>
                    <a:pt x="2883" y="6"/>
                  </a:cubicBezTo>
                  <a:cubicBezTo>
                    <a:pt x="2881" y="7"/>
                    <a:pt x="2879" y="8"/>
                    <a:pt x="2876" y="10"/>
                  </a:cubicBezTo>
                  <a:cubicBezTo>
                    <a:pt x="2875" y="11"/>
                    <a:pt x="2874" y="11"/>
                    <a:pt x="2872" y="12"/>
                  </a:cubicBezTo>
                  <a:cubicBezTo>
                    <a:pt x="2872" y="12"/>
                    <a:pt x="2872" y="12"/>
                    <a:pt x="2872" y="12"/>
                  </a:cubicBezTo>
                  <a:cubicBezTo>
                    <a:pt x="2870" y="14"/>
                    <a:pt x="2868" y="15"/>
                    <a:pt x="2867" y="17"/>
                  </a:cubicBezTo>
                  <a:cubicBezTo>
                    <a:pt x="2865" y="18"/>
                    <a:pt x="2863" y="20"/>
                    <a:pt x="2861" y="21"/>
                  </a:cubicBezTo>
                  <a:cubicBezTo>
                    <a:pt x="2861" y="21"/>
                    <a:pt x="2861" y="21"/>
                    <a:pt x="2861" y="21"/>
                  </a:cubicBezTo>
                  <a:lnTo>
                    <a:pt x="2242" y="680"/>
                  </a:lnTo>
                  <a:cubicBezTo>
                    <a:pt x="2180" y="454"/>
                    <a:pt x="1973" y="288"/>
                    <a:pt x="1727" y="288"/>
                  </a:cubicBezTo>
                  <a:cubicBezTo>
                    <a:pt x="1455" y="288"/>
                    <a:pt x="1230" y="492"/>
                    <a:pt x="1197" y="756"/>
                  </a:cubicBezTo>
                  <a:lnTo>
                    <a:pt x="1064" y="756"/>
                  </a:lnTo>
                  <a:cubicBezTo>
                    <a:pt x="1037" y="539"/>
                    <a:pt x="880" y="363"/>
                    <a:pt x="674" y="307"/>
                  </a:cubicBezTo>
                  <a:lnTo>
                    <a:pt x="799" y="173"/>
                  </a:lnTo>
                  <a:lnTo>
                    <a:pt x="919" y="350"/>
                  </a:lnTo>
                  <a:cubicBezTo>
                    <a:pt x="932" y="369"/>
                    <a:pt x="953" y="380"/>
                    <a:pt x="975" y="380"/>
                  </a:cubicBezTo>
                  <a:cubicBezTo>
                    <a:pt x="988" y="380"/>
                    <a:pt x="1001" y="376"/>
                    <a:pt x="1012" y="368"/>
                  </a:cubicBezTo>
                  <a:cubicBezTo>
                    <a:pt x="1042" y="347"/>
                    <a:pt x="1050" y="306"/>
                    <a:pt x="1030" y="275"/>
                  </a:cubicBezTo>
                  <a:lnTo>
                    <a:pt x="863" y="30"/>
                  </a:lnTo>
                  <a:cubicBezTo>
                    <a:pt x="863" y="30"/>
                    <a:pt x="863" y="29"/>
                    <a:pt x="863" y="29"/>
                  </a:cubicBezTo>
                  <a:cubicBezTo>
                    <a:pt x="861" y="27"/>
                    <a:pt x="860" y="26"/>
                    <a:pt x="858" y="24"/>
                  </a:cubicBezTo>
                  <a:cubicBezTo>
                    <a:pt x="857" y="22"/>
                    <a:pt x="855" y="20"/>
                    <a:pt x="854" y="19"/>
                  </a:cubicBezTo>
                  <a:cubicBezTo>
                    <a:pt x="854" y="19"/>
                    <a:pt x="854" y="19"/>
                    <a:pt x="853" y="19"/>
                  </a:cubicBezTo>
                  <a:cubicBezTo>
                    <a:pt x="852" y="17"/>
                    <a:pt x="851" y="17"/>
                    <a:pt x="850" y="16"/>
                  </a:cubicBezTo>
                  <a:cubicBezTo>
                    <a:pt x="848" y="14"/>
                    <a:pt x="846" y="12"/>
                    <a:pt x="843" y="11"/>
                  </a:cubicBezTo>
                  <a:cubicBezTo>
                    <a:pt x="842" y="10"/>
                    <a:pt x="840" y="9"/>
                    <a:pt x="838" y="8"/>
                  </a:cubicBezTo>
                  <a:cubicBezTo>
                    <a:pt x="836" y="7"/>
                    <a:pt x="834" y="6"/>
                    <a:pt x="832" y="5"/>
                  </a:cubicBezTo>
                  <a:cubicBezTo>
                    <a:pt x="830" y="4"/>
                    <a:pt x="827" y="4"/>
                    <a:pt x="825" y="3"/>
                  </a:cubicBezTo>
                  <a:cubicBezTo>
                    <a:pt x="823" y="3"/>
                    <a:pt x="821" y="2"/>
                    <a:pt x="819" y="2"/>
                  </a:cubicBezTo>
                  <a:cubicBezTo>
                    <a:pt x="817" y="1"/>
                    <a:pt x="815" y="1"/>
                    <a:pt x="813" y="1"/>
                  </a:cubicBezTo>
                  <a:cubicBezTo>
                    <a:pt x="811" y="1"/>
                    <a:pt x="809" y="1"/>
                    <a:pt x="807" y="1"/>
                  </a:cubicBezTo>
                  <a:cubicBezTo>
                    <a:pt x="805" y="1"/>
                    <a:pt x="802" y="1"/>
                    <a:pt x="800" y="1"/>
                  </a:cubicBezTo>
                  <a:cubicBezTo>
                    <a:pt x="798" y="1"/>
                    <a:pt x="796" y="2"/>
                    <a:pt x="794" y="2"/>
                  </a:cubicBezTo>
                  <a:cubicBezTo>
                    <a:pt x="792" y="2"/>
                    <a:pt x="790" y="3"/>
                    <a:pt x="787" y="4"/>
                  </a:cubicBezTo>
                  <a:cubicBezTo>
                    <a:pt x="785" y="5"/>
                    <a:pt x="783" y="5"/>
                    <a:pt x="782" y="6"/>
                  </a:cubicBezTo>
                  <a:cubicBezTo>
                    <a:pt x="779" y="7"/>
                    <a:pt x="777" y="8"/>
                    <a:pt x="774" y="10"/>
                  </a:cubicBezTo>
                  <a:cubicBezTo>
                    <a:pt x="773" y="11"/>
                    <a:pt x="772" y="11"/>
                    <a:pt x="770" y="12"/>
                  </a:cubicBezTo>
                  <a:cubicBezTo>
                    <a:pt x="770" y="12"/>
                    <a:pt x="770" y="12"/>
                    <a:pt x="770" y="12"/>
                  </a:cubicBezTo>
                  <a:cubicBezTo>
                    <a:pt x="768" y="14"/>
                    <a:pt x="766" y="15"/>
                    <a:pt x="765" y="17"/>
                  </a:cubicBezTo>
                  <a:cubicBezTo>
                    <a:pt x="763" y="18"/>
                    <a:pt x="761" y="20"/>
                    <a:pt x="760" y="21"/>
                  </a:cubicBezTo>
                  <a:cubicBezTo>
                    <a:pt x="759" y="21"/>
                    <a:pt x="759" y="21"/>
                    <a:pt x="759" y="21"/>
                  </a:cubicBezTo>
                  <a:lnTo>
                    <a:pt x="508" y="289"/>
                  </a:lnTo>
                  <a:cubicBezTo>
                    <a:pt x="225" y="302"/>
                    <a:pt x="0" y="536"/>
                    <a:pt x="0" y="822"/>
                  </a:cubicBezTo>
                  <a:cubicBezTo>
                    <a:pt x="0" y="1117"/>
                    <a:pt x="239" y="1356"/>
                    <a:pt x="534" y="1356"/>
                  </a:cubicBezTo>
                  <a:cubicBezTo>
                    <a:pt x="806" y="1356"/>
                    <a:pt x="1031" y="1152"/>
                    <a:pt x="1064" y="889"/>
                  </a:cubicBezTo>
                  <a:lnTo>
                    <a:pt x="1197" y="889"/>
                  </a:lnTo>
                  <a:cubicBezTo>
                    <a:pt x="1230" y="1152"/>
                    <a:pt x="1455" y="1356"/>
                    <a:pt x="1727" y="1356"/>
                  </a:cubicBezTo>
                  <a:cubicBezTo>
                    <a:pt x="2011" y="1356"/>
                    <a:pt x="2243" y="1135"/>
                    <a:pt x="2260" y="856"/>
                  </a:cubicBezTo>
                  <a:lnTo>
                    <a:pt x="2901" y="173"/>
                  </a:lnTo>
                  <a:lnTo>
                    <a:pt x="3021" y="350"/>
                  </a:lnTo>
                  <a:cubicBezTo>
                    <a:pt x="3034" y="369"/>
                    <a:pt x="3055" y="380"/>
                    <a:pt x="3077" y="380"/>
                  </a:cubicBezTo>
                  <a:cubicBezTo>
                    <a:pt x="3089" y="380"/>
                    <a:pt x="3103" y="376"/>
                    <a:pt x="3114" y="368"/>
                  </a:cubicBezTo>
                  <a:cubicBezTo>
                    <a:pt x="3144" y="347"/>
                    <a:pt x="3152" y="306"/>
                    <a:pt x="3132" y="275"/>
                  </a:cubicBezTo>
                  <a:lnTo>
                    <a:pt x="2965" y="30"/>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53" name="组合 22"/>
            <p:cNvGrpSpPr/>
            <p:nvPr userDrawn="1"/>
          </p:nvGrpSpPr>
          <p:grpSpPr>
            <a:xfrm rot="1013132">
              <a:off x="1601368" y="4438604"/>
              <a:ext cx="794889" cy="623974"/>
              <a:chOff x="3654425" y="5089525"/>
              <a:chExt cx="1860550" cy="1460500"/>
            </a:xfrm>
            <a:grpFill/>
          </p:grpSpPr>
          <p:sp>
            <p:nvSpPr>
              <p:cNvPr id="57" name="Freeform 12"/>
              <p:cNvSpPr>
                <a:spLocks noEditPoints="1"/>
              </p:cNvSpPr>
              <p:nvPr/>
            </p:nvSpPr>
            <p:spPr bwMode="auto">
              <a:xfrm>
                <a:off x="3654425" y="5089525"/>
                <a:ext cx="1860550" cy="1460500"/>
              </a:xfrm>
              <a:custGeom>
                <a:avLst/>
                <a:gdLst>
                  <a:gd name="T0" fmla="*/ 2372 w 2506"/>
                  <a:gd name="T1" fmla="*/ 1716 h 1970"/>
                  <a:gd name="T2" fmla="*/ 2372 w 2506"/>
                  <a:gd name="T3" fmla="*/ 1716 h 1970"/>
                  <a:gd name="T4" fmla="*/ 1858 w 2506"/>
                  <a:gd name="T5" fmla="*/ 1575 h 1970"/>
                  <a:gd name="T6" fmla="*/ 1818 w 2506"/>
                  <a:gd name="T7" fmla="*/ 1576 h 1970"/>
                  <a:gd name="T8" fmla="*/ 1323 w 2506"/>
                  <a:gd name="T9" fmla="*/ 1715 h 1970"/>
                  <a:gd name="T10" fmla="*/ 1323 w 2506"/>
                  <a:gd name="T11" fmla="*/ 308 h 1970"/>
                  <a:gd name="T12" fmla="*/ 1847 w 2506"/>
                  <a:gd name="T13" fmla="*/ 133 h 1970"/>
                  <a:gd name="T14" fmla="*/ 2372 w 2506"/>
                  <a:gd name="T15" fmla="*/ 310 h 1970"/>
                  <a:gd name="T16" fmla="*/ 2372 w 2506"/>
                  <a:gd name="T17" fmla="*/ 1716 h 1970"/>
                  <a:gd name="T18" fmla="*/ 1182 w 2506"/>
                  <a:gd name="T19" fmla="*/ 1715 h 1970"/>
                  <a:gd name="T20" fmla="*/ 1182 w 2506"/>
                  <a:gd name="T21" fmla="*/ 1715 h 1970"/>
                  <a:gd name="T22" fmla="*/ 688 w 2506"/>
                  <a:gd name="T23" fmla="*/ 1576 h 1970"/>
                  <a:gd name="T24" fmla="*/ 647 w 2506"/>
                  <a:gd name="T25" fmla="*/ 1575 h 1970"/>
                  <a:gd name="T26" fmla="*/ 133 w 2506"/>
                  <a:gd name="T27" fmla="*/ 1716 h 1970"/>
                  <a:gd name="T28" fmla="*/ 133 w 2506"/>
                  <a:gd name="T29" fmla="*/ 310 h 1970"/>
                  <a:gd name="T30" fmla="*/ 659 w 2506"/>
                  <a:gd name="T31" fmla="*/ 133 h 1970"/>
                  <a:gd name="T32" fmla="*/ 1182 w 2506"/>
                  <a:gd name="T33" fmla="*/ 308 h 1970"/>
                  <a:gd name="T34" fmla="*/ 1182 w 2506"/>
                  <a:gd name="T35" fmla="*/ 1715 h 1970"/>
                  <a:gd name="T36" fmla="*/ 1849 w 2506"/>
                  <a:gd name="T37" fmla="*/ 0 h 1970"/>
                  <a:gd name="T38" fmla="*/ 1849 w 2506"/>
                  <a:gd name="T39" fmla="*/ 0 h 1970"/>
                  <a:gd name="T40" fmla="*/ 1823 w 2506"/>
                  <a:gd name="T41" fmla="*/ 0 h 1970"/>
                  <a:gd name="T42" fmla="*/ 1253 w 2506"/>
                  <a:gd name="T43" fmla="*/ 184 h 1970"/>
                  <a:gd name="T44" fmla="*/ 683 w 2506"/>
                  <a:gd name="T45" fmla="*/ 0 h 1970"/>
                  <a:gd name="T46" fmla="*/ 657 w 2506"/>
                  <a:gd name="T47" fmla="*/ 0 h 1970"/>
                  <a:gd name="T48" fmla="*/ 5 w 2506"/>
                  <a:gd name="T49" fmla="*/ 267 h 1970"/>
                  <a:gd name="T50" fmla="*/ 0 w 2506"/>
                  <a:gd name="T51" fmla="*/ 279 h 1970"/>
                  <a:gd name="T52" fmla="*/ 0 w 2506"/>
                  <a:gd name="T53" fmla="*/ 1970 h 1970"/>
                  <a:gd name="T54" fmla="*/ 107 w 2506"/>
                  <a:gd name="T55" fmla="*/ 1889 h 1970"/>
                  <a:gd name="T56" fmla="*/ 682 w 2506"/>
                  <a:gd name="T57" fmla="*/ 1709 h 1970"/>
                  <a:gd name="T58" fmla="*/ 1190 w 2506"/>
                  <a:gd name="T59" fmla="*/ 1876 h 1970"/>
                  <a:gd name="T60" fmla="*/ 1208 w 2506"/>
                  <a:gd name="T61" fmla="*/ 1888 h 1970"/>
                  <a:gd name="T62" fmla="*/ 1253 w 2506"/>
                  <a:gd name="T63" fmla="*/ 1924 h 1970"/>
                  <a:gd name="T64" fmla="*/ 1298 w 2506"/>
                  <a:gd name="T65" fmla="*/ 1888 h 1970"/>
                  <a:gd name="T66" fmla="*/ 1316 w 2506"/>
                  <a:gd name="T67" fmla="*/ 1876 h 1970"/>
                  <a:gd name="T68" fmla="*/ 1824 w 2506"/>
                  <a:gd name="T69" fmla="*/ 1709 h 1970"/>
                  <a:gd name="T70" fmla="*/ 2399 w 2506"/>
                  <a:gd name="T71" fmla="*/ 1889 h 1970"/>
                  <a:gd name="T72" fmla="*/ 2506 w 2506"/>
                  <a:gd name="T73" fmla="*/ 1970 h 1970"/>
                  <a:gd name="T74" fmla="*/ 2506 w 2506"/>
                  <a:gd name="T75" fmla="*/ 279 h 1970"/>
                  <a:gd name="T76" fmla="*/ 2501 w 2506"/>
                  <a:gd name="T77" fmla="*/ 267 h 1970"/>
                  <a:gd name="T78" fmla="*/ 1849 w 2506"/>
                  <a:gd name="T79" fmla="*/ 0 h 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06" h="1970">
                    <a:moveTo>
                      <a:pt x="2372" y="1716"/>
                    </a:moveTo>
                    <a:lnTo>
                      <a:pt x="2372" y="1716"/>
                    </a:lnTo>
                    <a:cubicBezTo>
                      <a:pt x="2261" y="1655"/>
                      <a:pt x="2075" y="1575"/>
                      <a:pt x="1858" y="1575"/>
                    </a:cubicBezTo>
                    <a:cubicBezTo>
                      <a:pt x="1845" y="1575"/>
                      <a:pt x="1831" y="1576"/>
                      <a:pt x="1818" y="1576"/>
                    </a:cubicBezTo>
                    <a:cubicBezTo>
                      <a:pt x="1599" y="1587"/>
                      <a:pt x="1427" y="1659"/>
                      <a:pt x="1323" y="1715"/>
                    </a:cubicBezTo>
                    <a:lnTo>
                      <a:pt x="1323" y="308"/>
                    </a:lnTo>
                    <a:cubicBezTo>
                      <a:pt x="1347" y="271"/>
                      <a:pt x="1462" y="127"/>
                      <a:pt x="1847" y="133"/>
                    </a:cubicBezTo>
                    <a:cubicBezTo>
                      <a:pt x="2229" y="140"/>
                      <a:pt x="2347" y="273"/>
                      <a:pt x="2372" y="310"/>
                    </a:cubicBezTo>
                    <a:lnTo>
                      <a:pt x="2372" y="1716"/>
                    </a:lnTo>
                    <a:close/>
                    <a:moveTo>
                      <a:pt x="1182" y="1715"/>
                    </a:moveTo>
                    <a:lnTo>
                      <a:pt x="1182" y="1715"/>
                    </a:lnTo>
                    <a:cubicBezTo>
                      <a:pt x="1079" y="1659"/>
                      <a:pt x="906" y="1587"/>
                      <a:pt x="688" y="1576"/>
                    </a:cubicBezTo>
                    <a:cubicBezTo>
                      <a:pt x="674" y="1576"/>
                      <a:pt x="661" y="1575"/>
                      <a:pt x="647" y="1575"/>
                    </a:cubicBezTo>
                    <a:cubicBezTo>
                      <a:pt x="431" y="1575"/>
                      <a:pt x="244" y="1655"/>
                      <a:pt x="133" y="1716"/>
                    </a:cubicBezTo>
                    <a:lnTo>
                      <a:pt x="133" y="310"/>
                    </a:lnTo>
                    <a:cubicBezTo>
                      <a:pt x="159" y="273"/>
                      <a:pt x="276" y="140"/>
                      <a:pt x="659" y="133"/>
                    </a:cubicBezTo>
                    <a:cubicBezTo>
                      <a:pt x="1044" y="127"/>
                      <a:pt x="1159" y="271"/>
                      <a:pt x="1182" y="308"/>
                    </a:cubicBezTo>
                    <a:lnTo>
                      <a:pt x="1182" y="1715"/>
                    </a:lnTo>
                    <a:close/>
                    <a:moveTo>
                      <a:pt x="1849" y="0"/>
                    </a:moveTo>
                    <a:lnTo>
                      <a:pt x="1849" y="0"/>
                    </a:lnTo>
                    <a:cubicBezTo>
                      <a:pt x="1840" y="0"/>
                      <a:pt x="1831" y="0"/>
                      <a:pt x="1823" y="0"/>
                    </a:cubicBezTo>
                    <a:cubicBezTo>
                      <a:pt x="1490" y="0"/>
                      <a:pt x="1328" y="105"/>
                      <a:pt x="1253" y="184"/>
                    </a:cubicBezTo>
                    <a:cubicBezTo>
                      <a:pt x="1178" y="105"/>
                      <a:pt x="1015" y="0"/>
                      <a:pt x="683" y="0"/>
                    </a:cubicBezTo>
                    <a:cubicBezTo>
                      <a:pt x="674" y="0"/>
                      <a:pt x="666" y="0"/>
                      <a:pt x="657" y="0"/>
                    </a:cubicBezTo>
                    <a:cubicBezTo>
                      <a:pt x="127" y="9"/>
                      <a:pt x="16" y="240"/>
                      <a:pt x="5" y="267"/>
                    </a:cubicBezTo>
                    <a:lnTo>
                      <a:pt x="0" y="279"/>
                    </a:lnTo>
                    <a:lnTo>
                      <a:pt x="0" y="1970"/>
                    </a:lnTo>
                    <a:lnTo>
                      <a:pt x="107" y="1889"/>
                    </a:lnTo>
                    <a:cubicBezTo>
                      <a:pt x="109" y="1887"/>
                      <a:pt x="369" y="1695"/>
                      <a:pt x="682" y="1709"/>
                    </a:cubicBezTo>
                    <a:cubicBezTo>
                      <a:pt x="943" y="1722"/>
                      <a:pt x="1133" y="1837"/>
                      <a:pt x="1190" y="1876"/>
                    </a:cubicBezTo>
                    <a:cubicBezTo>
                      <a:pt x="1201" y="1883"/>
                      <a:pt x="1207" y="1888"/>
                      <a:pt x="1208" y="1888"/>
                    </a:cubicBezTo>
                    <a:lnTo>
                      <a:pt x="1253" y="1924"/>
                    </a:lnTo>
                    <a:lnTo>
                      <a:pt x="1298" y="1888"/>
                    </a:lnTo>
                    <a:cubicBezTo>
                      <a:pt x="1298" y="1888"/>
                      <a:pt x="1304" y="1883"/>
                      <a:pt x="1316" y="1876"/>
                    </a:cubicBezTo>
                    <a:cubicBezTo>
                      <a:pt x="1373" y="1837"/>
                      <a:pt x="1563" y="1722"/>
                      <a:pt x="1824" y="1709"/>
                    </a:cubicBezTo>
                    <a:cubicBezTo>
                      <a:pt x="2135" y="1695"/>
                      <a:pt x="2396" y="1887"/>
                      <a:pt x="2399" y="1889"/>
                    </a:cubicBezTo>
                    <a:lnTo>
                      <a:pt x="2506" y="1970"/>
                    </a:lnTo>
                    <a:lnTo>
                      <a:pt x="2506" y="279"/>
                    </a:lnTo>
                    <a:lnTo>
                      <a:pt x="2501" y="267"/>
                    </a:lnTo>
                    <a:cubicBezTo>
                      <a:pt x="2490" y="240"/>
                      <a:pt x="2379" y="9"/>
                      <a:pt x="1849"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58" name="Freeform 13"/>
              <p:cNvSpPr/>
              <p:nvPr/>
            </p:nvSpPr>
            <p:spPr bwMode="auto">
              <a:xfrm>
                <a:off x="3829050" y="5399088"/>
                <a:ext cx="627063" cy="152400"/>
              </a:xfrm>
              <a:custGeom>
                <a:avLst/>
                <a:gdLst>
                  <a:gd name="T0" fmla="*/ 822 w 844"/>
                  <a:gd name="T1" fmla="*/ 128 h 206"/>
                  <a:gd name="T2" fmla="*/ 822 w 844"/>
                  <a:gd name="T3" fmla="*/ 128 h 206"/>
                  <a:gd name="T4" fmla="*/ 441 w 844"/>
                  <a:gd name="T5" fmla="*/ 10 h 206"/>
                  <a:gd name="T6" fmla="*/ 23 w 844"/>
                  <a:gd name="T7" fmla="*/ 127 h 206"/>
                  <a:gd name="T8" fmla="*/ 12 w 844"/>
                  <a:gd name="T9" fmla="*/ 183 h 206"/>
                  <a:gd name="T10" fmla="*/ 45 w 844"/>
                  <a:gd name="T11" fmla="*/ 200 h 206"/>
                  <a:gd name="T12" fmla="*/ 68 w 844"/>
                  <a:gd name="T13" fmla="*/ 193 h 206"/>
                  <a:gd name="T14" fmla="*/ 437 w 844"/>
                  <a:gd name="T15" fmla="*/ 89 h 206"/>
                  <a:gd name="T16" fmla="*/ 775 w 844"/>
                  <a:gd name="T17" fmla="*/ 193 h 206"/>
                  <a:gd name="T18" fmla="*/ 831 w 844"/>
                  <a:gd name="T19" fmla="*/ 183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3"/>
                      <a:pt x="667" y="19"/>
                      <a:pt x="441" y="10"/>
                    </a:cubicBezTo>
                    <a:cubicBezTo>
                      <a:pt x="213" y="0"/>
                      <a:pt x="30" y="122"/>
                      <a:pt x="23" y="127"/>
                    </a:cubicBezTo>
                    <a:cubicBezTo>
                      <a:pt x="4" y="139"/>
                      <a:pt x="0" y="164"/>
                      <a:pt x="12" y="183"/>
                    </a:cubicBezTo>
                    <a:cubicBezTo>
                      <a:pt x="20" y="194"/>
                      <a:pt x="32" y="200"/>
                      <a:pt x="45" y="200"/>
                    </a:cubicBezTo>
                    <a:cubicBezTo>
                      <a:pt x="53" y="200"/>
                      <a:pt x="61" y="198"/>
                      <a:pt x="68" y="193"/>
                    </a:cubicBezTo>
                    <a:cubicBezTo>
                      <a:pt x="69" y="192"/>
                      <a:pt x="236" y="81"/>
                      <a:pt x="437" y="89"/>
                    </a:cubicBezTo>
                    <a:cubicBezTo>
                      <a:pt x="639" y="98"/>
                      <a:pt x="774" y="192"/>
                      <a:pt x="775" y="193"/>
                    </a:cubicBezTo>
                    <a:cubicBezTo>
                      <a:pt x="793" y="206"/>
                      <a:pt x="818" y="201"/>
                      <a:pt x="831" y="183"/>
                    </a:cubicBezTo>
                    <a:cubicBezTo>
                      <a:pt x="844" y="165"/>
                      <a:pt x="840" y="140"/>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59" name="Freeform 14"/>
              <p:cNvSpPr/>
              <p:nvPr/>
            </p:nvSpPr>
            <p:spPr bwMode="auto">
              <a:xfrm>
                <a:off x="3829050" y="5678488"/>
                <a:ext cx="627063" cy="152400"/>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8 w 844"/>
                  <a:gd name="T13" fmla="*/ 194 h 206"/>
                  <a:gd name="T14" fmla="*/ 437 w 844"/>
                  <a:gd name="T15" fmla="*/ 90 h 206"/>
                  <a:gd name="T16" fmla="*/ 775 w 844"/>
                  <a:gd name="T17" fmla="*/ 194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3"/>
                      <a:pt x="23" y="128"/>
                    </a:cubicBezTo>
                    <a:cubicBezTo>
                      <a:pt x="4" y="140"/>
                      <a:pt x="0" y="165"/>
                      <a:pt x="12" y="183"/>
                    </a:cubicBezTo>
                    <a:cubicBezTo>
                      <a:pt x="20" y="195"/>
                      <a:pt x="32" y="201"/>
                      <a:pt x="45" y="201"/>
                    </a:cubicBezTo>
                    <a:cubicBezTo>
                      <a:pt x="53" y="201"/>
                      <a:pt x="61" y="199"/>
                      <a:pt x="68" y="194"/>
                    </a:cubicBezTo>
                    <a:cubicBezTo>
                      <a:pt x="69" y="193"/>
                      <a:pt x="236" y="82"/>
                      <a:pt x="437" y="90"/>
                    </a:cubicBezTo>
                    <a:cubicBezTo>
                      <a:pt x="639" y="99"/>
                      <a:pt x="774" y="193"/>
                      <a:pt x="775" y="194"/>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60" name="Freeform 15"/>
              <p:cNvSpPr/>
              <p:nvPr/>
            </p:nvSpPr>
            <p:spPr bwMode="auto">
              <a:xfrm>
                <a:off x="3829050" y="5957888"/>
                <a:ext cx="627063" cy="153988"/>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8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8"/>
                    </a:cubicBezTo>
                    <a:cubicBezTo>
                      <a:pt x="4" y="140"/>
                      <a:pt x="0" y="165"/>
                      <a:pt x="12" y="183"/>
                    </a:cubicBezTo>
                    <a:cubicBezTo>
                      <a:pt x="20" y="195"/>
                      <a:pt x="32" y="201"/>
                      <a:pt x="45" y="201"/>
                    </a:cubicBezTo>
                    <a:cubicBezTo>
                      <a:pt x="53" y="201"/>
                      <a:pt x="61" y="198"/>
                      <a:pt x="68" y="194"/>
                    </a:cubicBezTo>
                    <a:cubicBezTo>
                      <a:pt x="69" y="193"/>
                      <a:pt x="236" y="82"/>
                      <a:pt x="437" y="90"/>
                    </a:cubicBezTo>
                    <a:cubicBezTo>
                      <a:pt x="639" y="99"/>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61" name="Freeform 16"/>
              <p:cNvSpPr/>
              <p:nvPr/>
            </p:nvSpPr>
            <p:spPr bwMode="auto">
              <a:xfrm>
                <a:off x="4713288" y="5437188"/>
                <a:ext cx="627063" cy="152400"/>
              </a:xfrm>
              <a:custGeom>
                <a:avLst/>
                <a:gdLst>
                  <a:gd name="T0" fmla="*/ 822 w 844"/>
                  <a:gd name="T1" fmla="*/ 127 h 205"/>
                  <a:gd name="T2" fmla="*/ 822 w 844"/>
                  <a:gd name="T3" fmla="*/ 127 h 205"/>
                  <a:gd name="T4" fmla="*/ 441 w 844"/>
                  <a:gd name="T5" fmla="*/ 9 h 205"/>
                  <a:gd name="T6" fmla="*/ 23 w 844"/>
                  <a:gd name="T7" fmla="*/ 127 h 205"/>
                  <a:gd name="T8" fmla="*/ 12 w 844"/>
                  <a:gd name="T9" fmla="*/ 182 h 205"/>
                  <a:gd name="T10" fmla="*/ 45 w 844"/>
                  <a:gd name="T11" fmla="*/ 200 h 205"/>
                  <a:gd name="T12" fmla="*/ 67 w 844"/>
                  <a:gd name="T13" fmla="*/ 193 h 205"/>
                  <a:gd name="T14" fmla="*/ 437 w 844"/>
                  <a:gd name="T15" fmla="*/ 89 h 205"/>
                  <a:gd name="T16" fmla="*/ 775 w 844"/>
                  <a:gd name="T17" fmla="*/ 193 h 205"/>
                  <a:gd name="T18" fmla="*/ 831 w 844"/>
                  <a:gd name="T19" fmla="*/ 183 h 205"/>
                  <a:gd name="T20" fmla="*/ 822 w 844"/>
                  <a:gd name="T21" fmla="*/ 127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5">
                    <a:moveTo>
                      <a:pt x="822" y="127"/>
                    </a:moveTo>
                    <a:lnTo>
                      <a:pt x="822" y="127"/>
                    </a:lnTo>
                    <a:cubicBezTo>
                      <a:pt x="815" y="123"/>
                      <a:pt x="667" y="19"/>
                      <a:pt x="441" y="9"/>
                    </a:cubicBezTo>
                    <a:cubicBezTo>
                      <a:pt x="213" y="0"/>
                      <a:pt x="30" y="122"/>
                      <a:pt x="23" y="127"/>
                    </a:cubicBezTo>
                    <a:cubicBezTo>
                      <a:pt x="4" y="139"/>
                      <a:pt x="0" y="164"/>
                      <a:pt x="12" y="182"/>
                    </a:cubicBezTo>
                    <a:cubicBezTo>
                      <a:pt x="20" y="194"/>
                      <a:pt x="32" y="200"/>
                      <a:pt x="45" y="200"/>
                    </a:cubicBezTo>
                    <a:cubicBezTo>
                      <a:pt x="53" y="200"/>
                      <a:pt x="61" y="198"/>
                      <a:pt x="67" y="193"/>
                    </a:cubicBezTo>
                    <a:cubicBezTo>
                      <a:pt x="69" y="192"/>
                      <a:pt x="236" y="81"/>
                      <a:pt x="437" y="89"/>
                    </a:cubicBezTo>
                    <a:cubicBezTo>
                      <a:pt x="639" y="98"/>
                      <a:pt x="774" y="192"/>
                      <a:pt x="775" y="193"/>
                    </a:cubicBezTo>
                    <a:cubicBezTo>
                      <a:pt x="793" y="205"/>
                      <a:pt x="818" y="201"/>
                      <a:pt x="831" y="183"/>
                    </a:cubicBezTo>
                    <a:cubicBezTo>
                      <a:pt x="844" y="165"/>
                      <a:pt x="840" y="140"/>
                      <a:pt x="822" y="127"/>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62" name="Freeform 17"/>
              <p:cNvSpPr/>
              <p:nvPr/>
            </p:nvSpPr>
            <p:spPr bwMode="auto">
              <a:xfrm>
                <a:off x="4713288" y="5716588"/>
                <a:ext cx="627063" cy="152400"/>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7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8"/>
                    </a:cubicBezTo>
                    <a:cubicBezTo>
                      <a:pt x="4" y="140"/>
                      <a:pt x="0" y="165"/>
                      <a:pt x="12" y="183"/>
                    </a:cubicBezTo>
                    <a:cubicBezTo>
                      <a:pt x="20" y="195"/>
                      <a:pt x="32" y="201"/>
                      <a:pt x="45" y="201"/>
                    </a:cubicBezTo>
                    <a:cubicBezTo>
                      <a:pt x="53" y="201"/>
                      <a:pt x="61" y="199"/>
                      <a:pt x="67" y="194"/>
                    </a:cubicBezTo>
                    <a:cubicBezTo>
                      <a:pt x="69" y="193"/>
                      <a:pt x="236" y="82"/>
                      <a:pt x="437" y="90"/>
                    </a:cubicBezTo>
                    <a:cubicBezTo>
                      <a:pt x="639" y="99"/>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63" name="Freeform 18"/>
              <p:cNvSpPr/>
              <p:nvPr/>
            </p:nvSpPr>
            <p:spPr bwMode="auto">
              <a:xfrm>
                <a:off x="4713288" y="5997575"/>
                <a:ext cx="627063" cy="152400"/>
              </a:xfrm>
              <a:custGeom>
                <a:avLst/>
                <a:gdLst>
                  <a:gd name="T0" fmla="*/ 822 w 844"/>
                  <a:gd name="T1" fmla="*/ 128 h 206"/>
                  <a:gd name="T2" fmla="*/ 822 w 844"/>
                  <a:gd name="T3" fmla="*/ 128 h 206"/>
                  <a:gd name="T4" fmla="*/ 441 w 844"/>
                  <a:gd name="T5" fmla="*/ 10 h 206"/>
                  <a:gd name="T6" fmla="*/ 23 w 844"/>
                  <a:gd name="T7" fmla="*/ 127 h 206"/>
                  <a:gd name="T8" fmla="*/ 12 w 844"/>
                  <a:gd name="T9" fmla="*/ 183 h 206"/>
                  <a:gd name="T10" fmla="*/ 45 w 844"/>
                  <a:gd name="T11" fmla="*/ 201 h 206"/>
                  <a:gd name="T12" fmla="*/ 67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7"/>
                    </a:cubicBezTo>
                    <a:cubicBezTo>
                      <a:pt x="4" y="140"/>
                      <a:pt x="0" y="165"/>
                      <a:pt x="12" y="183"/>
                    </a:cubicBezTo>
                    <a:cubicBezTo>
                      <a:pt x="20" y="194"/>
                      <a:pt x="32" y="201"/>
                      <a:pt x="45" y="201"/>
                    </a:cubicBezTo>
                    <a:cubicBezTo>
                      <a:pt x="53" y="201"/>
                      <a:pt x="61" y="198"/>
                      <a:pt x="67" y="194"/>
                    </a:cubicBezTo>
                    <a:cubicBezTo>
                      <a:pt x="69" y="193"/>
                      <a:pt x="236" y="82"/>
                      <a:pt x="437" y="90"/>
                    </a:cubicBezTo>
                    <a:cubicBezTo>
                      <a:pt x="639" y="98"/>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grpSp>
          <p:nvGrpSpPr>
            <p:cNvPr id="54" name="组合 23"/>
            <p:cNvGrpSpPr/>
            <p:nvPr userDrawn="1"/>
          </p:nvGrpSpPr>
          <p:grpSpPr>
            <a:xfrm>
              <a:off x="1798258" y="2947826"/>
              <a:ext cx="1301704" cy="1299270"/>
              <a:chOff x="6262688" y="5170488"/>
              <a:chExt cx="1697038" cy="1693863"/>
            </a:xfrm>
            <a:grpFill/>
          </p:grpSpPr>
          <p:sp>
            <p:nvSpPr>
              <p:cNvPr id="55" name="Freeform 19"/>
              <p:cNvSpPr>
                <a:spLocks noEditPoints="1"/>
              </p:cNvSpPr>
              <p:nvPr/>
            </p:nvSpPr>
            <p:spPr bwMode="auto">
              <a:xfrm>
                <a:off x="6262688" y="5170488"/>
                <a:ext cx="1697038" cy="1693863"/>
              </a:xfrm>
              <a:custGeom>
                <a:avLst/>
                <a:gdLst>
                  <a:gd name="T0" fmla="*/ 1760 w 2284"/>
                  <a:gd name="T1" fmla="*/ 1142 h 2284"/>
                  <a:gd name="T2" fmla="*/ 1919 w 2284"/>
                  <a:gd name="T3" fmla="*/ 1406 h 2284"/>
                  <a:gd name="T4" fmla="*/ 1756 w 2284"/>
                  <a:gd name="T5" fmla="*/ 1940 h 2284"/>
                  <a:gd name="T6" fmla="*/ 1878 w 2284"/>
                  <a:gd name="T7" fmla="*/ 1506 h 2284"/>
                  <a:gd name="T8" fmla="*/ 1433 w 2284"/>
                  <a:gd name="T9" fmla="*/ 1845 h 2284"/>
                  <a:gd name="T10" fmla="*/ 1496 w 2284"/>
                  <a:gd name="T11" fmla="*/ 1592 h 2284"/>
                  <a:gd name="T12" fmla="*/ 1142 w 2284"/>
                  <a:gd name="T13" fmla="*/ 2204 h 2284"/>
                  <a:gd name="T14" fmla="*/ 1405 w 2284"/>
                  <a:gd name="T15" fmla="*/ 1921 h 2284"/>
                  <a:gd name="T16" fmla="*/ 787 w 2284"/>
                  <a:gd name="T17" fmla="*/ 1592 h 2284"/>
                  <a:gd name="T18" fmla="*/ 850 w 2284"/>
                  <a:gd name="T19" fmla="*/ 1845 h 2284"/>
                  <a:gd name="T20" fmla="*/ 528 w 2284"/>
                  <a:gd name="T21" fmla="*/ 1940 h 2284"/>
                  <a:gd name="T22" fmla="*/ 704 w 2284"/>
                  <a:gd name="T23" fmla="*/ 1580 h 2284"/>
                  <a:gd name="T24" fmla="*/ 80 w 2284"/>
                  <a:gd name="T25" fmla="*/ 1143 h 2284"/>
                  <a:gd name="T26" fmla="*/ 523 w 2284"/>
                  <a:gd name="T27" fmla="*/ 1142 h 2284"/>
                  <a:gd name="T28" fmla="*/ 676 w 2284"/>
                  <a:gd name="T29" fmla="*/ 950 h 2284"/>
                  <a:gd name="T30" fmla="*/ 439 w 2284"/>
                  <a:gd name="T31" fmla="*/ 851 h 2284"/>
                  <a:gd name="T32" fmla="*/ 676 w 2284"/>
                  <a:gd name="T33" fmla="*/ 1335 h 2284"/>
                  <a:gd name="T34" fmla="*/ 438 w 2284"/>
                  <a:gd name="T35" fmla="*/ 1434 h 2284"/>
                  <a:gd name="T36" fmla="*/ 670 w 2284"/>
                  <a:gd name="T37" fmla="*/ 1204 h 2284"/>
                  <a:gd name="T38" fmla="*/ 670 w 2284"/>
                  <a:gd name="T39" fmla="*/ 1080 h 2284"/>
                  <a:gd name="T40" fmla="*/ 391 w 2284"/>
                  <a:gd name="T41" fmla="*/ 392 h 2284"/>
                  <a:gd name="T42" fmla="*/ 778 w 2284"/>
                  <a:gd name="T43" fmla="*/ 407 h 2284"/>
                  <a:gd name="T44" fmla="*/ 391 w 2284"/>
                  <a:gd name="T45" fmla="*/ 392 h 2284"/>
                  <a:gd name="T46" fmla="*/ 1074 w 2284"/>
                  <a:gd name="T47" fmla="*/ 574 h 2284"/>
                  <a:gd name="T48" fmla="*/ 850 w 2284"/>
                  <a:gd name="T49" fmla="*/ 440 h 2284"/>
                  <a:gd name="T50" fmla="*/ 1405 w 2284"/>
                  <a:gd name="T51" fmla="*/ 364 h 2284"/>
                  <a:gd name="T52" fmla="*/ 1142 w 2284"/>
                  <a:gd name="T53" fmla="*/ 80 h 2284"/>
                  <a:gd name="T54" fmla="*/ 1335 w 2284"/>
                  <a:gd name="T55" fmla="*/ 677 h 2284"/>
                  <a:gd name="T56" fmla="*/ 1496 w 2284"/>
                  <a:gd name="T57" fmla="*/ 693 h 2284"/>
                  <a:gd name="T58" fmla="*/ 1509 w 2284"/>
                  <a:gd name="T59" fmla="*/ 775 h 2284"/>
                  <a:gd name="T60" fmla="*/ 1431 w 2284"/>
                  <a:gd name="T61" fmla="*/ 765 h 2284"/>
                  <a:gd name="T62" fmla="*/ 1142 w 2284"/>
                  <a:gd name="T63" fmla="*/ 623 h 2284"/>
                  <a:gd name="T64" fmla="*/ 1081 w 2284"/>
                  <a:gd name="T65" fmla="*/ 671 h 2284"/>
                  <a:gd name="T66" fmla="*/ 774 w 2284"/>
                  <a:gd name="T67" fmla="*/ 775 h 2284"/>
                  <a:gd name="T68" fmla="*/ 764 w 2284"/>
                  <a:gd name="T69" fmla="*/ 853 h 2284"/>
                  <a:gd name="T70" fmla="*/ 774 w 2284"/>
                  <a:gd name="T71" fmla="*/ 1510 h 2284"/>
                  <a:gd name="T72" fmla="*/ 852 w 2284"/>
                  <a:gd name="T73" fmla="*/ 1520 h 2284"/>
                  <a:gd name="T74" fmla="*/ 1142 w 2284"/>
                  <a:gd name="T75" fmla="*/ 1662 h 2284"/>
                  <a:gd name="T76" fmla="*/ 1203 w 2284"/>
                  <a:gd name="T77" fmla="*/ 1614 h 2284"/>
                  <a:gd name="T78" fmla="*/ 1509 w 2284"/>
                  <a:gd name="T79" fmla="*/ 1510 h 2284"/>
                  <a:gd name="T80" fmla="*/ 1519 w 2284"/>
                  <a:gd name="T81" fmla="*/ 1432 h 2284"/>
                  <a:gd name="T82" fmla="*/ 1302 w 2284"/>
                  <a:gd name="T83" fmla="*/ 1530 h 2284"/>
                  <a:gd name="T84" fmla="*/ 864 w 2284"/>
                  <a:gd name="T85" fmla="*/ 1420 h 2284"/>
                  <a:gd name="T86" fmla="*/ 754 w 2284"/>
                  <a:gd name="T87" fmla="*/ 982 h 2284"/>
                  <a:gd name="T88" fmla="*/ 1142 w 2284"/>
                  <a:gd name="T89" fmla="*/ 750 h 2284"/>
                  <a:gd name="T90" fmla="*/ 1529 w 2284"/>
                  <a:gd name="T91" fmla="*/ 982 h 2284"/>
                  <a:gd name="T92" fmla="*/ 1419 w 2284"/>
                  <a:gd name="T93" fmla="*/ 1420 h 2284"/>
                  <a:gd name="T94" fmla="*/ 1607 w 2284"/>
                  <a:gd name="T95" fmla="*/ 950 h 2284"/>
                  <a:gd name="T96" fmla="*/ 1710 w 2284"/>
                  <a:gd name="T97" fmla="*/ 1075 h 2284"/>
                  <a:gd name="T98" fmla="*/ 1845 w 2284"/>
                  <a:gd name="T99" fmla="*/ 1434 h 2284"/>
                  <a:gd name="T100" fmla="*/ 1711 w 2284"/>
                  <a:gd name="T101" fmla="*/ 1210 h 2284"/>
                  <a:gd name="T102" fmla="*/ 1661 w 2284"/>
                  <a:gd name="T103" fmla="*/ 1142 h 2284"/>
                  <a:gd name="T104" fmla="*/ 1613 w 2284"/>
                  <a:gd name="T105" fmla="*/ 1080 h 2284"/>
                  <a:gd name="T106" fmla="*/ 1893 w 2284"/>
                  <a:gd name="T107" fmla="*/ 392 h 2284"/>
                  <a:gd name="T108" fmla="*/ 1505 w 2284"/>
                  <a:gd name="T109" fmla="*/ 407 h 2284"/>
                  <a:gd name="T110" fmla="*/ 1952 w 2284"/>
                  <a:gd name="T111" fmla="*/ 807 h 2284"/>
                  <a:gd name="T112" fmla="*/ 1477 w 2284"/>
                  <a:gd name="T113" fmla="*/ 332 h 2284"/>
                  <a:gd name="T114" fmla="*/ 528 w 2284"/>
                  <a:gd name="T115" fmla="*/ 265 h 2284"/>
                  <a:gd name="T116" fmla="*/ 0 w 2284"/>
                  <a:gd name="T117" fmla="*/ 1143 h 2284"/>
                  <a:gd name="T118" fmla="*/ 528 w 2284"/>
                  <a:gd name="T119" fmla="*/ 2020 h 2284"/>
                  <a:gd name="T120" fmla="*/ 1477 w 2284"/>
                  <a:gd name="T121" fmla="*/ 1953 h 2284"/>
                  <a:gd name="T122" fmla="*/ 1952 w 2284"/>
                  <a:gd name="T123" fmla="*/ 1478 h 2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4" h="2284">
                    <a:moveTo>
                      <a:pt x="1919" y="1406"/>
                    </a:moveTo>
                    <a:lnTo>
                      <a:pt x="1919" y="1406"/>
                    </a:lnTo>
                    <a:cubicBezTo>
                      <a:pt x="1878" y="1322"/>
                      <a:pt x="1825" y="1233"/>
                      <a:pt x="1760" y="1142"/>
                    </a:cubicBezTo>
                    <a:cubicBezTo>
                      <a:pt x="1824" y="1053"/>
                      <a:pt x="1878" y="965"/>
                      <a:pt x="1920" y="879"/>
                    </a:cubicBezTo>
                    <a:cubicBezTo>
                      <a:pt x="2100" y="953"/>
                      <a:pt x="2204" y="1049"/>
                      <a:pt x="2204" y="1143"/>
                    </a:cubicBezTo>
                    <a:cubicBezTo>
                      <a:pt x="2204" y="1236"/>
                      <a:pt x="2100" y="1332"/>
                      <a:pt x="1919" y="1406"/>
                    </a:cubicBezTo>
                    <a:close/>
                    <a:moveTo>
                      <a:pt x="1893" y="1893"/>
                    </a:moveTo>
                    <a:lnTo>
                      <a:pt x="1893" y="1893"/>
                    </a:lnTo>
                    <a:cubicBezTo>
                      <a:pt x="1862" y="1924"/>
                      <a:pt x="1816" y="1940"/>
                      <a:pt x="1756" y="1940"/>
                    </a:cubicBezTo>
                    <a:cubicBezTo>
                      <a:pt x="1684" y="1940"/>
                      <a:pt x="1599" y="1918"/>
                      <a:pt x="1505" y="1878"/>
                    </a:cubicBezTo>
                    <a:cubicBezTo>
                      <a:pt x="1536" y="1790"/>
                      <a:pt x="1561" y="1689"/>
                      <a:pt x="1579" y="1580"/>
                    </a:cubicBezTo>
                    <a:cubicBezTo>
                      <a:pt x="1689" y="1562"/>
                      <a:pt x="1789" y="1537"/>
                      <a:pt x="1878" y="1506"/>
                    </a:cubicBezTo>
                    <a:cubicBezTo>
                      <a:pt x="1954" y="1686"/>
                      <a:pt x="1959" y="1828"/>
                      <a:pt x="1893" y="1893"/>
                    </a:cubicBezTo>
                    <a:close/>
                    <a:moveTo>
                      <a:pt x="1433" y="1845"/>
                    </a:moveTo>
                    <a:lnTo>
                      <a:pt x="1433" y="1845"/>
                    </a:lnTo>
                    <a:cubicBezTo>
                      <a:pt x="1361" y="1809"/>
                      <a:pt x="1286" y="1764"/>
                      <a:pt x="1210" y="1711"/>
                    </a:cubicBezTo>
                    <a:cubicBezTo>
                      <a:pt x="1251" y="1679"/>
                      <a:pt x="1293" y="1644"/>
                      <a:pt x="1335" y="1608"/>
                    </a:cubicBezTo>
                    <a:cubicBezTo>
                      <a:pt x="1390" y="1604"/>
                      <a:pt x="1444" y="1599"/>
                      <a:pt x="1496" y="1592"/>
                    </a:cubicBezTo>
                    <a:cubicBezTo>
                      <a:pt x="1480" y="1686"/>
                      <a:pt x="1458" y="1771"/>
                      <a:pt x="1433" y="1845"/>
                    </a:cubicBezTo>
                    <a:close/>
                    <a:moveTo>
                      <a:pt x="1142" y="2204"/>
                    </a:moveTo>
                    <a:lnTo>
                      <a:pt x="1142" y="2204"/>
                    </a:lnTo>
                    <a:cubicBezTo>
                      <a:pt x="1049" y="2204"/>
                      <a:pt x="952" y="2101"/>
                      <a:pt x="878" y="1921"/>
                    </a:cubicBezTo>
                    <a:cubicBezTo>
                      <a:pt x="963" y="1879"/>
                      <a:pt x="1052" y="1825"/>
                      <a:pt x="1142" y="1761"/>
                    </a:cubicBezTo>
                    <a:cubicBezTo>
                      <a:pt x="1231" y="1825"/>
                      <a:pt x="1320" y="1879"/>
                      <a:pt x="1405" y="1921"/>
                    </a:cubicBezTo>
                    <a:cubicBezTo>
                      <a:pt x="1331" y="2101"/>
                      <a:pt x="1235" y="2204"/>
                      <a:pt x="1142" y="2204"/>
                    </a:cubicBezTo>
                    <a:close/>
                    <a:moveTo>
                      <a:pt x="787" y="1592"/>
                    </a:moveTo>
                    <a:lnTo>
                      <a:pt x="787" y="1592"/>
                    </a:lnTo>
                    <a:cubicBezTo>
                      <a:pt x="839" y="1599"/>
                      <a:pt x="893" y="1604"/>
                      <a:pt x="949" y="1608"/>
                    </a:cubicBezTo>
                    <a:cubicBezTo>
                      <a:pt x="990" y="1644"/>
                      <a:pt x="1032" y="1679"/>
                      <a:pt x="1074" y="1711"/>
                    </a:cubicBezTo>
                    <a:cubicBezTo>
                      <a:pt x="997" y="1764"/>
                      <a:pt x="922" y="1809"/>
                      <a:pt x="850" y="1845"/>
                    </a:cubicBezTo>
                    <a:cubicBezTo>
                      <a:pt x="825" y="1771"/>
                      <a:pt x="804" y="1686"/>
                      <a:pt x="787" y="1592"/>
                    </a:cubicBezTo>
                    <a:close/>
                    <a:moveTo>
                      <a:pt x="528" y="1940"/>
                    </a:moveTo>
                    <a:lnTo>
                      <a:pt x="528" y="1940"/>
                    </a:lnTo>
                    <a:cubicBezTo>
                      <a:pt x="468" y="1940"/>
                      <a:pt x="421" y="1924"/>
                      <a:pt x="391" y="1893"/>
                    </a:cubicBezTo>
                    <a:cubicBezTo>
                      <a:pt x="325" y="1828"/>
                      <a:pt x="330" y="1686"/>
                      <a:pt x="405" y="1506"/>
                    </a:cubicBezTo>
                    <a:cubicBezTo>
                      <a:pt x="494" y="1537"/>
                      <a:pt x="595" y="1562"/>
                      <a:pt x="704" y="1580"/>
                    </a:cubicBezTo>
                    <a:cubicBezTo>
                      <a:pt x="722" y="1689"/>
                      <a:pt x="747" y="1790"/>
                      <a:pt x="778" y="1878"/>
                    </a:cubicBezTo>
                    <a:cubicBezTo>
                      <a:pt x="685" y="1918"/>
                      <a:pt x="599" y="1940"/>
                      <a:pt x="528" y="1940"/>
                    </a:cubicBezTo>
                    <a:close/>
                    <a:moveTo>
                      <a:pt x="80" y="1143"/>
                    </a:moveTo>
                    <a:lnTo>
                      <a:pt x="80" y="1143"/>
                    </a:lnTo>
                    <a:cubicBezTo>
                      <a:pt x="80" y="1049"/>
                      <a:pt x="183" y="953"/>
                      <a:pt x="364" y="879"/>
                    </a:cubicBezTo>
                    <a:cubicBezTo>
                      <a:pt x="406" y="965"/>
                      <a:pt x="459" y="1053"/>
                      <a:pt x="523" y="1142"/>
                    </a:cubicBezTo>
                    <a:cubicBezTo>
                      <a:pt x="458" y="1233"/>
                      <a:pt x="405" y="1322"/>
                      <a:pt x="364" y="1406"/>
                    </a:cubicBezTo>
                    <a:cubicBezTo>
                      <a:pt x="183" y="1332"/>
                      <a:pt x="80" y="1236"/>
                      <a:pt x="80" y="1143"/>
                    </a:cubicBezTo>
                    <a:close/>
                    <a:moveTo>
                      <a:pt x="676" y="950"/>
                    </a:moveTo>
                    <a:lnTo>
                      <a:pt x="676" y="950"/>
                    </a:lnTo>
                    <a:cubicBezTo>
                      <a:pt x="639" y="991"/>
                      <a:pt x="605" y="1033"/>
                      <a:pt x="573" y="1075"/>
                    </a:cubicBezTo>
                    <a:cubicBezTo>
                      <a:pt x="520" y="999"/>
                      <a:pt x="475" y="924"/>
                      <a:pt x="439" y="851"/>
                    </a:cubicBezTo>
                    <a:cubicBezTo>
                      <a:pt x="514" y="826"/>
                      <a:pt x="598" y="804"/>
                      <a:pt x="692" y="788"/>
                    </a:cubicBezTo>
                    <a:cubicBezTo>
                      <a:pt x="685" y="840"/>
                      <a:pt x="680" y="894"/>
                      <a:pt x="676" y="950"/>
                    </a:cubicBezTo>
                    <a:close/>
                    <a:moveTo>
                      <a:pt x="676" y="1335"/>
                    </a:moveTo>
                    <a:lnTo>
                      <a:pt x="676" y="1335"/>
                    </a:lnTo>
                    <a:cubicBezTo>
                      <a:pt x="680" y="1391"/>
                      <a:pt x="685" y="1445"/>
                      <a:pt x="692" y="1497"/>
                    </a:cubicBezTo>
                    <a:cubicBezTo>
                      <a:pt x="598" y="1481"/>
                      <a:pt x="513" y="1459"/>
                      <a:pt x="438" y="1434"/>
                    </a:cubicBezTo>
                    <a:cubicBezTo>
                      <a:pt x="473" y="1363"/>
                      <a:pt x="518" y="1288"/>
                      <a:pt x="573" y="1210"/>
                    </a:cubicBezTo>
                    <a:cubicBezTo>
                      <a:pt x="605" y="1252"/>
                      <a:pt x="640" y="1294"/>
                      <a:pt x="676" y="1335"/>
                    </a:cubicBezTo>
                    <a:close/>
                    <a:moveTo>
                      <a:pt x="670" y="1204"/>
                    </a:moveTo>
                    <a:lnTo>
                      <a:pt x="670" y="1204"/>
                    </a:lnTo>
                    <a:cubicBezTo>
                      <a:pt x="654" y="1183"/>
                      <a:pt x="637" y="1163"/>
                      <a:pt x="622" y="1142"/>
                    </a:cubicBezTo>
                    <a:cubicBezTo>
                      <a:pt x="637" y="1122"/>
                      <a:pt x="653" y="1101"/>
                      <a:pt x="670" y="1080"/>
                    </a:cubicBezTo>
                    <a:cubicBezTo>
                      <a:pt x="670" y="1101"/>
                      <a:pt x="669" y="1122"/>
                      <a:pt x="669" y="1143"/>
                    </a:cubicBezTo>
                    <a:cubicBezTo>
                      <a:pt x="669" y="1163"/>
                      <a:pt x="670" y="1184"/>
                      <a:pt x="670" y="1204"/>
                    </a:cubicBezTo>
                    <a:close/>
                    <a:moveTo>
                      <a:pt x="391" y="392"/>
                    </a:moveTo>
                    <a:lnTo>
                      <a:pt x="391" y="392"/>
                    </a:lnTo>
                    <a:cubicBezTo>
                      <a:pt x="421" y="361"/>
                      <a:pt x="468" y="345"/>
                      <a:pt x="528" y="345"/>
                    </a:cubicBezTo>
                    <a:cubicBezTo>
                      <a:pt x="599" y="345"/>
                      <a:pt x="685" y="367"/>
                      <a:pt x="778" y="407"/>
                    </a:cubicBezTo>
                    <a:cubicBezTo>
                      <a:pt x="747" y="495"/>
                      <a:pt x="722" y="596"/>
                      <a:pt x="704" y="705"/>
                    </a:cubicBezTo>
                    <a:cubicBezTo>
                      <a:pt x="595" y="723"/>
                      <a:pt x="494" y="748"/>
                      <a:pt x="406" y="779"/>
                    </a:cubicBezTo>
                    <a:cubicBezTo>
                      <a:pt x="330" y="599"/>
                      <a:pt x="324" y="458"/>
                      <a:pt x="391" y="392"/>
                    </a:cubicBezTo>
                    <a:close/>
                    <a:moveTo>
                      <a:pt x="850" y="440"/>
                    </a:moveTo>
                    <a:lnTo>
                      <a:pt x="850" y="440"/>
                    </a:lnTo>
                    <a:cubicBezTo>
                      <a:pt x="922" y="476"/>
                      <a:pt x="997" y="521"/>
                      <a:pt x="1074" y="574"/>
                    </a:cubicBezTo>
                    <a:cubicBezTo>
                      <a:pt x="1032" y="606"/>
                      <a:pt x="990" y="641"/>
                      <a:pt x="949" y="677"/>
                    </a:cubicBezTo>
                    <a:cubicBezTo>
                      <a:pt x="893" y="681"/>
                      <a:pt x="839" y="686"/>
                      <a:pt x="787" y="693"/>
                    </a:cubicBezTo>
                    <a:cubicBezTo>
                      <a:pt x="804" y="599"/>
                      <a:pt x="825" y="514"/>
                      <a:pt x="850" y="440"/>
                    </a:cubicBezTo>
                    <a:close/>
                    <a:moveTo>
                      <a:pt x="1142" y="80"/>
                    </a:moveTo>
                    <a:lnTo>
                      <a:pt x="1142" y="80"/>
                    </a:lnTo>
                    <a:cubicBezTo>
                      <a:pt x="1235" y="80"/>
                      <a:pt x="1331" y="184"/>
                      <a:pt x="1405" y="364"/>
                    </a:cubicBezTo>
                    <a:cubicBezTo>
                      <a:pt x="1320" y="406"/>
                      <a:pt x="1231" y="460"/>
                      <a:pt x="1142" y="524"/>
                    </a:cubicBezTo>
                    <a:cubicBezTo>
                      <a:pt x="1052" y="460"/>
                      <a:pt x="963" y="406"/>
                      <a:pt x="878" y="364"/>
                    </a:cubicBezTo>
                    <a:cubicBezTo>
                      <a:pt x="952" y="184"/>
                      <a:pt x="1049" y="80"/>
                      <a:pt x="1142" y="80"/>
                    </a:cubicBezTo>
                    <a:close/>
                    <a:moveTo>
                      <a:pt x="1496" y="693"/>
                    </a:moveTo>
                    <a:lnTo>
                      <a:pt x="1496" y="693"/>
                    </a:lnTo>
                    <a:cubicBezTo>
                      <a:pt x="1444" y="686"/>
                      <a:pt x="1390" y="681"/>
                      <a:pt x="1335" y="677"/>
                    </a:cubicBezTo>
                    <a:cubicBezTo>
                      <a:pt x="1293" y="641"/>
                      <a:pt x="1251" y="606"/>
                      <a:pt x="1210" y="574"/>
                    </a:cubicBezTo>
                    <a:cubicBezTo>
                      <a:pt x="1286" y="521"/>
                      <a:pt x="1361" y="476"/>
                      <a:pt x="1433" y="440"/>
                    </a:cubicBezTo>
                    <a:cubicBezTo>
                      <a:pt x="1458" y="514"/>
                      <a:pt x="1480" y="599"/>
                      <a:pt x="1496" y="693"/>
                    </a:cubicBezTo>
                    <a:close/>
                    <a:moveTo>
                      <a:pt x="1431" y="765"/>
                    </a:moveTo>
                    <a:lnTo>
                      <a:pt x="1431" y="765"/>
                    </a:lnTo>
                    <a:cubicBezTo>
                      <a:pt x="1458" y="768"/>
                      <a:pt x="1484" y="771"/>
                      <a:pt x="1509" y="775"/>
                    </a:cubicBezTo>
                    <a:cubicBezTo>
                      <a:pt x="1513" y="800"/>
                      <a:pt x="1516" y="826"/>
                      <a:pt x="1519" y="853"/>
                    </a:cubicBezTo>
                    <a:cubicBezTo>
                      <a:pt x="1505" y="838"/>
                      <a:pt x="1490" y="823"/>
                      <a:pt x="1476" y="809"/>
                    </a:cubicBezTo>
                    <a:cubicBezTo>
                      <a:pt x="1461" y="794"/>
                      <a:pt x="1446" y="779"/>
                      <a:pt x="1431" y="765"/>
                    </a:cubicBezTo>
                    <a:close/>
                    <a:moveTo>
                      <a:pt x="1081" y="671"/>
                    </a:moveTo>
                    <a:lnTo>
                      <a:pt x="1081" y="671"/>
                    </a:lnTo>
                    <a:cubicBezTo>
                      <a:pt x="1101" y="655"/>
                      <a:pt x="1121" y="639"/>
                      <a:pt x="1142" y="623"/>
                    </a:cubicBezTo>
                    <a:cubicBezTo>
                      <a:pt x="1162" y="639"/>
                      <a:pt x="1182" y="655"/>
                      <a:pt x="1203" y="671"/>
                    </a:cubicBezTo>
                    <a:cubicBezTo>
                      <a:pt x="1182" y="670"/>
                      <a:pt x="1162" y="670"/>
                      <a:pt x="1142" y="670"/>
                    </a:cubicBezTo>
                    <a:cubicBezTo>
                      <a:pt x="1121" y="670"/>
                      <a:pt x="1101" y="670"/>
                      <a:pt x="1081" y="671"/>
                    </a:cubicBezTo>
                    <a:close/>
                    <a:moveTo>
                      <a:pt x="764" y="853"/>
                    </a:moveTo>
                    <a:lnTo>
                      <a:pt x="764" y="853"/>
                    </a:lnTo>
                    <a:cubicBezTo>
                      <a:pt x="767" y="826"/>
                      <a:pt x="770" y="800"/>
                      <a:pt x="774" y="775"/>
                    </a:cubicBezTo>
                    <a:cubicBezTo>
                      <a:pt x="799" y="771"/>
                      <a:pt x="826" y="768"/>
                      <a:pt x="852" y="765"/>
                    </a:cubicBezTo>
                    <a:cubicBezTo>
                      <a:pt x="837" y="779"/>
                      <a:pt x="822" y="794"/>
                      <a:pt x="808" y="809"/>
                    </a:cubicBezTo>
                    <a:cubicBezTo>
                      <a:pt x="793" y="823"/>
                      <a:pt x="779" y="838"/>
                      <a:pt x="764" y="853"/>
                    </a:cubicBezTo>
                    <a:close/>
                    <a:moveTo>
                      <a:pt x="852" y="1520"/>
                    </a:moveTo>
                    <a:lnTo>
                      <a:pt x="852" y="1520"/>
                    </a:lnTo>
                    <a:cubicBezTo>
                      <a:pt x="826" y="1517"/>
                      <a:pt x="799" y="1514"/>
                      <a:pt x="774" y="1510"/>
                    </a:cubicBezTo>
                    <a:cubicBezTo>
                      <a:pt x="770" y="1485"/>
                      <a:pt x="767" y="1459"/>
                      <a:pt x="764" y="1432"/>
                    </a:cubicBezTo>
                    <a:cubicBezTo>
                      <a:pt x="779" y="1447"/>
                      <a:pt x="793" y="1462"/>
                      <a:pt x="808" y="1476"/>
                    </a:cubicBezTo>
                    <a:cubicBezTo>
                      <a:pt x="822" y="1491"/>
                      <a:pt x="837" y="1506"/>
                      <a:pt x="852" y="1520"/>
                    </a:cubicBezTo>
                    <a:close/>
                    <a:moveTo>
                      <a:pt x="1203" y="1614"/>
                    </a:moveTo>
                    <a:lnTo>
                      <a:pt x="1203" y="1614"/>
                    </a:lnTo>
                    <a:cubicBezTo>
                      <a:pt x="1182" y="1630"/>
                      <a:pt x="1162" y="1646"/>
                      <a:pt x="1142" y="1662"/>
                    </a:cubicBezTo>
                    <a:cubicBezTo>
                      <a:pt x="1121" y="1646"/>
                      <a:pt x="1101" y="1630"/>
                      <a:pt x="1081" y="1614"/>
                    </a:cubicBezTo>
                    <a:cubicBezTo>
                      <a:pt x="1101" y="1615"/>
                      <a:pt x="1121" y="1615"/>
                      <a:pt x="1142" y="1615"/>
                    </a:cubicBezTo>
                    <a:cubicBezTo>
                      <a:pt x="1162" y="1615"/>
                      <a:pt x="1182" y="1615"/>
                      <a:pt x="1203" y="1614"/>
                    </a:cubicBezTo>
                    <a:close/>
                    <a:moveTo>
                      <a:pt x="1519" y="1432"/>
                    </a:moveTo>
                    <a:lnTo>
                      <a:pt x="1519" y="1432"/>
                    </a:lnTo>
                    <a:cubicBezTo>
                      <a:pt x="1516" y="1459"/>
                      <a:pt x="1513" y="1485"/>
                      <a:pt x="1509" y="1510"/>
                    </a:cubicBezTo>
                    <a:cubicBezTo>
                      <a:pt x="1484" y="1514"/>
                      <a:pt x="1458" y="1517"/>
                      <a:pt x="1431" y="1520"/>
                    </a:cubicBezTo>
                    <a:cubicBezTo>
                      <a:pt x="1446" y="1506"/>
                      <a:pt x="1461" y="1491"/>
                      <a:pt x="1476" y="1476"/>
                    </a:cubicBezTo>
                    <a:cubicBezTo>
                      <a:pt x="1490" y="1462"/>
                      <a:pt x="1505" y="1447"/>
                      <a:pt x="1519" y="1432"/>
                    </a:cubicBezTo>
                    <a:close/>
                    <a:moveTo>
                      <a:pt x="1419" y="1420"/>
                    </a:moveTo>
                    <a:lnTo>
                      <a:pt x="1419" y="1420"/>
                    </a:lnTo>
                    <a:cubicBezTo>
                      <a:pt x="1381" y="1458"/>
                      <a:pt x="1342" y="1495"/>
                      <a:pt x="1302" y="1530"/>
                    </a:cubicBezTo>
                    <a:cubicBezTo>
                      <a:pt x="1250" y="1533"/>
                      <a:pt x="1197" y="1535"/>
                      <a:pt x="1142" y="1535"/>
                    </a:cubicBezTo>
                    <a:cubicBezTo>
                      <a:pt x="1087" y="1535"/>
                      <a:pt x="1033" y="1533"/>
                      <a:pt x="981" y="1530"/>
                    </a:cubicBezTo>
                    <a:cubicBezTo>
                      <a:pt x="942" y="1495"/>
                      <a:pt x="903" y="1458"/>
                      <a:pt x="864" y="1420"/>
                    </a:cubicBezTo>
                    <a:cubicBezTo>
                      <a:pt x="826" y="1381"/>
                      <a:pt x="789" y="1342"/>
                      <a:pt x="754" y="1303"/>
                    </a:cubicBezTo>
                    <a:cubicBezTo>
                      <a:pt x="751" y="1251"/>
                      <a:pt x="749" y="1198"/>
                      <a:pt x="749" y="1143"/>
                    </a:cubicBezTo>
                    <a:cubicBezTo>
                      <a:pt x="749" y="1087"/>
                      <a:pt x="751" y="1034"/>
                      <a:pt x="754" y="982"/>
                    </a:cubicBezTo>
                    <a:cubicBezTo>
                      <a:pt x="789" y="943"/>
                      <a:pt x="825" y="904"/>
                      <a:pt x="864" y="865"/>
                    </a:cubicBezTo>
                    <a:cubicBezTo>
                      <a:pt x="903" y="827"/>
                      <a:pt x="942" y="790"/>
                      <a:pt x="981" y="755"/>
                    </a:cubicBezTo>
                    <a:cubicBezTo>
                      <a:pt x="1033" y="752"/>
                      <a:pt x="1087" y="750"/>
                      <a:pt x="1142" y="750"/>
                    </a:cubicBezTo>
                    <a:cubicBezTo>
                      <a:pt x="1197" y="750"/>
                      <a:pt x="1250" y="752"/>
                      <a:pt x="1302" y="755"/>
                    </a:cubicBezTo>
                    <a:cubicBezTo>
                      <a:pt x="1342" y="790"/>
                      <a:pt x="1381" y="827"/>
                      <a:pt x="1419" y="865"/>
                    </a:cubicBezTo>
                    <a:cubicBezTo>
                      <a:pt x="1458" y="904"/>
                      <a:pt x="1495" y="943"/>
                      <a:pt x="1529" y="982"/>
                    </a:cubicBezTo>
                    <a:cubicBezTo>
                      <a:pt x="1532" y="1034"/>
                      <a:pt x="1534" y="1087"/>
                      <a:pt x="1534" y="1143"/>
                    </a:cubicBezTo>
                    <a:cubicBezTo>
                      <a:pt x="1534" y="1198"/>
                      <a:pt x="1532" y="1251"/>
                      <a:pt x="1529" y="1303"/>
                    </a:cubicBezTo>
                    <a:cubicBezTo>
                      <a:pt x="1494" y="1342"/>
                      <a:pt x="1457" y="1381"/>
                      <a:pt x="1419" y="1420"/>
                    </a:cubicBezTo>
                    <a:close/>
                    <a:moveTo>
                      <a:pt x="1710" y="1075"/>
                    </a:moveTo>
                    <a:lnTo>
                      <a:pt x="1710" y="1075"/>
                    </a:lnTo>
                    <a:cubicBezTo>
                      <a:pt x="1678" y="1033"/>
                      <a:pt x="1644" y="991"/>
                      <a:pt x="1607" y="950"/>
                    </a:cubicBezTo>
                    <a:cubicBezTo>
                      <a:pt x="1604" y="894"/>
                      <a:pt x="1598" y="840"/>
                      <a:pt x="1591" y="788"/>
                    </a:cubicBezTo>
                    <a:cubicBezTo>
                      <a:pt x="1685" y="804"/>
                      <a:pt x="1770" y="826"/>
                      <a:pt x="1844" y="851"/>
                    </a:cubicBezTo>
                    <a:cubicBezTo>
                      <a:pt x="1808" y="924"/>
                      <a:pt x="1763" y="999"/>
                      <a:pt x="1710" y="1075"/>
                    </a:cubicBezTo>
                    <a:close/>
                    <a:moveTo>
                      <a:pt x="1711" y="1210"/>
                    </a:moveTo>
                    <a:lnTo>
                      <a:pt x="1711" y="1210"/>
                    </a:lnTo>
                    <a:cubicBezTo>
                      <a:pt x="1765" y="1288"/>
                      <a:pt x="1810" y="1363"/>
                      <a:pt x="1845" y="1434"/>
                    </a:cubicBezTo>
                    <a:cubicBezTo>
                      <a:pt x="1770" y="1459"/>
                      <a:pt x="1685" y="1481"/>
                      <a:pt x="1591" y="1497"/>
                    </a:cubicBezTo>
                    <a:cubicBezTo>
                      <a:pt x="1598" y="1445"/>
                      <a:pt x="1604" y="1391"/>
                      <a:pt x="1607" y="1335"/>
                    </a:cubicBezTo>
                    <a:cubicBezTo>
                      <a:pt x="1644" y="1294"/>
                      <a:pt x="1678" y="1252"/>
                      <a:pt x="1711" y="1210"/>
                    </a:cubicBezTo>
                    <a:close/>
                    <a:moveTo>
                      <a:pt x="1613" y="1080"/>
                    </a:moveTo>
                    <a:lnTo>
                      <a:pt x="1613" y="1080"/>
                    </a:lnTo>
                    <a:cubicBezTo>
                      <a:pt x="1630" y="1101"/>
                      <a:pt x="1646" y="1122"/>
                      <a:pt x="1661" y="1142"/>
                    </a:cubicBezTo>
                    <a:cubicBezTo>
                      <a:pt x="1646" y="1163"/>
                      <a:pt x="1630" y="1183"/>
                      <a:pt x="1613" y="1204"/>
                    </a:cubicBezTo>
                    <a:cubicBezTo>
                      <a:pt x="1614" y="1184"/>
                      <a:pt x="1614" y="1163"/>
                      <a:pt x="1614" y="1143"/>
                    </a:cubicBezTo>
                    <a:cubicBezTo>
                      <a:pt x="1614" y="1122"/>
                      <a:pt x="1614" y="1101"/>
                      <a:pt x="1613" y="1080"/>
                    </a:cubicBezTo>
                    <a:close/>
                    <a:moveTo>
                      <a:pt x="1756" y="345"/>
                    </a:moveTo>
                    <a:lnTo>
                      <a:pt x="1756" y="345"/>
                    </a:lnTo>
                    <a:cubicBezTo>
                      <a:pt x="1816" y="345"/>
                      <a:pt x="1862" y="361"/>
                      <a:pt x="1893" y="392"/>
                    </a:cubicBezTo>
                    <a:cubicBezTo>
                      <a:pt x="1959" y="458"/>
                      <a:pt x="1953" y="599"/>
                      <a:pt x="1878" y="779"/>
                    </a:cubicBezTo>
                    <a:cubicBezTo>
                      <a:pt x="1789" y="748"/>
                      <a:pt x="1689" y="723"/>
                      <a:pt x="1579" y="705"/>
                    </a:cubicBezTo>
                    <a:cubicBezTo>
                      <a:pt x="1561" y="596"/>
                      <a:pt x="1536" y="495"/>
                      <a:pt x="1505" y="407"/>
                    </a:cubicBezTo>
                    <a:cubicBezTo>
                      <a:pt x="1599" y="367"/>
                      <a:pt x="1684" y="345"/>
                      <a:pt x="1756" y="345"/>
                    </a:cubicBezTo>
                    <a:close/>
                    <a:moveTo>
                      <a:pt x="1952" y="807"/>
                    </a:moveTo>
                    <a:lnTo>
                      <a:pt x="1952" y="807"/>
                    </a:lnTo>
                    <a:cubicBezTo>
                      <a:pt x="2042" y="594"/>
                      <a:pt x="2041" y="427"/>
                      <a:pt x="1949" y="335"/>
                    </a:cubicBezTo>
                    <a:cubicBezTo>
                      <a:pt x="1903" y="289"/>
                      <a:pt x="1838" y="265"/>
                      <a:pt x="1756" y="265"/>
                    </a:cubicBezTo>
                    <a:cubicBezTo>
                      <a:pt x="1675" y="265"/>
                      <a:pt x="1580" y="289"/>
                      <a:pt x="1477" y="332"/>
                    </a:cubicBezTo>
                    <a:cubicBezTo>
                      <a:pt x="1392" y="126"/>
                      <a:pt x="1274" y="0"/>
                      <a:pt x="1142" y="0"/>
                    </a:cubicBezTo>
                    <a:cubicBezTo>
                      <a:pt x="1009" y="0"/>
                      <a:pt x="891" y="126"/>
                      <a:pt x="806" y="332"/>
                    </a:cubicBezTo>
                    <a:cubicBezTo>
                      <a:pt x="704" y="289"/>
                      <a:pt x="609" y="265"/>
                      <a:pt x="528" y="265"/>
                    </a:cubicBezTo>
                    <a:cubicBezTo>
                      <a:pt x="446" y="265"/>
                      <a:pt x="380" y="289"/>
                      <a:pt x="334" y="335"/>
                    </a:cubicBezTo>
                    <a:cubicBezTo>
                      <a:pt x="242" y="427"/>
                      <a:pt x="242" y="594"/>
                      <a:pt x="331" y="807"/>
                    </a:cubicBezTo>
                    <a:cubicBezTo>
                      <a:pt x="125" y="892"/>
                      <a:pt x="0" y="1010"/>
                      <a:pt x="0" y="1143"/>
                    </a:cubicBezTo>
                    <a:cubicBezTo>
                      <a:pt x="0" y="1275"/>
                      <a:pt x="125" y="1393"/>
                      <a:pt x="331" y="1478"/>
                    </a:cubicBezTo>
                    <a:cubicBezTo>
                      <a:pt x="246" y="1684"/>
                      <a:pt x="240" y="1856"/>
                      <a:pt x="334" y="1950"/>
                    </a:cubicBezTo>
                    <a:cubicBezTo>
                      <a:pt x="380" y="1996"/>
                      <a:pt x="446" y="2020"/>
                      <a:pt x="528" y="2020"/>
                    </a:cubicBezTo>
                    <a:cubicBezTo>
                      <a:pt x="609" y="2020"/>
                      <a:pt x="704" y="1996"/>
                      <a:pt x="806" y="1953"/>
                    </a:cubicBezTo>
                    <a:cubicBezTo>
                      <a:pt x="891" y="2159"/>
                      <a:pt x="1009" y="2284"/>
                      <a:pt x="1142" y="2284"/>
                    </a:cubicBezTo>
                    <a:cubicBezTo>
                      <a:pt x="1274" y="2284"/>
                      <a:pt x="1392" y="2159"/>
                      <a:pt x="1477" y="1953"/>
                    </a:cubicBezTo>
                    <a:cubicBezTo>
                      <a:pt x="1580" y="1996"/>
                      <a:pt x="1675" y="2020"/>
                      <a:pt x="1756" y="2020"/>
                    </a:cubicBezTo>
                    <a:cubicBezTo>
                      <a:pt x="1838" y="2020"/>
                      <a:pt x="1903" y="1996"/>
                      <a:pt x="1949" y="1950"/>
                    </a:cubicBezTo>
                    <a:cubicBezTo>
                      <a:pt x="2043" y="1856"/>
                      <a:pt x="2038" y="1684"/>
                      <a:pt x="1952" y="1478"/>
                    </a:cubicBezTo>
                    <a:cubicBezTo>
                      <a:pt x="2158" y="1393"/>
                      <a:pt x="2284" y="1275"/>
                      <a:pt x="2284" y="1143"/>
                    </a:cubicBezTo>
                    <a:cubicBezTo>
                      <a:pt x="2284" y="1010"/>
                      <a:pt x="2158" y="892"/>
                      <a:pt x="1952" y="807"/>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56" name="Freeform 20"/>
              <p:cNvSpPr/>
              <p:nvPr/>
            </p:nvSpPr>
            <p:spPr bwMode="auto">
              <a:xfrm>
                <a:off x="7021513" y="5929313"/>
                <a:ext cx="177800" cy="177800"/>
              </a:xfrm>
              <a:custGeom>
                <a:avLst/>
                <a:gdLst>
                  <a:gd name="T0" fmla="*/ 120 w 240"/>
                  <a:gd name="T1" fmla="*/ 0 h 240"/>
                  <a:gd name="T2" fmla="*/ 120 w 240"/>
                  <a:gd name="T3" fmla="*/ 0 h 240"/>
                  <a:gd name="T4" fmla="*/ 0 w 240"/>
                  <a:gd name="T5" fmla="*/ 120 h 240"/>
                  <a:gd name="T6" fmla="*/ 120 w 240"/>
                  <a:gd name="T7" fmla="*/ 240 h 240"/>
                  <a:gd name="T8" fmla="*/ 240 w 240"/>
                  <a:gd name="T9" fmla="*/ 120 h 240"/>
                  <a:gd name="T10" fmla="*/ 12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120" y="0"/>
                    </a:moveTo>
                    <a:lnTo>
                      <a:pt x="120" y="0"/>
                    </a:lnTo>
                    <a:cubicBezTo>
                      <a:pt x="53" y="0"/>
                      <a:pt x="0" y="53"/>
                      <a:pt x="0" y="120"/>
                    </a:cubicBezTo>
                    <a:cubicBezTo>
                      <a:pt x="0" y="186"/>
                      <a:pt x="53" y="240"/>
                      <a:pt x="120" y="240"/>
                    </a:cubicBezTo>
                    <a:cubicBezTo>
                      <a:pt x="186" y="240"/>
                      <a:pt x="240" y="186"/>
                      <a:pt x="240" y="120"/>
                    </a:cubicBezTo>
                    <a:cubicBezTo>
                      <a:pt x="240" y="53"/>
                      <a:pt x="186" y="0"/>
                      <a:pt x="120"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76" name="Freeform 7"/>
            <p:cNvSpPr>
              <a:spLocks noEditPoints="1"/>
            </p:cNvSpPr>
            <p:nvPr/>
          </p:nvSpPr>
          <p:spPr bwMode="auto">
            <a:xfrm rot="21538996">
              <a:off x="7150383" y="5764310"/>
              <a:ext cx="1277233" cy="931381"/>
            </a:xfrm>
            <a:custGeom>
              <a:avLst/>
              <a:gdLst>
                <a:gd name="T0" fmla="*/ 1034 w 2022"/>
                <a:gd name="T1" fmla="*/ 210 h 1466"/>
                <a:gd name="T2" fmla="*/ 1034 w 2022"/>
                <a:gd name="T3" fmla="*/ 210 h 1466"/>
                <a:gd name="T4" fmla="*/ 1395 w 2022"/>
                <a:gd name="T5" fmla="*/ 46 h 1466"/>
                <a:gd name="T6" fmla="*/ 1487 w 2022"/>
                <a:gd name="T7" fmla="*/ 40 h 1466"/>
                <a:gd name="T8" fmla="*/ 1888 w 2022"/>
                <a:gd name="T9" fmla="*/ 99 h 1466"/>
                <a:gd name="T10" fmla="*/ 1888 w 2022"/>
                <a:gd name="T11" fmla="*/ 1249 h 1466"/>
                <a:gd name="T12" fmla="*/ 1467 w 2022"/>
                <a:gd name="T13" fmla="*/ 1137 h 1466"/>
                <a:gd name="T14" fmla="*/ 1397 w 2022"/>
                <a:gd name="T15" fmla="*/ 1132 h 1466"/>
                <a:gd name="T16" fmla="*/ 1034 w 2022"/>
                <a:gd name="T17" fmla="*/ 1232 h 1466"/>
                <a:gd name="T18" fmla="*/ 1034 w 2022"/>
                <a:gd name="T19" fmla="*/ 210 h 1466"/>
                <a:gd name="T20" fmla="*/ 134 w 2022"/>
                <a:gd name="T21" fmla="*/ 99 h 1466"/>
                <a:gd name="T22" fmla="*/ 134 w 2022"/>
                <a:gd name="T23" fmla="*/ 99 h 1466"/>
                <a:gd name="T24" fmla="*/ 534 w 2022"/>
                <a:gd name="T25" fmla="*/ 40 h 1466"/>
                <a:gd name="T26" fmla="*/ 626 w 2022"/>
                <a:gd name="T27" fmla="*/ 46 h 1466"/>
                <a:gd name="T28" fmla="*/ 988 w 2022"/>
                <a:gd name="T29" fmla="*/ 210 h 1466"/>
                <a:gd name="T30" fmla="*/ 988 w 2022"/>
                <a:gd name="T31" fmla="*/ 1232 h 1466"/>
                <a:gd name="T32" fmla="*/ 625 w 2022"/>
                <a:gd name="T33" fmla="*/ 1132 h 1466"/>
                <a:gd name="T34" fmla="*/ 555 w 2022"/>
                <a:gd name="T35" fmla="*/ 1137 h 1466"/>
                <a:gd name="T36" fmla="*/ 134 w 2022"/>
                <a:gd name="T37" fmla="*/ 1249 h 1466"/>
                <a:gd name="T38" fmla="*/ 134 w 2022"/>
                <a:gd name="T39" fmla="*/ 99 h 1466"/>
                <a:gd name="T40" fmla="*/ 1928 w 2022"/>
                <a:gd name="T41" fmla="*/ 203 h 1466"/>
                <a:gd name="T42" fmla="*/ 1928 w 2022"/>
                <a:gd name="T43" fmla="*/ 203 h 1466"/>
                <a:gd name="T44" fmla="*/ 1928 w 2022"/>
                <a:gd name="T45" fmla="*/ 68 h 1466"/>
                <a:gd name="T46" fmla="*/ 1487 w 2022"/>
                <a:gd name="T47" fmla="*/ 0 h 1466"/>
                <a:gd name="T48" fmla="*/ 1390 w 2022"/>
                <a:gd name="T49" fmla="*/ 6 h 1466"/>
                <a:gd name="T50" fmla="*/ 1011 w 2022"/>
                <a:gd name="T51" fmla="*/ 177 h 1466"/>
                <a:gd name="T52" fmla="*/ 632 w 2022"/>
                <a:gd name="T53" fmla="*/ 6 h 1466"/>
                <a:gd name="T54" fmla="*/ 534 w 2022"/>
                <a:gd name="T55" fmla="*/ 0 h 1466"/>
                <a:gd name="T56" fmla="*/ 94 w 2022"/>
                <a:gd name="T57" fmla="*/ 68 h 1466"/>
                <a:gd name="T58" fmla="*/ 94 w 2022"/>
                <a:gd name="T59" fmla="*/ 203 h 1466"/>
                <a:gd name="T60" fmla="*/ 0 w 2022"/>
                <a:gd name="T61" fmla="*/ 227 h 1466"/>
                <a:gd name="T62" fmla="*/ 0 w 2022"/>
                <a:gd name="T63" fmla="*/ 1466 h 1466"/>
                <a:gd name="T64" fmla="*/ 467 w 2022"/>
                <a:gd name="T65" fmla="*/ 1335 h 1466"/>
                <a:gd name="T66" fmla="*/ 905 w 2022"/>
                <a:gd name="T67" fmla="*/ 1412 h 1466"/>
                <a:gd name="T68" fmla="*/ 905 w 2022"/>
                <a:gd name="T69" fmla="*/ 1466 h 1466"/>
                <a:gd name="T70" fmla="*/ 1116 w 2022"/>
                <a:gd name="T71" fmla="*/ 1466 h 1466"/>
                <a:gd name="T72" fmla="*/ 1116 w 2022"/>
                <a:gd name="T73" fmla="*/ 1412 h 1466"/>
                <a:gd name="T74" fmla="*/ 1555 w 2022"/>
                <a:gd name="T75" fmla="*/ 1335 h 1466"/>
                <a:gd name="T76" fmla="*/ 2022 w 2022"/>
                <a:gd name="T77" fmla="*/ 1466 h 1466"/>
                <a:gd name="T78" fmla="*/ 2022 w 2022"/>
                <a:gd name="T79" fmla="*/ 227 h 1466"/>
                <a:gd name="T80" fmla="*/ 1928 w 2022"/>
                <a:gd name="T81" fmla="*/ 203 h 1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22" h="1466">
                  <a:moveTo>
                    <a:pt x="1034" y="210"/>
                  </a:moveTo>
                  <a:lnTo>
                    <a:pt x="1034" y="210"/>
                  </a:lnTo>
                  <a:cubicBezTo>
                    <a:pt x="1077" y="175"/>
                    <a:pt x="1220" y="68"/>
                    <a:pt x="1395" y="46"/>
                  </a:cubicBezTo>
                  <a:cubicBezTo>
                    <a:pt x="1423" y="42"/>
                    <a:pt x="1454" y="40"/>
                    <a:pt x="1487" y="40"/>
                  </a:cubicBezTo>
                  <a:cubicBezTo>
                    <a:pt x="1645" y="40"/>
                    <a:pt x="1820" y="81"/>
                    <a:pt x="1888" y="99"/>
                  </a:cubicBezTo>
                  <a:lnTo>
                    <a:pt x="1888" y="1249"/>
                  </a:lnTo>
                  <a:cubicBezTo>
                    <a:pt x="1803" y="1218"/>
                    <a:pt x="1631" y="1161"/>
                    <a:pt x="1467" y="1137"/>
                  </a:cubicBezTo>
                  <a:cubicBezTo>
                    <a:pt x="1445" y="1134"/>
                    <a:pt x="1421" y="1132"/>
                    <a:pt x="1397" y="1132"/>
                  </a:cubicBezTo>
                  <a:cubicBezTo>
                    <a:pt x="1252" y="1132"/>
                    <a:pt x="1112" y="1192"/>
                    <a:pt x="1034" y="1232"/>
                  </a:cubicBezTo>
                  <a:lnTo>
                    <a:pt x="1034" y="210"/>
                  </a:lnTo>
                  <a:close/>
                  <a:moveTo>
                    <a:pt x="134" y="99"/>
                  </a:moveTo>
                  <a:lnTo>
                    <a:pt x="134" y="99"/>
                  </a:lnTo>
                  <a:cubicBezTo>
                    <a:pt x="201" y="81"/>
                    <a:pt x="376" y="40"/>
                    <a:pt x="534" y="40"/>
                  </a:cubicBezTo>
                  <a:cubicBezTo>
                    <a:pt x="568" y="40"/>
                    <a:pt x="599" y="42"/>
                    <a:pt x="626" y="46"/>
                  </a:cubicBezTo>
                  <a:cubicBezTo>
                    <a:pt x="802" y="68"/>
                    <a:pt x="945" y="175"/>
                    <a:pt x="988" y="210"/>
                  </a:cubicBezTo>
                  <a:lnTo>
                    <a:pt x="988" y="1232"/>
                  </a:lnTo>
                  <a:cubicBezTo>
                    <a:pt x="910" y="1192"/>
                    <a:pt x="770" y="1132"/>
                    <a:pt x="625" y="1132"/>
                  </a:cubicBezTo>
                  <a:cubicBezTo>
                    <a:pt x="601" y="1132"/>
                    <a:pt x="577" y="1134"/>
                    <a:pt x="555" y="1137"/>
                  </a:cubicBezTo>
                  <a:cubicBezTo>
                    <a:pt x="391" y="1161"/>
                    <a:pt x="219" y="1218"/>
                    <a:pt x="134" y="1249"/>
                  </a:cubicBezTo>
                  <a:lnTo>
                    <a:pt x="134" y="99"/>
                  </a:lnTo>
                  <a:close/>
                  <a:moveTo>
                    <a:pt x="1928" y="203"/>
                  </a:moveTo>
                  <a:lnTo>
                    <a:pt x="1928" y="203"/>
                  </a:lnTo>
                  <a:lnTo>
                    <a:pt x="1928" y="68"/>
                  </a:lnTo>
                  <a:cubicBezTo>
                    <a:pt x="1928" y="68"/>
                    <a:pt x="1696" y="0"/>
                    <a:pt x="1487" y="0"/>
                  </a:cubicBezTo>
                  <a:cubicBezTo>
                    <a:pt x="1454" y="0"/>
                    <a:pt x="1421" y="2"/>
                    <a:pt x="1390" y="6"/>
                  </a:cubicBezTo>
                  <a:cubicBezTo>
                    <a:pt x="1207" y="30"/>
                    <a:pt x="1059" y="138"/>
                    <a:pt x="1011" y="177"/>
                  </a:cubicBezTo>
                  <a:cubicBezTo>
                    <a:pt x="963" y="138"/>
                    <a:pt x="815" y="30"/>
                    <a:pt x="632" y="6"/>
                  </a:cubicBezTo>
                  <a:cubicBezTo>
                    <a:pt x="601" y="2"/>
                    <a:pt x="568" y="0"/>
                    <a:pt x="534" y="0"/>
                  </a:cubicBezTo>
                  <a:cubicBezTo>
                    <a:pt x="326" y="0"/>
                    <a:pt x="94" y="68"/>
                    <a:pt x="94" y="68"/>
                  </a:cubicBezTo>
                  <a:lnTo>
                    <a:pt x="94" y="203"/>
                  </a:lnTo>
                  <a:cubicBezTo>
                    <a:pt x="36" y="216"/>
                    <a:pt x="0" y="227"/>
                    <a:pt x="0" y="227"/>
                  </a:cubicBezTo>
                  <a:lnTo>
                    <a:pt x="0" y="1466"/>
                  </a:lnTo>
                  <a:cubicBezTo>
                    <a:pt x="0" y="1466"/>
                    <a:pt x="243" y="1368"/>
                    <a:pt x="467" y="1335"/>
                  </a:cubicBezTo>
                  <a:cubicBezTo>
                    <a:pt x="605" y="1315"/>
                    <a:pt x="787" y="1368"/>
                    <a:pt x="905" y="1412"/>
                  </a:cubicBezTo>
                  <a:lnTo>
                    <a:pt x="905" y="1466"/>
                  </a:lnTo>
                  <a:lnTo>
                    <a:pt x="1116" y="1466"/>
                  </a:lnTo>
                  <a:lnTo>
                    <a:pt x="1116" y="1412"/>
                  </a:lnTo>
                  <a:cubicBezTo>
                    <a:pt x="1235" y="1368"/>
                    <a:pt x="1417" y="1315"/>
                    <a:pt x="1555" y="1335"/>
                  </a:cubicBezTo>
                  <a:cubicBezTo>
                    <a:pt x="1779" y="1368"/>
                    <a:pt x="2022" y="1466"/>
                    <a:pt x="2022" y="1466"/>
                  </a:cubicBezTo>
                  <a:lnTo>
                    <a:pt x="2022" y="227"/>
                  </a:lnTo>
                  <a:cubicBezTo>
                    <a:pt x="2022" y="227"/>
                    <a:pt x="1986" y="216"/>
                    <a:pt x="1928" y="203"/>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77" name="Freeform 9"/>
            <p:cNvSpPr>
              <a:spLocks noEditPoints="1"/>
            </p:cNvSpPr>
            <p:nvPr/>
          </p:nvSpPr>
          <p:spPr bwMode="auto">
            <a:xfrm rot="1406730">
              <a:off x="8537771" y="4215104"/>
              <a:ext cx="1135300" cy="1451430"/>
            </a:xfrm>
            <a:custGeom>
              <a:avLst/>
              <a:gdLst>
                <a:gd name="T0" fmla="*/ 449 w 1637"/>
                <a:gd name="T1" fmla="*/ 1301 h 2083"/>
                <a:gd name="T2" fmla="*/ 449 w 1637"/>
                <a:gd name="T3" fmla="*/ 1301 h 2083"/>
                <a:gd name="T4" fmla="*/ 350 w 1637"/>
                <a:gd name="T5" fmla="*/ 1276 h 2083"/>
                <a:gd name="T6" fmla="*/ 240 w 1637"/>
                <a:gd name="T7" fmla="*/ 1150 h 2083"/>
                <a:gd name="T8" fmla="*/ 273 w 1637"/>
                <a:gd name="T9" fmla="*/ 841 h 2083"/>
                <a:gd name="T10" fmla="*/ 770 w 1637"/>
                <a:gd name="T11" fmla="*/ 1055 h 2083"/>
                <a:gd name="T12" fmla="*/ 449 w 1637"/>
                <a:gd name="T13" fmla="*/ 1301 h 2083"/>
                <a:gd name="T14" fmla="*/ 1500 w 1637"/>
                <a:gd name="T15" fmla="*/ 1781 h 2083"/>
                <a:gd name="T16" fmla="*/ 1500 w 1637"/>
                <a:gd name="T17" fmla="*/ 1781 h 2083"/>
                <a:gd name="T18" fmla="*/ 1590 w 1637"/>
                <a:gd name="T19" fmla="*/ 1670 h 2083"/>
                <a:gd name="T20" fmla="*/ 1278 w 1637"/>
                <a:gd name="T21" fmla="*/ 1604 h 2083"/>
                <a:gd name="T22" fmla="*/ 1403 w 1637"/>
                <a:gd name="T23" fmla="*/ 1057 h 2083"/>
                <a:gd name="T24" fmla="*/ 1031 w 1637"/>
                <a:gd name="T25" fmla="*/ 383 h 2083"/>
                <a:gd name="T26" fmla="*/ 931 w 1637"/>
                <a:gd name="T27" fmla="*/ 92 h 2083"/>
                <a:gd name="T28" fmla="*/ 480 w 1637"/>
                <a:gd name="T29" fmla="*/ 430 h 2083"/>
                <a:gd name="T30" fmla="*/ 0 w 1637"/>
                <a:gd name="T31" fmla="*/ 723 h 2083"/>
                <a:gd name="T32" fmla="*/ 236 w 1637"/>
                <a:gd name="T33" fmla="*/ 825 h 2083"/>
                <a:gd name="T34" fmla="*/ 202 w 1637"/>
                <a:gd name="T35" fmla="*/ 1162 h 2083"/>
                <a:gd name="T36" fmla="*/ 332 w 1637"/>
                <a:gd name="T37" fmla="*/ 1312 h 2083"/>
                <a:gd name="T38" fmla="*/ 449 w 1637"/>
                <a:gd name="T39" fmla="*/ 1341 h 2083"/>
                <a:gd name="T40" fmla="*/ 807 w 1637"/>
                <a:gd name="T41" fmla="*/ 1071 h 2083"/>
                <a:gd name="T42" fmla="*/ 1003 w 1637"/>
                <a:gd name="T43" fmla="*/ 1156 h 2083"/>
                <a:gd name="T44" fmla="*/ 950 w 1637"/>
                <a:gd name="T45" fmla="*/ 626 h 2083"/>
                <a:gd name="T46" fmla="*/ 1001 w 1637"/>
                <a:gd name="T47" fmla="*/ 495 h 2083"/>
                <a:gd name="T48" fmla="*/ 1297 w 1637"/>
                <a:gd name="T49" fmla="*/ 1060 h 2083"/>
                <a:gd name="T50" fmla="*/ 1215 w 1637"/>
                <a:gd name="T51" fmla="*/ 1499 h 2083"/>
                <a:gd name="T52" fmla="*/ 1166 w 1637"/>
                <a:gd name="T53" fmla="*/ 1581 h 2083"/>
                <a:gd name="T54" fmla="*/ 920 w 1637"/>
                <a:gd name="T55" fmla="*/ 1530 h 2083"/>
                <a:gd name="T56" fmla="*/ 549 w 1637"/>
                <a:gd name="T57" fmla="*/ 1946 h 2083"/>
                <a:gd name="T58" fmla="*/ 1255 w 1637"/>
                <a:gd name="T59" fmla="*/ 2083 h 2083"/>
                <a:gd name="T60" fmla="*/ 1637 w 1637"/>
                <a:gd name="T61" fmla="*/ 1806 h 2083"/>
                <a:gd name="T62" fmla="*/ 1500 w 1637"/>
                <a:gd name="T63" fmla="*/ 1781 h 2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37" h="2083">
                  <a:moveTo>
                    <a:pt x="449" y="1301"/>
                  </a:moveTo>
                  <a:lnTo>
                    <a:pt x="449" y="1301"/>
                  </a:lnTo>
                  <a:cubicBezTo>
                    <a:pt x="416" y="1301"/>
                    <a:pt x="383" y="1292"/>
                    <a:pt x="350" y="1276"/>
                  </a:cubicBezTo>
                  <a:cubicBezTo>
                    <a:pt x="295" y="1248"/>
                    <a:pt x="258" y="1206"/>
                    <a:pt x="240" y="1150"/>
                  </a:cubicBezTo>
                  <a:cubicBezTo>
                    <a:pt x="207" y="1047"/>
                    <a:pt x="243" y="919"/>
                    <a:pt x="273" y="841"/>
                  </a:cubicBezTo>
                  <a:lnTo>
                    <a:pt x="770" y="1055"/>
                  </a:lnTo>
                  <a:cubicBezTo>
                    <a:pt x="719" y="1137"/>
                    <a:pt x="599" y="1301"/>
                    <a:pt x="449" y="1301"/>
                  </a:cubicBezTo>
                  <a:close/>
                  <a:moveTo>
                    <a:pt x="1500" y="1781"/>
                  </a:moveTo>
                  <a:lnTo>
                    <a:pt x="1500" y="1781"/>
                  </a:lnTo>
                  <a:lnTo>
                    <a:pt x="1590" y="1670"/>
                  </a:lnTo>
                  <a:lnTo>
                    <a:pt x="1278" y="1604"/>
                  </a:lnTo>
                  <a:cubicBezTo>
                    <a:pt x="1340" y="1504"/>
                    <a:pt x="1412" y="1329"/>
                    <a:pt x="1403" y="1057"/>
                  </a:cubicBezTo>
                  <a:cubicBezTo>
                    <a:pt x="1392" y="672"/>
                    <a:pt x="1130" y="453"/>
                    <a:pt x="1031" y="383"/>
                  </a:cubicBezTo>
                  <a:cubicBezTo>
                    <a:pt x="1053" y="263"/>
                    <a:pt x="1046" y="135"/>
                    <a:pt x="931" y="92"/>
                  </a:cubicBezTo>
                  <a:cubicBezTo>
                    <a:pt x="680" y="0"/>
                    <a:pt x="480" y="430"/>
                    <a:pt x="480" y="430"/>
                  </a:cubicBezTo>
                  <a:cubicBezTo>
                    <a:pt x="480" y="430"/>
                    <a:pt x="113" y="340"/>
                    <a:pt x="0" y="723"/>
                  </a:cubicBezTo>
                  <a:lnTo>
                    <a:pt x="236" y="825"/>
                  </a:lnTo>
                  <a:cubicBezTo>
                    <a:pt x="204" y="908"/>
                    <a:pt x="164" y="1046"/>
                    <a:pt x="202" y="1162"/>
                  </a:cubicBezTo>
                  <a:cubicBezTo>
                    <a:pt x="223" y="1229"/>
                    <a:pt x="267" y="1279"/>
                    <a:pt x="332" y="1312"/>
                  </a:cubicBezTo>
                  <a:cubicBezTo>
                    <a:pt x="370" y="1331"/>
                    <a:pt x="410" y="1341"/>
                    <a:pt x="449" y="1341"/>
                  </a:cubicBezTo>
                  <a:cubicBezTo>
                    <a:pt x="623" y="1341"/>
                    <a:pt x="755" y="1157"/>
                    <a:pt x="807" y="1071"/>
                  </a:cubicBezTo>
                  <a:lnTo>
                    <a:pt x="1003" y="1156"/>
                  </a:lnTo>
                  <a:cubicBezTo>
                    <a:pt x="1003" y="1156"/>
                    <a:pt x="1247" y="846"/>
                    <a:pt x="950" y="626"/>
                  </a:cubicBezTo>
                  <a:cubicBezTo>
                    <a:pt x="950" y="626"/>
                    <a:pt x="977" y="571"/>
                    <a:pt x="1001" y="495"/>
                  </a:cubicBezTo>
                  <a:cubicBezTo>
                    <a:pt x="1101" y="574"/>
                    <a:pt x="1288" y="762"/>
                    <a:pt x="1297" y="1060"/>
                  </a:cubicBezTo>
                  <a:cubicBezTo>
                    <a:pt x="1303" y="1273"/>
                    <a:pt x="1256" y="1416"/>
                    <a:pt x="1215" y="1499"/>
                  </a:cubicBezTo>
                  <a:cubicBezTo>
                    <a:pt x="1198" y="1534"/>
                    <a:pt x="1181" y="1561"/>
                    <a:pt x="1166" y="1581"/>
                  </a:cubicBezTo>
                  <a:lnTo>
                    <a:pt x="920" y="1530"/>
                  </a:lnTo>
                  <a:lnTo>
                    <a:pt x="549" y="1946"/>
                  </a:lnTo>
                  <a:lnTo>
                    <a:pt x="1255" y="2083"/>
                  </a:lnTo>
                  <a:lnTo>
                    <a:pt x="1637" y="1806"/>
                  </a:lnTo>
                  <a:lnTo>
                    <a:pt x="1500" y="1781"/>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78" name="组 77"/>
            <p:cNvGrpSpPr/>
            <p:nvPr userDrawn="1"/>
          </p:nvGrpSpPr>
          <p:grpSpPr>
            <a:xfrm rot="2803540">
              <a:off x="9511163" y="5451184"/>
              <a:ext cx="337162" cy="1815987"/>
              <a:chOff x="6099175" y="2627313"/>
              <a:chExt cx="411163" cy="2214563"/>
            </a:xfrm>
            <a:grpFill/>
          </p:grpSpPr>
          <p:sp>
            <p:nvSpPr>
              <p:cNvPr id="103" name="Freeform 13"/>
              <p:cNvSpPr>
                <a:spLocks noEditPoints="1"/>
              </p:cNvSpPr>
              <p:nvPr/>
            </p:nvSpPr>
            <p:spPr bwMode="auto">
              <a:xfrm>
                <a:off x="6130131" y="3048001"/>
                <a:ext cx="349250" cy="1258888"/>
              </a:xfrm>
              <a:custGeom>
                <a:avLst/>
                <a:gdLst>
                  <a:gd name="T0" fmla="*/ 137 w 367"/>
                  <a:gd name="T1" fmla="*/ 40 h 1313"/>
                  <a:gd name="T2" fmla="*/ 137 w 367"/>
                  <a:gd name="T3" fmla="*/ 40 h 1313"/>
                  <a:gd name="T4" fmla="*/ 230 w 367"/>
                  <a:gd name="T5" fmla="*/ 40 h 1313"/>
                  <a:gd name="T6" fmla="*/ 230 w 367"/>
                  <a:gd name="T7" fmla="*/ 1273 h 1313"/>
                  <a:gd name="T8" fmla="*/ 137 w 367"/>
                  <a:gd name="T9" fmla="*/ 1273 h 1313"/>
                  <a:gd name="T10" fmla="*/ 137 w 367"/>
                  <a:gd name="T11" fmla="*/ 40 h 1313"/>
                  <a:gd name="T12" fmla="*/ 97 w 367"/>
                  <a:gd name="T13" fmla="*/ 1273 h 1313"/>
                  <a:gd name="T14" fmla="*/ 97 w 367"/>
                  <a:gd name="T15" fmla="*/ 1273 h 1313"/>
                  <a:gd name="T16" fmla="*/ 40 w 367"/>
                  <a:gd name="T17" fmla="*/ 1273 h 1313"/>
                  <a:gd name="T18" fmla="*/ 40 w 367"/>
                  <a:gd name="T19" fmla="*/ 40 h 1313"/>
                  <a:gd name="T20" fmla="*/ 97 w 367"/>
                  <a:gd name="T21" fmla="*/ 40 h 1313"/>
                  <a:gd name="T22" fmla="*/ 97 w 367"/>
                  <a:gd name="T23" fmla="*/ 1273 h 1313"/>
                  <a:gd name="T24" fmla="*/ 270 w 367"/>
                  <a:gd name="T25" fmla="*/ 40 h 1313"/>
                  <a:gd name="T26" fmla="*/ 270 w 367"/>
                  <a:gd name="T27" fmla="*/ 40 h 1313"/>
                  <a:gd name="T28" fmla="*/ 327 w 367"/>
                  <a:gd name="T29" fmla="*/ 40 h 1313"/>
                  <a:gd name="T30" fmla="*/ 327 w 367"/>
                  <a:gd name="T31" fmla="*/ 1273 h 1313"/>
                  <a:gd name="T32" fmla="*/ 270 w 367"/>
                  <a:gd name="T33" fmla="*/ 1273 h 1313"/>
                  <a:gd name="T34" fmla="*/ 270 w 367"/>
                  <a:gd name="T35" fmla="*/ 40 h 1313"/>
                  <a:gd name="T36" fmla="*/ 270 w 367"/>
                  <a:gd name="T37" fmla="*/ 1313 h 1313"/>
                  <a:gd name="T38" fmla="*/ 270 w 367"/>
                  <a:gd name="T39" fmla="*/ 1313 h 1313"/>
                  <a:gd name="T40" fmla="*/ 270 w 367"/>
                  <a:gd name="T41" fmla="*/ 1313 h 1313"/>
                  <a:gd name="T42" fmla="*/ 367 w 367"/>
                  <a:gd name="T43" fmla="*/ 1313 h 1313"/>
                  <a:gd name="T44" fmla="*/ 367 w 367"/>
                  <a:gd name="T45" fmla="*/ 0 h 1313"/>
                  <a:gd name="T46" fmla="*/ 0 w 367"/>
                  <a:gd name="T47" fmla="*/ 0 h 1313"/>
                  <a:gd name="T48" fmla="*/ 0 w 367"/>
                  <a:gd name="T49" fmla="*/ 1313 h 1313"/>
                  <a:gd name="T50" fmla="*/ 97 w 367"/>
                  <a:gd name="T51" fmla="*/ 1313 h 1313"/>
                  <a:gd name="T52" fmla="*/ 97 w 367"/>
                  <a:gd name="T53" fmla="*/ 1313 h 1313"/>
                  <a:gd name="T54" fmla="*/ 137 w 367"/>
                  <a:gd name="T55" fmla="*/ 1313 h 1313"/>
                  <a:gd name="T56" fmla="*/ 137 w 367"/>
                  <a:gd name="T57" fmla="*/ 1313 h 1313"/>
                  <a:gd name="T58" fmla="*/ 230 w 367"/>
                  <a:gd name="T59" fmla="*/ 1313 h 1313"/>
                  <a:gd name="T60" fmla="*/ 230 w 367"/>
                  <a:gd name="T61" fmla="*/ 1313 h 1313"/>
                  <a:gd name="T62" fmla="*/ 270 w 367"/>
                  <a:gd name="T63" fmla="*/ 1313 h 1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7" h="1313">
                    <a:moveTo>
                      <a:pt x="137" y="40"/>
                    </a:moveTo>
                    <a:lnTo>
                      <a:pt x="137" y="40"/>
                    </a:lnTo>
                    <a:lnTo>
                      <a:pt x="230" y="40"/>
                    </a:lnTo>
                    <a:lnTo>
                      <a:pt x="230" y="1273"/>
                    </a:lnTo>
                    <a:lnTo>
                      <a:pt x="137" y="1273"/>
                    </a:lnTo>
                    <a:lnTo>
                      <a:pt x="137" y="40"/>
                    </a:lnTo>
                    <a:close/>
                    <a:moveTo>
                      <a:pt x="97" y="1273"/>
                    </a:moveTo>
                    <a:lnTo>
                      <a:pt x="97" y="1273"/>
                    </a:lnTo>
                    <a:lnTo>
                      <a:pt x="40" y="1273"/>
                    </a:lnTo>
                    <a:lnTo>
                      <a:pt x="40" y="40"/>
                    </a:lnTo>
                    <a:lnTo>
                      <a:pt x="97" y="40"/>
                    </a:lnTo>
                    <a:lnTo>
                      <a:pt x="97" y="1273"/>
                    </a:lnTo>
                    <a:close/>
                    <a:moveTo>
                      <a:pt x="270" y="40"/>
                    </a:moveTo>
                    <a:lnTo>
                      <a:pt x="270" y="40"/>
                    </a:lnTo>
                    <a:lnTo>
                      <a:pt x="327" y="40"/>
                    </a:lnTo>
                    <a:lnTo>
                      <a:pt x="327" y="1273"/>
                    </a:lnTo>
                    <a:lnTo>
                      <a:pt x="270" y="1273"/>
                    </a:lnTo>
                    <a:lnTo>
                      <a:pt x="270" y="40"/>
                    </a:lnTo>
                    <a:close/>
                    <a:moveTo>
                      <a:pt x="270" y="1313"/>
                    </a:moveTo>
                    <a:lnTo>
                      <a:pt x="270" y="1313"/>
                    </a:lnTo>
                    <a:lnTo>
                      <a:pt x="270" y="1313"/>
                    </a:lnTo>
                    <a:lnTo>
                      <a:pt x="367" y="1313"/>
                    </a:lnTo>
                    <a:lnTo>
                      <a:pt x="367" y="0"/>
                    </a:lnTo>
                    <a:lnTo>
                      <a:pt x="0" y="0"/>
                    </a:lnTo>
                    <a:lnTo>
                      <a:pt x="0" y="1313"/>
                    </a:lnTo>
                    <a:lnTo>
                      <a:pt x="97" y="1313"/>
                    </a:lnTo>
                    <a:lnTo>
                      <a:pt x="97" y="1313"/>
                    </a:lnTo>
                    <a:lnTo>
                      <a:pt x="137" y="1313"/>
                    </a:lnTo>
                    <a:lnTo>
                      <a:pt x="137" y="1313"/>
                    </a:lnTo>
                    <a:lnTo>
                      <a:pt x="230" y="1313"/>
                    </a:lnTo>
                    <a:lnTo>
                      <a:pt x="230" y="1313"/>
                    </a:lnTo>
                    <a:lnTo>
                      <a:pt x="270" y="1313"/>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04" name="Freeform 14"/>
              <p:cNvSpPr/>
              <p:nvPr/>
            </p:nvSpPr>
            <p:spPr bwMode="auto">
              <a:xfrm>
                <a:off x="6130131" y="2968626"/>
                <a:ext cx="349250" cy="63500"/>
              </a:xfrm>
              <a:custGeom>
                <a:avLst/>
                <a:gdLst>
                  <a:gd name="T0" fmla="*/ 367 w 367"/>
                  <a:gd name="T1" fmla="*/ 0 h 67"/>
                  <a:gd name="T2" fmla="*/ 367 w 367"/>
                  <a:gd name="T3" fmla="*/ 0 h 67"/>
                  <a:gd name="T4" fmla="*/ 0 w 367"/>
                  <a:gd name="T5" fmla="*/ 0 h 67"/>
                  <a:gd name="T6" fmla="*/ 0 w 367"/>
                  <a:gd name="T7" fmla="*/ 67 h 67"/>
                  <a:gd name="T8" fmla="*/ 367 w 367"/>
                  <a:gd name="T9" fmla="*/ 67 h 67"/>
                  <a:gd name="T10" fmla="*/ 367 w 367"/>
                  <a:gd name="T11" fmla="*/ 0 h 67"/>
                </a:gdLst>
                <a:ahLst/>
                <a:cxnLst>
                  <a:cxn ang="0">
                    <a:pos x="T0" y="T1"/>
                  </a:cxn>
                  <a:cxn ang="0">
                    <a:pos x="T2" y="T3"/>
                  </a:cxn>
                  <a:cxn ang="0">
                    <a:pos x="T4" y="T5"/>
                  </a:cxn>
                  <a:cxn ang="0">
                    <a:pos x="T6" y="T7"/>
                  </a:cxn>
                  <a:cxn ang="0">
                    <a:pos x="T8" y="T9"/>
                  </a:cxn>
                  <a:cxn ang="0">
                    <a:pos x="T10" y="T11"/>
                  </a:cxn>
                </a:cxnLst>
                <a:rect l="0" t="0" r="r" b="b"/>
                <a:pathLst>
                  <a:path w="367" h="67">
                    <a:moveTo>
                      <a:pt x="367" y="0"/>
                    </a:moveTo>
                    <a:lnTo>
                      <a:pt x="367" y="0"/>
                    </a:lnTo>
                    <a:lnTo>
                      <a:pt x="0" y="0"/>
                    </a:lnTo>
                    <a:lnTo>
                      <a:pt x="0" y="67"/>
                    </a:lnTo>
                    <a:lnTo>
                      <a:pt x="367" y="67"/>
                    </a:lnTo>
                    <a:lnTo>
                      <a:pt x="367" y="0"/>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05" name="Freeform 15"/>
              <p:cNvSpPr/>
              <p:nvPr/>
            </p:nvSpPr>
            <p:spPr bwMode="auto">
              <a:xfrm>
                <a:off x="6099175" y="2627313"/>
                <a:ext cx="411163" cy="325438"/>
              </a:xfrm>
              <a:custGeom>
                <a:avLst/>
                <a:gdLst>
                  <a:gd name="T0" fmla="*/ 399 w 430"/>
                  <a:gd name="T1" fmla="*/ 340 h 340"/>
                  <a:gd name="T2" fmla="*/ 399 w 430"/>
                  <a:gd name="T3" fmla="*/ 340 h 340"/>
                  <a:gd name="T4" fmla="*/ 215 w 430"/>
                  <a:gd name="T5" fmla="*/ 0 h 340"/>
                  <a:gd name="T6" fmla="*/ 32 w 430"/>
                  <a:gd name="T7" fmla="*/ 340 h 340"/>
                  <a:gd name="T8" fmla="*/ 399 w 430"/>
                  <a:gd name="T9" fmla="*/ 340 h 340"/>
                </a:gdLst>
                <a:ahLst/>
                <a:cxnLst>
                  <a:cxn ang="0">
                    <a:pos x="T0" y="T1"/>
                  </a:cxn>
                  <a:cxn ang="0">
                    <a:pos x="T2" y="T3"/>
                  </a:cxn>
                  <a:cxn ang="0">
                    <a:pos x="T4" y="T5"/>
                  </a:cxn>
                  <a:cxn ang="0">
                    <a:pos x="T6" y="T7"/>
                  </a:cxn>
                  <a:cxn ang="0">
                    <a:pos x="T8" y="T9"/>
                  </a:cxn>
                </a:cxnLst>
                <a:rect l="0" t="0" r="r" b="b"/>
                <a:pathLst>
                  <a:path w="430" h="340">
                    <a:moveTo>
                      <a:pt x="399" y="340"/>
                    </a:moveTo>
                    <a:lnTo>
                      <a:pt x="399" y="340"/>
                    </a:lnTo>
                    <a:cubicBezTo>
                      <a:pt x="399" y="340"/>
                      <a:pt x="430" y="0"/>
                      <a:pt x="215" y="0"/>
                    </a:cubicBezTo>
                    <a:cubicBezTo>
                      <a:pt x="0" y="0"/>
                      <a:pt x="32" y="340"/>
                      <a:pt x="32" y="340"/>
                    </a:cubicBezTo>
                    <a:lnTo>
                      <a:pt x="399" y="340"/>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06" name="Freeform 17"/>
              <p:cNvSpPr>
                <a:spLocks noEditPoints="1"/>
              </p:cNvSpPr>
              <p:nvPr/>
            </p:nvSpPr>
            <p:spPr bwMode="auto">
              <a:xfrm>
                <a:off x="6128544" y="4310063"/>
                <a:ext cx="352425" cy="531813"/>
              </a:xfrm>
              <a:custGeom>
                <a:avLst/>
                <a:gdLst>
                  <a:gd name="T0" fmla="*/ 214 w 369"/>
                  <a:gd name="T1" fmla="*/ 338 h 554"/>
                  <a:gd name="T2" fmla="*/ 214 w 369"/>
                  <a:gd name="T3" fmla="*/ 338 h 554"/>
                  <a:gd name="T4" fmla="*/ 155 w 369"/>
                  <a:gd name="T5" fmla="*/ 338 h 554"/>
                  <a:gd name="T6" fmla="*/ 56 w 369"/>
                  <a:gd name="T7" fmla="*/ 40 h 554"/>
                  <a:gd name="T8" fmla="*/ 313 w 369"/>
                  <a:gd name="T9" fmla="*/ 40 h 554"/>
                  <a:gd name="T10" fmla="*/ 214 w 369"/>
                  <a:gd name="T11" fmla="*/ 338 h 554"/>
                  <a:gd name="T12" fmla="*/ 113 w 369"/>
                  <a:gd name="T13" fmla="*/ 338 h 554"/>
                  <a:gd name="T14" fmla="*/ 113 w 369"/>
                  <a:gd name="T15" fmla="*/ 338 h 554"/>
                  <a:gd name="T16" fmla="*/ 184 w 369"/>
                  <a:gd name="T17" fmla="*/ 554 h 554"/>
                  <a:gd name="T18" fmla="*/ 256 w 369"/>
                  <a:gd name="T19" fmla="*/ 338 h 554"/>
                  <a:gd name="T20" fmla="*/ 369 w 369"/>
                  <a:gd name="T21" fmla="*/ 0 h 554"/>
                  <a:gd name="T22" fmla="*/ 0 w 369"/>
                  <a:gd name="T23" fmla="*/ 0 h 554"/>
                  <a:gd name="T24" fmla="*/ 113 w 369"/>
                  <a:gd name="T25" fmla="*/ 338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9" h="554">
                    <a:moveTo>
                      <a:pt x="214" y="338"/>
                    </a:moveTo>
                    <a:lnTo>
                      <a:pt x="214" y="338"/>
                    </a:lnTo>
                    <a:lnTo>
                      <a:pt x="155" y="338"/>
                    </a:lnTo>
                    <a:lnTo>
                      <a:pt x="56" y="40"/>
                    </a:lnTo>
                    <a:lnTo>
                      <a:pt x="313" y="40"/>
                    </a:lnTo>
                    <a:lnTo>
                      <a:pt x="214" y="338"/>
                    </a:lnTo>
                    <a:close/>
                    <a:moveTo>
                      <a:pt x="113" y="338"/>
                    </a:moveTo>
                    <a:lnTo>
                      <a:pt x="113" y="338"/>
                    </a:lnTo>
                    <a:lnTo>
                      <a:pt x="184" y="554"/>
                    </a:lnTo>
                    <a:lnTo>
                      <a:pt x="256" y="338"/>
                    </a:lnTo>
                    <a:lnTo>
                      <a:pt x="369" y="0"/>
                    </a:lnTo>
                    <a:lnTo>
                      <a:pt x="0" y="0"/>
                    </a:lnTo>
                    <a:lnTo>
                      <a:pt x="113" y="338"/>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79" name="Freeform 19"/>
            <p:cNvSpPr>
              <a:spLocks noEditPoints="1"/>
            </p:cNvSpPr>
            <p:nvPr/>
          </p:nvSpPr>
          <p:spPr bwMode="auto">
            <a:xfrm rot="2770270">
              <a:off x="8355392" y="7325895"/>
              <a:ext cx="1209819" cy="253100"/>
            </a:xfrm>
            <a:custGeom>
              <a:avLst/>
              <a:gdLst>
                <a:gd name="T0" fmla="*/ 2347 w 2387"/>
                <a:gd name="T1" fmla="*/ 458 h 498"/>
                <a:gd name="T2" fmla="*/ 40 w 2387"/>
                <a:gd name="T3" fmla="*/ 40 h 498"/>
                <a:gd name="T4" fmla="*/ 177 w 2387"/>
                <a:gd name="T5" fmla="*/ 298 h 498"/>
                <a:gd name="T6" fmla="*/ 217 w 2387"/>
                <a:gd name="T7" fmla="*/ 40 h 498"/>
                <a:gd name="T8" fmla="*/ 277 w 2387"/>
                <a:gd name="T9" fmla="*/ 159 h 498"/>
                <a:gd name="T10" fmla="*/ 317 w 2387"/>
                <a:gd name="T11" fmla="*/ 40 h 498"/>
                <a:gd name="T12" fmla="*/ 377 w 2387"/>
                <a:gd name="T13" fmla="*/ 159 h 498"/>
                <a:gd name="T14" fmla="*/ 417 w 2387"/>
                <a:gd name="T15" fmla="*/ 40 h 498"/>
                <a:gd name="T16" fmla="*/ 477 w 2387"/>
                <a:gd name="T17" fmla="*/ 159 h 498"/>
                <a:gd name="T18" fmla="*/ 517 w 2387"/>
                <a:gd name="T19" fmla="*/ 40 h 498"/>
                <a:gd name="T20" fmla="*/ 577 w 2387"/>
                <a:gd name="T21" fmla="*/ 159 h 498"/>
                <a:gd name="T22" fmla="*/ 617 w 2387"/>
                <a:gd name="T23" fmla="*/ 40 h 498"/>
                <a:gd name="T24" fmla="*/ 674 w 2387"/>
                <a:gd name="T25" fmla="*/ 298 h 498"/>
                <a:gd name="T26" fmla="*/ 714 w 2387"/>
                <a:gd name="T27" fmla="*/ 40 h 498"/>
                <a:gd name="T28" fmla="*/ 774 w 2387"/>
                <a:gd name="T29" fmla="*/ 159 h 498"/>
                <a:gd name="T30" fmla="*/ 814 w 2387"/>
                <a:gd name="T31" fmla="*/ 40 h 498"/>
                <a:gd name="T32" fmla="*/ 874 w 2387"/>
                <a:gd name="T33" fmla="*/ 159 h 498"/>
                <a:gd name="T34" fmla="*/ 914 w 2387"/>
                <a:gd name="T35" fmla="*/ 40 h 498"/>
                <a:gd name="T36" fmla="*/ 974 w 2387"/>
                <a:gd name="T37" fmla="*/ 159 h 498"/>
                <a:gd name="T38" fmla="*/ 1014 w 2387"/>
                <a:gd name="T39" fmla="*/ 40 h 498"/>
                <a:gd name="T40" fmla="*/ 1074 w 2387"/>
                <a:gd name="T41" fmla="*/ 159 h 498"/>
                <a:gd name="T42" fmla="*/ 1114 w 2387"/>
                <a:gd name="T43" fmla="*/ 40 h 498"/>
                <a:gd name="T44" fmla="*/ 1187 w 2387"/>
                <a:gd name="T45" fmla="*/ 298 h 498"/>
                <a:gd name="T46" fmla="*/ 1227 w 2387"/>
                <a:gd name="T47" fmla="*/ 40 h 498"/>
                <a:gd name="T48" fmla="*/ 1287 w 2387"/>
                <a:gd name="T49" fmla="*/ 159 h 498"/>
                <a:gd name="T50" fmla="*/ 1327 w 2387"/>
                <a:gd name="T51" fmla="*/ 40 h 498"/>
                <a:gd name="T52" fmla="*/ 1387 w 2387"/>
                <a:gd name="T53" fmla="*/ 159 h 498"/>
                <a:gd name="T54" fmla="*/ 1427 w 2387"/>
                <a:gd name="T55" fmla="*/ 40 h 498"/>
                <a:gd name="T56" fmla="*/ 1487 w 2387"/>
                <a:gd name="T57" fmla="*/ 159 h 498"/>
                <a:gd name="T58" fmla="*/ 1527 w 2387"/>
                <a:gd name="T59" fmla="*/ 40 h 498"/>
                <a:gd name="T60" fmla="*/ 1587 w 2387"/>
                <a:gd name="T61" fmla="*/ 159 h 498"/>
                <a:gd name="T62" fmla="*/ 1627 w 2387"/>
                <a:gd name="T63" fmla="*/ 40 h 498"/>
                <a:gd name="T64" fmla="*/ 1684 w 2387"/>
                <a:gd name="T65" fmla="*/ 298 h 498"/>
                <a:gd name="T66" fmla="*/ 1724 w 2387"/>
                <a:gd name="T67" fmla="*/ 40 h 498"/>
                <a:gd name="T68" fmla="*/ 1784 w 2387"/>
                <a:gd name="T69" fmla="*/ 159 h 498"/>
                <a:gd name="T70" fmla="*/ 1824 w 2387"/>
                <a:gd name="T71" fmla="*/ 40 h 498"/>
                <a:gd name="T72" fmla="*/ 1884 w 2387"/>
                <a:gd name="T73" fmla="*/ 159 h 498"/>
                <a:gd name="T74" fmla="*/ 1924 w 2387"/>
                <a:gd name="T75" fmla="*/ 40 h 498"/>
                <a:gd name="T76" fmla="*/ 1984 w 2387"/>
                <a:gd name="T77" fmla="*/ 159 h 498"/>
                <a:gd name="T78" fmla="*/ 2024 w 2387"/>
                <a:gd name="T79" fmla="*/ 40 h 498"/>
                <a:gd name="T80" fmla="*/ 2084 w 2387"/>
                <a:gd name="T81" fmla="*/ 159 h 498"/>
                <a:gd name="T82" fmla="*/ 2124 w 2387"/>
                <a:gd name="T83" fmla="*/ 40 h 498"/>
                <a:gd name="T84" fmla="*/ 2170 w 2387"/>
                <a:gd name="T85" fmla="*/ 298 h 498"/>
                <a:gd name="T86" fmla="*/ 2210 w 2387"/>
                <a:gd name="T87" fmla="*/ 40 h 498"/>
                <a:gd name="T88" fmla="*/ 2347 w 2387"/>
                <a:gd name="T89" fmla="*/ 458 h 498"/>
                <a:gd name="T90" fmla="*/ 0 w 2387"/>
                <a:gd name="T91" fmla="*/ 498 h 498"/>
                <a:gd name="T92" fmla="*/ 2387 w 2387"/>
                <a:gd name="T93" fmla="*/ 0 h 498"/>
                <a:gd name="T94" fmla="*/ 0 w 2387"/>
                <a:gd name="T95" fmla="*/ 49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387" h="498">
                  <a:moveTo>
                    <a:pt x="2347" y="458"/>
                  </a:moveTo>
                  <a:lnTo>
                    <a:pt x="2347" y="458"/>
                  </a:lnTo>
                  <a:lnTo>
                    <a:pt x="40" y="458"/>
                  </a:lnTo>
                  <a:lnTo>
                    <a:pt x="40" y="40"/>
                  </a:lnTo>
                  <a:lnTo>
                    <a:pt x="177" y="40"/>
                  </a:lnTo>
                  <a:lnTo>
                    <a:pt x="177" y="298"/>
                  </a:lnTo>
                  <a:lnTo>
                    <a:pt x="217" y="298"/>
                  </a:lnTo>
                  <a:lnTo>
                    <a:pt x="217" y="40"/>
                  </a:lnTo>
                  <a:lnTo>
                    <a:pt x="277" y="40"/>
                  </a:lnTo>
                  <a:lnTo>
                    <a:pt x="277" y="159"/>
                  </a:lnTo>
                  <a:lnTo>
                    <a:pt x="317" y="159"/>
                  </a:lnTo>
                  <a:lnTo>
                    <a:pt x="317" y="40"/>
                  </a:lnTo>
                  <a:lnTo>
                    <a:pt x="377" y="40"/>
                  </a:lnTo>
                  <a:lnTo>
                    <a:pt x="377" y="159"/>
                  </a:lnTo>
                  <a:lnTo>
                    <a:pt x="417" y="159"/>
                  </a:lnTo>
                  <a:lnTo>
                    <a:pt x="417" y="40"/>
                  </a:lnTo>
                  <a:lnTo>
                    <a:pt x="477" y="40"/>
                  </a:lnTo>
                  <a:lnTo>
                    <a:pt x="477" y="159"/>
                  </a:lnTo>
                  <a:lnTo>
                    <a:pt x="517" y="159"/>
                  </a:lnTo>
                  <a:lnTo>
                    <a:pt x="517" y="40"/>
                  </a:lnTo>
                  <a:lnTo>
                    <a:pt x="577" y="40"/>
                  </a:lnTo>
                  <a:lnTo>
                    <a:pt x="577" y="159"/>
                  </a:lnTo>
                  <a:lnTo>
                    <a:pt x="617" y="159"/>
                  </a:lnTo>
                  <a:lnTo>
                    <a:pt x="617" y="40"/>
                  </a:lnTo>
                  <a:lnTo>
                    <a:pt x="674" y="40"/>
                  </a:lnTo>
                  <a:lnTo>
                    <a:pt x="674" y="298"/>
                  </a:lnTo>
                  <a:lnTo>
                    <a:pt x="714" y="298"/>
                  </a:lnTo>
                  <a:lnTo>
                    <a:pt x="714" y="40"/>
                  </a:lnTo>
                  <a:lnTo>
                    <a:pt x="774" y="40"/>
                  </a:lnTo>
                  <a:lnTo>
                    <a:pt x="774" y="159"/>
                  </a:lnTo>
                  <a:lnTo>
                    <a:pt x="814" y="159"/>
                  </a:lnTo>
                  <a:lnTo>
                    <a:pt x="814" y="40"/>
                  </a:lnTo>
                  <a:lnTo>
                    <a:pt x="874" y="40"/>
                  </a:lnTo>
                  <a:lnTo>
                    <a:pt x="874" y="159"/>
                  </a:lnTo>
                  <a:lnTo>
                    <a:pt x="914" y="159"/>
                  </a:lnTo>
                  <a:lnTo>
                    <a:pt x="914" y="40"/>
                  </a:lnTo>
                  <a:lnTo>
                    <a:pt x="974" y="40"/>
                  </a:lnTo>
                  <a:lnTo>
                    <a:pt x="974" y="159"/>
                  </a:lnTo>
                  <a:lnTo>
                    <a:pt x="1014" y="159"/>
                  </a:lnTo>
                  <a:lnTo>
                    <a:pt x="1014" y="40"/>
                  </a:lnTo>
                  <a:lnTo>
                    <a:pt x="1074" y="40"/>
                  </a:lnTo>
                  <a:lnTo>
                    <a:pt x="1074" y="159"/>
                  </a:lnTo>
                  <a:lnTo>
                    <a:pt x="1114" y="159"/>
                  </a:lnTo>
                  <a:lnTo>
                    <a:pt x="1114" y="40"/>
                  </a:lnTo>
                  <a:lnTo>
                    <a:pt x="1187" y="40"/>
                  </a:lnTo>
                  <a:lnTo>
                    <a:pt x="1187" y="298"/>
                  </a:lnTo>
                  <a:lnTo>
                    <a:pt x="1227" y="298"/>
                  </a:lnTo>
                  <a:lnTo>
                    <a:pt x="1227" y="40"/>
                  </a:lnTo>
                  <a:lnTo>
                    <a:pt x="1287" y="40"/>
                  </a:lnTo>
                  <a:lnTo>
                    <a:pt x="1287" y="159"/>
                  </a:lnTo>
                  <a:lnTo>
                    <a:pt x="1327" y="159"/>
                  </a:lnTo>
                  <a:lnTo>
                    <a:pt x="1327" y="40"/>
                  </a:lnTo>
                  <a:lnTo>
                    <a:pt x="1387" y="40"/>
                  </a:lnTo>
                  <a:lnTo>
                    <a:pt x="1387" y="159"/>
                  </a:lnTo>
                  <a:lnTo>
                    <a:pt x="1427" y="159"/>
                  </a:lnTo>
                  <a:lnTo>
                    <a:pt x="1427" y="40"/>
                  </a:lnTo>
                  <a:lnTo>
                    <a:pt x="1487" y="40"/>
                  </a:lnTo>
                  <a:lnTo>
                    <a:pt x="1487" y="159"/>
                  </a:lnTo>
                  <a:lnTo>
                    <a:pt x="1527" y="159"/>
                  </a:lnTo>
                  <a:lnTo>
                    <a:pt x="1527" y="40"/>
                  </a:lnTo>
                  <a:lnTo>
                    <a:pt x="1587" y="40"/>
                  </a:lnTo>
                  <a:lnTo>
                    <a:pt x="1587" y="159"/>
                  </a:lnTo>
                  <a:lnTo>
                    <a:pt x="1627" y="159"/>
                  </a:lnTo>
                  <a:lnTo>
                    <a:pt x="1627" y="40"/>
                  </a:lnTo>
                  <a:lnTo>
                    <a:pt x="1684" y="40"/>
                  </a:lnTo>
                  <a:lnTo>
                    <a:pt x="1684" y="298"/>
                  </a:lnTo>
                  <a:lnTo>
                    <a:pt x="1724" y="298"/>
                  </a:lnTo>
                  <a:lnTo>
                    <a:pt x="1724" y="40"/>
                  </a:lnTo>
                  <a:lnTo>
                    <a:pt x="1784" y="40"/>
                  </a:lnTo>
                  <a:lnTo>
                    <a:pt x="1784" y="159"/>
                  </a:lnTo>
                  <a:lnTo>
                    <a:pt x="1824" y="159"/>
                  </a:lnTo>
                  <a:lnTo>
                    <a:pt x="1824" y="40"/>
                  </a:lnTo>
                  <a:lnTo>
                    <a:pt x="1884" y="40"/>
                  </a:lnTo>
                  <a:lnTo>
                    <a:pt x="1884" y="159"/>
                  </a:lnTo>
                  <a:lnTo>
                    <a:pt x="1924" y="159"/>
                  </a:lnTo>
                  <a:lnTo>
                    <a:pt x="1924" y="40"/>
                  </a:lnTo>
                  <a:lnTo>
                    <a:pt x="1984" y="40"/>
                  </a:lnTo>
                  <a:lnTo>
                    <a:pt x="1984" y="159"/>
                  </a:lnTo>
                  <a:lnTo>
                    <a:pt x="2024" y="159"/>
                  </a:lnTo>
                  <a:lnTo>
                    <a:pt x="2024" y="40"/>
                  </a:lnTo>
                  <a:lnTo>
                    <a:pt x="2084" y="40"/>
                  </a:lnTo>
                  <a:lnTo>
                    <a:pt x="2084" y="159"/>
                  </a:lnTo>
                  <a:lnTo>
                    <a:pt x="2124" y="159"/>
                  </a:lnTo>
                  <a:lnTo>
                    <a:pt x="2124" y="40"/>
                  </a:lnTo>
                  <a:lnTo>
                    <a:pt x="2170" y="40"/>
                  </a:lnTo>
                  <a:lnTo>
                    <a:pt x="2170" y="298"/>
                  </a:lnTo>
                  <a:lnTo>
                    <a:pt x="2210" y="298"/>
                  </a:lnTo>
                  <a:lnTo>
                    <a:pt x="2210" y="40"/>
                  </a:lnTo>
                  <a:lnTo>
                    <a:pt x="2347" y="40"/>
                  </a:lnTo>
                  <a:lnTo>
                    <a:pt x="2347" y="458"/>
                  </a:lnTo>
                  <a:close/>
                  <a:moveTo>
                    <a:pt x="0" y="498"/>
                  </a:moveTo>
                  <a:lnTo>
                    <a:pt x="0" y="498"/>
                  </a:lnTo>
                  <a:lnTo>
                    <a:pt x="2387" y="498"/>
                  </a:lnTo>
                  <a:lnTo>
                    <a:pt x="2387" y="0"/>
                  </a:lnTo>
                  <a:lnTo>
                    <a:pt x="0" y="0"/>
                  </a:lnTo>
                  <a:lnTo>
                    <a:pt x="0" y="498"/>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80" name="Freeform 20"/>
            <p:cNvSpPr/>
            <p:nvPr/>
          </p:nvSpPr>
          <p:spPr bwMode="auto">
            <a:xfrm rot="59939">
              <a:off x="8625447" y="5843013"/>
              <a:ext cx="271863" cy="880837"/>
            </a:xfrm>
            <a:custGeom>
              <a:avLst/>
              <a:gdLst>
                <a:gd name="T0" fmla="*/ 772 w 831"/>
                <a:gd name="T1" fmla="*/ 279 h 2682"/>
                <a:gd name="T2" fmla="*/ 772 w 831"/>
                <a:gd name="T3" fmla="*/ 279 h 2682"/>
                <a:gd name="T4" fmla="*/ 772 w 831"/>
                <a:gd name="T5" fmla="*/ 0 h 2682"/>
                <a:gd name="T6" fmla="*/ 622 w 831"/>
                <a:gd name="T7" fmla="*/ 0 h 2682"/>
                <a:gd name="T8" fmla="*/ 622 w 831"/>
                <a:gd name="T9" fmla="*/ 279 h 2682"/>
                <a:gd name="T10" fmla="*/ 557 w 831"/>
                <a:gd name="T11" fmla="*/ 279 h 2682"/>
                <a:gd name="T12" fmla="*/ 557 w 831"/>
                <a:gd name="T13" fmla="*/ 900 h 2682"/>
                <a:gd name="T14" fmla="*/ 606 w 831"/>
                <a:gd name="T15" fmla="*/ 900 h 2682"/>
                <a:gd name="T16" fmla="*/ 102 w 831"/>
                <a:gd name="T17" fmla="*/ 2121 h 2682"/>
                <a:gd name="T18" fmla="*/ 130 w 831"/>
                <a:gd name="T19" fmla="*/ 2133 h 2682"/>
                <a:gd name="T20" fmla="*/ 40 w 831"/>
                <a:gd name="T21" fmla="*/ 2350 h 2682"/>
                <a:gd name="T22" fmla="*/ 62 w 831"/>
                <a:gd name="T23" fmla="*/ 2359 h 2682"/>
                <a:gd name="T24" fmla="*/ 0 w 831"/>
                <a:gd name="T25" fmla="*/ 2510 h 2682"/>
                <a:gd name="T26" fmla="*/ 24 w 831"/>
                <a:gd name="T27" fmla="*/ 2519 h 2682"/>
                <a:gd name="T28" fmla="*/ 86 w 831"/>
                <a:gd name="T29" fmla="*/ 2369 h 2682"/>
                <a:gd name="T30" fmla="*/ 108 w 831"/>
                <a:gd name="T31" fmla="*/ 2378 h 2682"/>
                <a:gd name="T32" fmla="*/ 198 w 831"/>
                <a:gd name="T33" fmla="*/ 2161 h 2682"/>
                <a:gd name="T34" fmla="*/ 226 w 831"/>
                <a:gd name="T35" fmla="*/ 2172 h 2682"/>
                <a:gd name="T36" fmla="*/ 630 w 831"/>
                <a:gd name="T37" fmla="*/ 1191 h 2682"/>
                <a:gd name="T38" fmla="*/ 630 w 831"/>
                <a:gd name="T39" fmla="*/ 2284 h 2682"/>
                <a:gd name="T40" fmla="*/ 660 w 831"/>
                <a:gd name="T41" fmla="*/ 2284 h 2682"/>
                <a:gd name="T42" fmla="*/ 660 w 831"/>
                <a:gd name="T43" fmla="*/ 2519 h 2682"/>
                <a:gd name="T44" fmla="*/ 684 w 831"/>
                <a:gd name="T45" fmla="*/ 2519 h 2682"/>
                <a:gd name="T46" fmla="*/ 684 w 831"/>
                <a:gd name="T47" fmla="*/ 2682 h 2682"/>
                <a:gd name="T48" fmla="*/ 710 w 831"/>
                <a:gd name="T49" fmla="*/ 2682 h 2682"/>
                <a:gd name="T50" fmla="*/ 710 w 831"/>
                <a:gd name="T51" fmla="*/ 2519 h 2682"/>
                <a:gd name="T52" fmla="*/ 734 w 831"/>
                <a:gd name="T53" fmla="*/ 2519 h 2682"/>
                <a:gd name="T54" fmla="*/ 734 w 831"/>
                <a:gd name="T55" fmla="*/ 2284 h 2682"/>
                <a:gd name="T56" fmla="*/ 764 w 831"/>
                <a:gd name="T57" fmla="*/ 2284 h 2682"/>
                <a:gd name="T58" fmla="*/ 764 w 831"/>
                <a:gd name="T59" fmla="*/ 900 h 2682"/>
                <a:gd name="T60" fmla="*/ 831 w 831"/>
                <a:gd name="T61" fmla="*/ 900 h 2682"/>
                <a:gd name="T62" fmla="*/ 831 w 831"/>
                <a:gd name="T63" fmla="*/ 279 h 2682"/>
                <a:gd name="T64" fmla="*/ 772 w 831"/>
                <a:gd name="T65" fmla="*/ 279 h 2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1" h="2682">
                  <a:moveTo>
                    <a:pt x="772" y="279"/>
                  </a:moveTo>
                  <a:lnTo>
                    <a:pt x="772" y="279"/>
                  </a:lnTo>
                  <a:lnTo>
                    <a:pt x="772" y="0"/>
                  </a:lnTo>
                  <a:lnTo>
                    <a:pt x="622" y="0"/>
                  </a:lnTo>
                  <a:lnTo>
                    <a:pt x="622" y="279"/>
                  </a:lnTo>
                  <a:lnTo>
                    <a:pt x="557" y="279"/>
                  </a:lnTo>
                  <a:lnTo>
                    <a:pt x="557" y="900"/>
                  </a:lnTo>
                  <a:lnTo>
                    <a:pt x="606" y="900"/>
                  </a:lnTo>
                  <a:lnTo>
                    <a:pt x="102" y="2121"/>
                  </a:lnTo>
                  <a:lnTo>
                    <a:pt x="130" y="2133"/>
                  </a:lnTo>
                  <a:lnTo>
                    <a:pt x="40" y="2350"/>
                  </a:lnTo>
                  <a:lnTo>
                    <a:pt x="62" y="2359"/>
                  </a:lnTo>
                  <a:lnTo>
                    <a:pt x="0" y="2510"/>
                  </a:lnTo>
                  <a:lnTo>
                    <a:pt x="24" y="2519"/>
                  </a:lnTo>
                  <a:lnTo>
                    <a:pt x="86" y="2369"/>
                  </a:lnTo>
                  <a:lnTo>
                    <a:pt x="108" y="2378"/>
                  </a:lnTo>
                  <a:lnTo>
                    <a:pt x="198" y="2161"/>
                  </a:lnTo>
                  <a:lnTo>
                    <a:pt x="226" y="2172"/>
                  </a:lnTo>
                  <a:lnTo>
                    <a:pt x="630" y="1191"/>
                  </a:lnTo>
                  <a:lnTo>
                    <a:pt x="630" y="2284"/>
                  </a:lnTo>
                  <a:lnTo>
                    <a:pt x="660" y="2284"/>
                  </a:lnTo>
                  <a:lnTo>
                    <a:pt x="660" y="2519"/>
                  </a:lnTo>
                  <a:lnTo>
                    <a:pt x="684" y="2519"/>
                  </a:lnTo>
                  <a:lnTo>
                    <a:pt x="684" y="2682"/>
                  </a:lnTo>
                  <a:lnTo>
                    <a:pt x="710" y="2682"/>
                  </a:lnTo>
                  <a:lnTo>
                    <a:pt x="710" y="2519"/>
                  </a:lnTo>
                  <a:lnTo>
                    <a:pt x="734" y="2519"/>
                  </a:lnTo>
                  <a:lnTo>
                    <a:pt x="734" y="2284"/>
                  </a:lnTo>
                  <a:lnTo>
                    <a:pt x="764" y="2284"/>
                  </a:lnTo>
                  <a:lnTo>
                    <a:pt x="764" y="900"/>
                  </a:lnTo>
                  <a:lnTo>
                    <a:pt x="831" y="900"/>
                  </a:lnTo>
                  <a:lnTo>
                    <a:pt x="831" y="279"/>
                  </a:lnTo>
                  <a:lnTo>
                    <a:pt x="772" y="279"/>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81" name="组合 45"/>
            <p:cNvGrpSpPr/>
            <p:nvPr userDrawn="1"/>
          </p:nvGrpSpPr>
          <p:grpSpPr>
            <a:xfrm rot="3523028">
              <a:off x="9384746" y="6959690"/>
              <a:ext cx="722933" cy="629672"/>
              <a:chOff x="501650" y="3292475"/>
              <a:chExt cx="1735138" cy="1511300"/>
            </a:xfrm>
            <a:grpFill/>
          </p:grpSpPr>
          <p:sp>
            <p:nvSpPr>
              <p:cNvPr id="98" name="Freeform 5"/>
              <p:cNvSpPr/>
              <p:nvPr/>
            </p:nvSpPr>
            <p:spPr bwMode="auto">
              <a:xfrm>
                <a:off x="501650" y="3292475"/>
                <a:ext cx="1735138" cy="893762"/>
              </a:xfrm>
              <a:custGeom>
                <a:avLst/>
                <a:gdLst>
                  <a:gd name="T0" fmla="*/ 0 w 943"/>
                  <a:gd name="T1" fmla="*/ 242 h 484"/>
                  <a:gd name="T2" fmla="*/ 0 w 943"/>
                  <a:gd name="T3" fmla="*/ 242 h 484"/>
                  <a:gd name="T4" fmla="*/ 471 w 943"/>
                  <a:gd name="T5" fmla="*/ 484 h 484"/>
                  <a:gd name="T6" fmla="*/ 943 w 943"/>
                  <a:gd name="T7" fmla="*/ 242 h 484"/>
                  <a:gd name="T8" fmla="*/ 471 w 943"/>
                  <a:gd name="T9" fmla="*/ 0 h 484"/>
                  <a:gd name="T10" fmla="*/ 0 w 943"/>
                  <a:gd name="T11" fmla="*/ 242 h 484"/>
                </a:gdLst>
                <a:ahLst/>
                <a:cxnLst>
                  <a:cxn ang="0">
                    <a:pos x="T0" y="T1"/>
                  </a:cxn>
                  <a:cxn ang="0">
                    <a:pos x="T2" y="T3"/>
                  </a:cxn>
                  <a:cxn ang="0">
                    <a:pos x="T4" y="T5"/>
                  </a:cxn>
                  <a:cxn ang="0">
                    <a:pos x="T6" y="T7"/>
                  </a:cxn>
                  <a:cxn ang="0">
                    <a:pos x="T8" y="T9"/>
                  </a:cxn>
                  <a:cxn ang="0">
                    <a:pos x="T10" y="T11"/>
                  </a:cxn>
                </a:cxnLst>
                <a:rect l="0" t="0" r="r" b="b"/>
                <a:pathLst>
                  <a:path w="943" h="484">
                    <a:moveTo>
                      <a:pt x="0" y="242"/>
                    </a:moveTo>
                    <a:lnTo>
                      <a:pt x="0" y="242"/>
                    </a:lnTo>
                    <a:lnTo>
                      <a:pt x="471" y="484"/>
                    </a:lnTo>
                    <a:lnTo>
                      <a:pt x="943" y="242"/>
                    </a:lnTo>
                    <a:lnTo>
                      <a:pt x="471" y="0"/>
                    </a:lnTo>
                    <a:lnTo>
                      <a:pt x="0" y="242"/>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99" name="Freeform 6"/>
              <p:cNvSpPr/>
              <p:nvPr/>
            </p:nvSpPr>
            <p:spPr bwMode="auto">
              <a:xfrm>
                <a:off x="728663" y="3959225"/>
                <a:ext cx="1285875" cy="758825"/>
              </a:xfrm>
              <a:custGeom>
                <a:avLst/>
                <a:gdLst>
                  <a:gd name="T0" fmla="*/ 349 w 699"/>
                  <a:gd name="T1" fmla="*/ 179 h 412"/>
                  <a:gd name="T2" fmla="*/ 349 w 699"/>
                  <a:gd name="T3" fmla="*/ 179 h 412"/>
                  <a:gd name="T4" fmla="*/ 0 w 699"/>
                  <a:gd name="T5" fmla="*/ 0 h 412"/>
                  <a:gd name="T6" fmla="*/ 0 w 699"/>
                  <a:gd name="T7" fmla="*/ 233 h 412"/>
                  <a:gd name="T8" fmla="*/ 349 w 699"/>
                  <a:gd name="T9" fmla="*/ 412 h 412"/>
                  <a:gd name="T10" fmla="*/ 699 w 699"/>
                  <a:gd name="T11" fmla="*/ 233 h 412"/>
                  <a:gd name="T12" fmla="*/ 699 w 699"/>
                  <a:gd name="T13" fmla="*/ 0 h 412"/>
                  <a:gd name="T14" fmla="*/ 349 w 699"/>
                  <a:gd name="T15" fmla="*/ 179 h 4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9" h="412">
                    <a:moveTo>
                      <a:pt x="349" y="179"/>
                    </a:moveTo>
                    <a:lnTo>
                      <a:pt x="349" y="179"/>
                    </a:lnTo>
                    <a:lnTo>
                      <a:pt x="0" y="0"/>
                    </a:lnTo>
                    <a:lnTo>
                      <a:pt x="0" y="233"/>
                    </a:lnTo>
                    <a:lnTo>
                      <a:pt x="349" y="412"/>
                    </a:lnTo>
                    <a:lnTo>
                      <a:pt x="699" y="233"/>
                    </a:lnTo>
                    <a:lnTo>
                      <a:pt x="699" y="0"/>
                    </a:lnTo>
                    <a:lnTo>
                      <a:pt x="349" y="179"/>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00" name="Freeform 7"/>
              <p:cNvSpPr/>
              <p:nvPr/>
            </p:nvSpPr>
            <p:spPr bwMode="auto">
              <a:xfrm>
                <a:off x="514350" y="4095750"/>
                <a:ext cx="68263" cy="708025"/>
              </a:xfrm>
              <a:custGeom>
                <a:avLst/>
                <a:gdLst>
                  <a:gd name="T0" fmla="*/ 0 w 37"/>
                  <a:gd name="T1" fmla="*/ 384 h 384"/>
                  <a:gd name="T2" fmla="*/ 0 w 37"/>
                  <a:gd name="T3" fmla="*/ 384 h 384"/>
                  <a:gd name="T4" fmla="*/ 37 w 37"/>
                  <a:gd name="T5" fmla="*/ 384 h 384"/>
                  <a:gd name="T6" fmla="*/ 37 w 37"/>
                  <a:gd name="T7" fmla="*/ 0 h 384"/>
                  <a:gd name="T8" fmla="*/ 0 w 37"/>
                  <a:gd name="T9" fmla="*/ 0 h 384"/>
                  <a:gd name="T10" fmla="*/ 0 w 37"/>
                  <a:gd name="T11" fmla="*/ 384 h 384"/>
                </a:gdLst>
                <a:ahLst/>
                <a:cxnLst>
                  <a:cxn ang="0">
                    <a:pos x="T0" y="T1"/>
                  </a:cxn>
                  <a:cxn ang="0">
                    <a:pos x="T2" y="T3"/>
                  </a:cxn>
                  <a:cxn ang="0">
                    <a:pos x="T4" y="T5"/>
                  </a:cxn>
                  <a:cxn ang="0">
                    <a:pos x="T6" y="T7"/>
                  </a:cxn>
                  <a:cxn ang="0">
                    <a:pos x="T8" y="T9"/>
                  </a:cxn>
                  <a:cxn ang="0">
                    <a:pos x="T10" y="T11"/>
                  </a:cxn>
                </a:cxnLst>
                <a:rect l="0" t="0" r="r" b="b"/>
                <a:pathLst>
                  <a:path w="37" h="384">
                    <a:moveTo>
                      <a:pt x="0" y="384"/>
                    </a:moveTo>
                    <a:lnTo>
                      <a:pt x="0" y="384"/>
                    </a:lnTo>
                    <a:lnTo>
                      <a:pt x="37" y="384"/>
                    </a:lnTo>
                    <a:lnTo>
                      <a:pt x="37" y="0"/>
                    </a:lnTo>
                    <a:lnTo>
                      <a:pt x="0" y="0"/>
                    </a:lnTo>
                    <a:lnTo>
                      <a:pt x="0" y="384"/>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01" name="Freeform 8"/>
              <p:cNvSpPr/>
              <p:nvPr/>
            </p:nvSpPr>
            <p:spPr bwMode="auto">
              <a:xfrm>
                <a:off x="511175" y="3986212"/>
                <a:ext cx="74613" cy="76200"/>
              </a:xfrm>
              <a:custGeom>
                <a:avLst/>
                <a:gdLst>
                  <a:gd name="T0" fmla="*/ 41 w 41"/>
                  <a:gd name="T1" fmla="*/ 21 h 41"/>
                  <a:gd name="T2" fmla="*/ 41 w 41"/>
                  <a:gd name="T3" fmla="*/ 21 h 41"/>
                  <a:gd name="T4" fmla="*/ 20 w 41"/>
                  <a:gd name="T5" fmla="*/ 41 h 41"/>
                  <a:gd name="T6" fmla="*/ 0 w 41"/>
                  <a:gd name="T7" fmla="*/ 21 h 41"/>
                  <a:gd name="T8" fmla="*/ 20 w 41"/>
                  <a:gd name="T9" fmla="*/ 0 h 41"/>
                  <a:gd name="T10" fmla="*/ 41 w 41"/>
                  <a:gd name="T11" fmla="*/ 21 h 41"/>
                </a:gdLst>
                <a:ahLst/>
                <a:cxnLst>
                  <a:cxn ang="0">
                    <a:pos x="T0" y="T1"/>
                  </a:cxn>
                  <a:cxn ang="0">
                    <a:pos x="T2" y="T3"/>
                  </a:cxn>
                  <a:cxn ang="0">
                    <a:pos x="T4" y="T5"/>
                  </a:cxn>
                  <a:cxn ang="0">
                    <a:pos x="T6" y="T7"/>
                  </a:cxn>
                  <a:cxn ang="0">
                    <a:pos x="T8" y="T9"/>
                  </a:cxn>
                  <a:cxn ang="0">
                    <a:pos x="T10" y="T11"/>
                  </a:cxn>
                </a:cxnLst>
                <a:rect l="0" t="0" r="r" b="b"/>
                <a:pathLst>
                  <a:path w="41" h="41">
                    <a:moveTo>
                      <a:pt x="41" y="21"/>
                    </a:moveTo>
                    <a:lnTo>
                      <a:pt x="41" y="21"/>
                    </a:lnTo>
                    <a:cubicBezTo>
                      <a:pt x="41" y="32"/>
                      <a:pt x="32" y="41"/>
                      <a:pt x="20" y="41"/>
                    </a:cubicBezTo>
                    <a:cubicBezTo>
                      <a:pt x="9" y="41"/>
                      <a:pt x="0" y="32"/>
                      <a:pt x="0" y="21"/>
                    </a:cubicBezTo>
                    <a:cubicBezTo>
                      <a:pt x="0" y="9"/>
                      <a:pt x="9" y="0"/>
                      <a:pt x="20" y="0"/>
                    </a:cubicBezTo>
                    <a:cubicBezTo>
                      <a:pt x="32" y="0"/>
                      <a:pt x="41" y="9"/>
                      <a:pt x="41" y="21"/>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02" name="Freeform 9"/>
              <p:cNvSpPr/>
              <p:nvPr/>
            </p:nvSpPr>
            <p:spPr bwMode="auto">
              <a:xfrm>
                <a:off x="541338" y="3738562"/>
                <a:ext cx="14288" cy="401637"/>
              </a:xfrm>
              <a:custGeom>
                <a:avLst/>
                <a:gdLst>
                  <a:gd name="T0" fmla="*/ 7 w 7"/>
                  <a:gd name="T1" fmla="*/ 217 h 217"/>
                  <a:gd name="T2" fmla="*/ 7 w 7"/>
                  <a:gd name="T3" fmla="*/ 217 h 217"/>
                  <a:gd name="T4" fmla="*/ 0 w 7"/>
                  <a:gd name="T5" fmla="*/ 217 h 217"/>
                  <a:gd name="T6" fmla="*/ 0 w 7"/>
                  <a:gd name="T7" fmla="*/ 0 h 217"/>
                  <a:gd name="T8" fmla="*/ 7 w 7"/>
                  <a:gd name="T9" fmla="*/ 0 h 217"/>
                  <a:gd name="T10" fmla="*/ 7 w 7"/>
                  <a:gd name="T11" fmla="*/ 217 h 217"/>
                </a:gdLst>
                <a:ahLst/>
                <a:cxnLst>
                  <a:cxn ang="0">
                    <a:pos x="T0" y="T1"/>
                  </a:cxn>
                  <a:cxn ang="0">
                    <a:pos x="T2" y="T3"/>
                  </a:cxn>
                  <a:cxn ang="0">
                    <a:pos x="T4" y="T5"/>
                  </a:cxn>
                  <a:cxn ang="0">
                    <a:pos x="T6" y="T7"/>
                  </a:cxn>
                  <a:cxn ang="0">
                    <a:pos x="T8" y="T9"/>
                  </a:cxn>
                  <a:cxn ang="0">
                    <a:pos x="T10" y="T11"/>
                  </a:cxn>
                </a:cxnLst>
                <a:rect l="0" t="0" r="r" b="b"/>
                <a:pathLst>
                  <a:path w="7" h="217">
                    <a:moveTo>
                      <a:pt x="7" y="217"/>
                    </a:moveTo>
                    <a:lnTo>
                      <a:pt x="7" y="217"/>
                    </a:lnTo>
                    <a:lnTo>
                      <a:pt x="0" y="217"/>
                    </a:lnTo>
                    <a:lnTo>
                      <a:pt x="0" y="0"/>
                    </a:lnTo>
                    <a:lnTo>
                      <a:pt x="7" y="0"/>
                    </a:lnTo>
                    <a:lnTo>
                      <a:pt x="7" y="217"/>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grpSp>
          <p:nvGrpSpPr>
            <p:cNvPr id="82" name="组合 46"/>
            <p:cNvGrpSpPr/>
            <p:nvPr userDrawn="1"/>
          </p:nvGrpSpPr>
          <p:grpSpPr>
            <a:xfrm rot="21086915">
              <a:off x="7366693" y="4686026"/>
              <a:ext cx="920458" cy="709092"/>
              <a:chOff x="2486025" y="3619500"/>
              <a:chExt cx="1500188" cy="1155700"/>
            </a:xfrm>
            <a:grpFill/>
          </p:grpSpPr>
          <p:sp>
            <p:nvSpPr>
              <p:cNvPr id="96" name="Freeform 26"/>
              <p:cNvSpPr>
                <a:spLocks noEditPoints="1"/>
              </p:cNvSpPr>
              <p:nvPr/>
            </p:nvSpPr>
            <p:spPr bwMode="auto">
              <a:xfrm>
                <a:off x="2486025" y="3619500"/>
                <a:ext cx="1500188" cy="1155700"/>
              </a:xfrm>
              <a:custGeom>
                <a:avLst/>
                <a:gdLst>
                  <a:gd name="T0" fmla="*/ 408 w 815"/>
                  <a:gd name="T1" fmla="*/ 553 h 627"/>
                  <a:gd name="T2" fmla="*/ 408 w 815"/>
                  <a:gd name="T3" fmla="*/ 553 h 627"/>
                  <a:gd name="T4" fmla="*/ 207 w 815"/>
                  <a:gd name="T5" fmla="*/ 353 h 627"/>
                  <a:gd name="T6" fmla="*/ 408 w 815"/>
                  <a:gd name="T7" fmla="*/ 152 h 627"/>
                  <a:gd name="T8" fmla="*/ 608 w 815"/>
                  <a:gd name="T9" fmla="*/ 353 h 627"/>
                  <a:gd name="T10" fmla="*/ 408 w 815"/>
                  <a:gd name="T11" fmla="*/ 553 h 627"/>
                  <a:gd name="T12" fmla="*/ 156 w 815"/>
                  <a:gd name="T13" fmla="*/ 176 h 627"/>
                  <a:gd name="T14" fmla="*/ 156 w 815"/>
                  <a:gd name="T15" fmla="*/ 176 h 627"/>
                  <a:gd name="T16" fmla="*/ 54 w 815"/>
                  <a:gd name="T17" fmla="*/ 176 h 627"/>
                  <a:gd name="T18" fmla="*/ 54 w 815"/>
                  <a:gd name="T19" fmla="*/ 118 h 627"/>
                  <a:gd name="T20" fmla="*/ 156 w 815"/>
                  <a:gd name="T21" fmla="*/ 118 h 627"/>
                  <a:gd name="T22" fmla="*/ 156 w 815"/>
                  <a:gd name="T23" fmla="*/ 176 h 627"/>
                  <a:gd name="T24" fmla="*/ 601 w 815"/>
                  <a:gd name="T25" fmla="*/ 79 h 627"/>
                  <a:gd name="T26" fmla="*/ 601 w 815"/>
                  <a:gd name="T27" fmla="*/ 79 h 627"/>
                  <a:gd name="T28" fmla="*/ 530 w 815"/>
                  <a:gd name="T29" fmla="*/ 0 h 627"/>
                  <a:gd name="T30" fmla="*/ 285 w 815"/>
                  <a:gd name="T31" fmla="*/ 0 h 627"/>
                  <a:gd name="T32" fmla="*/ 214 w 815"/>
                  <a:gd name="T33" fmla="*/ 79 h 627"/>
                  <a:gd name="T34" fmla="*/ 0 w 815"/>
                  <a:gd name="T35" fmla="*/ 79 h 627"/>
                  <a:gd name="T36" fmla="*/ 0 w 815"/>
                  <a:gd name="T37" fmla="*/ 627 h 627"/>
                  <a:gd name="T38" fmla="*/ 815 w 815"/>
                  <a:gd name="T39" fmla="*/ 627 h 627"/>
                  <a:gd name="T40" fmla="*/ 815 w 815"/>
                  <a:gd name="T41" fmla="*/ 79 h 627"/>
                  <a:gd name="T42" fmla="*/ 601 w 815"/>
                  <a:gd name="T43" fmla="*/ 79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15" h="627">
                    <a:moveTo>
                      <a:pt x="408" y="553"/>
                    </a:moveTo>
                    <a:lnTo>
                      <a:pt x="408" y="553"/>
                    </a:lnTo>
                    <a:cubicBezTo>
                      <a:pt x="297" y="553"/>
                      <a:pt x="207" y="463"/>
                      <a:pt x="207" y="353"/>
                    </a:cubicBezTo>
                    <a:cubicBezTo>
                      <a:pt x="207" y="242"/>
                      <a:pt x="297" y="152"/>
                      <a:pt x="408" y="152"/>
                    </a:cubicBezTo>
                    <a:cubicBezTo>
                      <a:pt x="518" y="152"/>
                      <a:pt x="608" y="242"/>
                      <a:pt x="608" y="353"/>
                    </a:cubicBezTo>
                    <a:cubicBezTo>
                      <a:pt x="608" y="463"/>
                      <a:pt x="518" y="553"/>
                      <a:pt x="408" y="553"/>
                    </a:cubicBezTo>
                    <a:close/>
                    <a:moveTo>
                      <a:pt x="156" y="176"/>
                    </a:moveTo>
                    <a:lnTo>
                      <a:pt x="156" y="176"/>
                    </a:lnTo>
                    <a:lnTo>
                      <a:pt x="54" y="176"/>
                    </a:lnTo>
                    <a:lnTo>
                      <a:pt x="54" y="118"/>
                    </a:lnTo>
                    <a:lnTo>
                      <a:pt x="156" y="118"/>
                    </a:lnTo>
                    <a:lnTo>
                      <a:pt x="156" y="176"/>
                    </a:lnTo>
                    <a:close/>
                    <a:moveTo>
                      <a:pt x="601" y="79"/>
                    </a:moveTo>
                    <a:lnTo>
                      <a:pt x="601" y="79"/>
                    </a:lnTo>
                    <a:lnTo>
                      <a:pt x="530" y="0"/>
                    </a:lnTo>
                    <a:lnTo>
                      <a:pt x="285" y="0"/>
                    </a:lnTo>
                    <a:lnTo>
                      <a:pt x="214" y="79"/>
                    </a:lnTo>
                    <a:lnTo>
                      <a:pt x="0" y="79"/>
                    </a:lnTo>
                    <a:lnTo>
                      <a:pt x="0" y="627"/>
                    </a:lnTo>
                    <a:lnTo>
                      <a:pt x="815" y="627"/>
                    </a:lnTo>
                    <a:lnTo>
                      <a:pt x="815" y="79"/>
                    </a:lnTo>
                    <a:lnTo>
                      <a:pt x="601" y="79"/>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97" name="Freeform 27"/>
              <p:cNvSpPr/>
              <p:nvPr/>
            </p:nvSpPr>
            <p:spPr bwMode="auto">
              <a:xfrm>
                <a:off x="2955925" y="3987800"/>
                <a:ext cx="560388" cy="565150"/>
              </a:xfrm>
              <a:custGeom>
                <a:avLst/>
                <a:gdLst>
                  <a:gd name="T0" fmla="*/ 153 w 305"/>
                  <a:gd name="T1" fmla="*/ 0 h 306"/>
                  <a:gd name="T2" fmla="*/ 153 w 305"/>
                  <a:gd name="T3" fmla="*/ 0 h 306"/>
                  <a:gd name="T4" fmla="*/ 0 w 305"/>
                  <a:gd name="T5" fmla="*/ 153 h 306"/>
                  <a:gd name="T6" fmla="*/ 153 w 305"/>
                  <a:gd name="T7" fmla="*/ 306 h 306"/>
                  <a:gd name="T8" fmla="*/ 305 w 305"/>
                  <a:gd name="T9" fmla="*/ 153 h 306"/>
                  <a:gd name="T10" fmla="*/ 153 w 305"/>
                  <a:gd name="T11" fmla="*/ 0 h 306"/>
                </a:gdLst>
                <a:ahLst/>
                <a:cxnLst>
                  <a:cxn ang="0">
                    <a:pos x="T0" y="T1"/>
                  </a:cxn>
                  <a:cxn ang="0">
                    <a:pos x="T2" y="T3"/>
                  </a:cxn>
                  <a:cxn ang="0">
                    <a:pos x="T4" y="T5"/>
                  </a:cxn>
                  <a:cxn ang="0">
                    <a:pos x="T6" y="T7"/>
                  </a:cxn>
                  <a:cxn ang="0">
                    <a:pos x="T8" y="T9"/>
                  </a:cxn>
                  <a:cxn ang="0">
                    <a:pos x="T10" y="T11"/>
                  </a:cxn>
                </a:cxnLst>
                <a:rect l="0" t="0" r="r" b="b"/>
                <a:pathLst>
                  <a:path w="305" h="306">
                    <a:moveTo>
                      <a:pt x="153" y="0"/>
                    </a:moveTo>
                    <a:lnTo>
                      <a:pt x="153" y="0"/>
                    </a:lnTo>
                    <a:cubicBezTo>
                      <a:pt x="68" y="0"/>
                      <a:pt x="0" y="68"/>
                      <a:pt x="0" y="153"/>
                    </a:cubicBezTo>
                    <a:cubicBezTo>
                      <a:pt x="0" y="237"/>
                      <a:pt x="68" y="306"/>
                      <a:pt x="153" y="306"/>
                    </a:cubicBezTo>
                    <a:cubicBezTo>
                      <a:pt x="237" y="306"/>
                      <a:pt x="305" y="237"/>
                      <a:pt x="305" y="153"/>
                    </a:cubicBezTo>
                    <a:cubicBezTo>
                      <a:pt x="305" y="68"/>
                      <a:pt x="237" y="0"/>
                      <a:pt x="153"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83" name="Freeform 29"/>
            <p:cNvSpPr>
              <a:spLocks noEditPoints="1"/>
            </p:cNvSpPr>
            <p:nvPr userDrawn="1"/>
          </p:nvSpPr>
          <p:spPr bwMode="auto">
            <a:xfrm rot="1406730">
              <a:off x="9836343" y="4616570"/>
              <a:ext cx="905329" cy="907255"/>
            </a:xfrm>
            <a:custGeom>
              <a:avLst/>
              <a:gdLst>
                <a:gd name="T0" fmla="*/ 578 w 811"/>
                <a:gd name="T1" fmla="*/ 436 h 811"/>
                <a:gd name="T2" fmla="*/ 578 w 811"/>
                <a:gd name="T3" fmla="*/ 436 h 811"/>
                <a:gd name="T4" fmla="*/ 531 w 811"/>
                <a:gd name="T5" fmla="*/ 269 h 811"/>
                <a:gd name="T6" fmla="*/ 698 w 811"/>
                <a:gd name="T7" fmla="*/ 222 h 811"/>
                <a:gd name="T8" fmla="*/ 745 w 811"/>
                <a:gd name="T9" fmla="*/ 389 h 811"/>
                <a:gd name="T10" fmla="*/ 578 w 811"/>
                <a:gd name="T11" fmla="*/ 436 h 811"/>
                <a:gd name="T12" fmla="*/ 656 w 811"/>
                <a:gd name="T13" fmla="*/ 663 h 811"/>
                <a:gd name="T14" fmla="*/ 656 w 811"/>
                <a:gd name="T15" fmla="*/ 663 h 811"/>
                <a:gd name="T16" fmla="*/ 489 w 811"/>
                <a:gd name="T17" fmla="*/ 710 h 811"/>
                <a:gd name="T18" fmla="*/ 441 w 811"/>
                <a:gd name="T19" fmla="*/ 543 h 811"/>
                <a:gd name="T20" fmla="*/ 609 w 811"/>
                <a:gd name="T21" fmla="*/ 495 h 811"/>
                <a:gd name="T22" fmla="*/ 656 w 811"/>
                <a:gd name="T23" fmla="*/ 663 h 811"/>
                <a:gd name="T24" fmla="*/ 366 w 811"/>
                <a:gd name="T25" fmla="*/ 405 h 811"/>
                <a:gd name="T26" fmla="*/ 366 w 811"/>
                <a:gd name="T27" fmla="*/ 405 h 811"/>
                <a:gd name="T28" fmla="*/ 405 w 811"/>
                <a:gd name="T29" fmla="*/ 366 h 811"/>
                <a:gd name="T30" fmla="*/ 444 w 811"/>
                <a:gd name="T31" fmla="*/ 405 h 811"/>
                <a:gd name="T32" fmla="*/ 405 w 811"/>
                <a:gd name="T33" fmla="*/ 444 h 811"/>
                <a:gd name="T34" fmla="*/ 366 w 811"/>
                <a:gd name="T35" fmla="*/ 405 h 811"/>
                <a:gd name="T36" fmla="*/ 369 w 811"/>
                <a:gd name="T37" fmla="*/ 663 h 811"/>
                <a:gd name="T38" fmla="*/ 369 w 811"/>
                <a:gd name="T39" fmla="*/ 663 h 811"/>
                <a:gd name="T40" fmla="*/ 201 w 811"/>
                <a:gd name="T41" fmla="*/ 710 h 811"/>
                <a:gd name="T42" fmla="*/ 154 w 811"/>
                <a:gd name="T43" fmla="*/ 543 h 811"/>
                <a:gd name="T44" fmla="*/ 321 w 811"/>
                <a:gd name="T45" fmla="*/ 495 h 811"/>
                <a:gd name="T46" fmla="*/ 369 w 811"/>
                <a:gd name="T47" fmla="*/ 663 h 811"/>
                <a:gd name="T48" fmla="*/ 112 w 811"/>
                <a:gd name="T49" fmla="*/ 436 h 811"/>
                <a:gd name="T50" fmla="*/ 112 w 811"/>
                <a:gd name="T51" fmla="*/ 436 h 811"/>
                <a:gd name="T52" fmla="*/ 65 w 811"/>
                <a:gd name="T53" fmla="*/ 269 h 811"/>
                <a:gd name="T54" fmla="*/ 232 w 811"/>
                <a:gd name="T55" fmla="*/ 222 h 811"/>
                <a:gd name="T56" fmla="*/ 280 w 811"/>
                <a:gd name="T57" fmla="*/ 389 h 811"/>
                <a:gd name="T58" fmla="*/ 112 w 811"/>
                <a:gd name="T59" fmla="*/ 436 h 811"/>
                <a:gd name="T60" fmla="*/ 298 w 811"/>
                <a:gd name="T61" fmla="*/ 100 h 811"/>
                <a:gd name="T62" fmla="*/ 298 w 811"/>
                <a:gd name="T63" fmla="*/ 100 h 811"/>
                <a:gd name="T64" fmla="*/ 465 w 811"/>
                <a:gd name="T65" fmla="*/ 52 h 811"/>
                <a:gd name="T66" fmla="*/ 513 w 811"/>
                <a:gd name="T67" fmla="*/ 220 h 811"/>
                <a:gd name="T68" fmla="*/ 345 w 811"/>
                <a:gd name="T69" fmla="*/ 267 h 811"/>
                <a:gd name="T70" fmla="*/ 298 w 811"/>
                <a:gd name="T71" fmla="*/ 100 h 811"/>
                <a:gd name="T72" fmla="*/ 405 w 811"/>
                <a:gd name="T73" fmla="*/ 0 h 811"/>
                <a:gd name="T74" fmla="*/ 405 w 811"/>
                <a:gd name="T75" fmla="*/ 0 h 811"/>
                <a:gd name="T76" fmla="*/ 0 w 811"/>
                <a:gd name="T77" fmla="*/ 405 h 811"/>
                <a:gd name="T78" fmla="*/ 405 w 811"/>
                <a:gd name="T79" fmla="*/ 811 h 811"/>
                <a:gd name="T80" fmla="*/ 811 w 811"/>
                <a:gd name="T81" fmla="*/ 405 h 811"/>
                <a:gd name="T82" fmla="*/ 405 w 811"/>
                <a:gd name="T83" fmla="*/ 0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11" h="811">
                  <a:moveTo>
                    <a:pt x="578" y="436"/>
                  </a:moveTo>
                  <a:lnTo>
                    <a:pt x="578" y="436"/>
                  </a:lnTo>
                  <a:cubicBezTo>
                    <a:pt x="519" y="403"/>
                    <a:pt x="497" y="329"/>
                    <a:pt x="531" y="269"/>
                  </a:cubicBezTo>
                  <a:cubicBezTo>
                    <a:pt x="564" y="210"/>
                    <a:pt x="638" y="188"/>
                    <a:pt x="698" y="222"/>
                  </a:cubicBezTo>
                  <a:cubicBezTo>
                    <a:pt x="757" y="255"/>
                    <a:pt x="778" y="329"/>
                    <a:pt x="745" y="389"/>
                  </a:cubicBezTo>
                  <a:cubicBezTo>
                    <a:pt x="712" y="448"/>
                    <a:pt x="637" y="469"/>
                    <a:pt x="578" y="436"/>
                  </a:cubicBezTo>
                  <a:close/>
                  <a:moveTo>
                    <a:pt x="656" y="663"/>
                  </a:moveTo>
                  <a:lnTo>
                    <a:pt x="656" y="663"/>
                  </a:lnTo>
                  <a:cubicBezTo>
                    <a:pt x="623" y="722"/>
                    <a:pt x="548" y="743"/>
                    <a:pt x="489" y="710"/>
                  </a:cubicBezTo>
                  <a:cubicBezTo>
                    <a:pt x="430" y="677"/>
                    <a:pt x="408" y="602"/>
                    <a:pt x="441" y="543"/>
                  </a:cubicBezTo>
                  <a:cubicBezTo>
                    <a:pt x="474" y="484"/>
                    <a:pt x="549" y="462"/>
                    <a:pt x="609" y="495"/>
                  </a:cubicBezTo>
                  <a:cubicBezTo>
                    <a:pt x="668" y="528"/>
                    <a:pt x="689" y="603"/>
                    <a:pt x="656" y="663"/>
                  </a:cubicBezTo>
                  <a:close/>
                  <a:moveTo>
                    <a:pt x="366" y="405"/>
                  </a:moveTo>
                  <a:lnTo>
                    <a:pt x="366" y="405"/>
                  </a:lnTo>
                  <a:cubicBezTo>
                    <a:pt x="366" y="384"/>
                    <a:pt x="384" y="366"/>
                    <a:pt x="405" y="366"/>
                  </a:cubicBezTo>
                  <a:cubicBezTo>
                    <a:pt x="427" y="366"/>
                    <a:pt x="444" y="384"/>
                    <a:pt x="444" y="405"/>
                  </a:cubicBezTo>
                  <a:cubicBezTo>
                    <a:pt x="444" y="427"/>
                    <a:pt x="427" y="444"/>
                    <a:pt x="405" y="444"/>
                  </a:cubicBezTo>
                  <a:cubicBezTo>
                    <a:pt x="384" y="444"/>
                    <a:pt x="366" y="427"/>
                    <a:pt x="366" y="405"/>
                  </a:cubicBezTo>
                  <a:close/>
                  <a:moveTo>
                    <a:pt x="369" y="663"/>
                  </a:moveTo>
                  <a:lnTo>
                    <a:pt x="369" y="663"/>
                  </a:lnTo>
                  <a:cubicBezTo>
                    <a:pt x="336" y="722"/>
                    <a:pt x="261" y="743"/>
                    <a:pt x="201" y="710"/>
                  </a:cubicBezTo>
                  <a:cubicBezTo>
                    <a:pt x="142" y="677"/>
                    <a:pt x="121" y="602"/>
                    <a:pt x="154" y="543"/>
                  </a:cubicBezTo>
                  <a:cubicBezTo>
                    <a:pt x="187" y="484"/>
                    <a:pt x="262" y="462"/>
                    <a:pt x="321" y="495"/>
                  </a:cubicBezTo>
                  <a:cubicBezTo>
                    <a:pt x="381" y="528"/>
                    <a:pt x="402" y="603"/>
                    <a:pt x="369" y="663"/>
                  </a:cubicBezTo>
                  <a:close/>
                  <a:moveTo>
                    <a:pt x="112" y="436"/>
                  </a:moveTo>
                  <a:lnTo>
                    <a:pt x="112" y="436"/>
                  </a:lnTo>
                  <a:cubicBezTo>
                    <a:pt x="53" y="403"/>
                    <a:pt x="32" y="329"/>
                    <a:pt x="65" y="269"/>
                  </a:cubicBezTo>
                  <a:cubicBezTo>
                    <a:pt x="98" y="210"/>
                    <a:pt x="173" y="188"/>
                    <a:pt x="232" y="222"/>
                  </a:cubicBezTo>
                  <a:cubicBezTo>
                    <a:pt x="291" y="255"/>
                    <a:pt x="313" y="329"/>
                    <a:pt x="280" y="389"/>
                  </a:cubicBezTo>
                  <a:cubicBezTo>
                    <a:pt x="247" y="448"/>
                    <a:pt x="172" y="469"/>
                    <a:pt x="112" y="436"/>
                  </a:cubicBezTo>
                  <a:close/>
                  <a:moveTo>
                    <a:pt x="298" y="100"/>
                  </a:moveTo>
                  <a:lnTo>
                    <a:pt x="298" y="100"/>
                  </a:lnTo>
                  <a:cubicBezTo>
                    <a:pt x="331" y="41"/>
                    <a:pt x="406" y="19"/>
                    <a:pt x="465" y="52"/>
                  </a:cubicBezTo>
                  <a:cubicBezTo>
                    <a:pt x="524" y="85"/>
                    <a:pt x="546" y="160"/>
                    <a:pt x="513" y="220"/>
                  </a:cubicBezTo>
                  <a:cubicBezTo>
                    <a:pt x="480" y="279"/>
                    <a:pt x="405" y="300"/>
                    <a:pt x="345" y="267"/>
                  </a:cubicBezTo>
                  <a:cubicBezTo>
                    <a:pt x="286" y="234"/>
                    <a:pt x="265" y="159"/>
                    <a:pt x="298" y="100"/>
                  </a:cubicBezTo>
                  <a:close/>
                  <a:moveTo>
                    <a:pt x="405" y="0"/>
                  </a:moveTo>
                  <a:lnTo>
                    <a:pt x="405" y="0"/>
                  </a:lnTo>
                  <a:cubicBezTo>
                    <a:pt x="181" y="0"/>
                    <a:pt x="0" y="181"/>
                    <a:pt x="0" y="405"/>
                  </a:cubicBezTo>
                  <a:cubicBezTo>
                    <a:pt x="0" y="629"/>
                    <a:pt x="181" y="811"/>
                    <a:pt x="405" y="811"/>
                  </a:cubicBezTo>
                  <a:cubicBezTo>
                    <a:pt x="629" y="811"/>
                    <a:pt x="811" y="629"/>
                    <a:pt x="811" y="405"/>
                  </a:cubicBezTo>
                  <a:cubicBezTo>
                    <a:pt x="811" y="181"/>
                    <a:pt x="629" y="0"/>
                    <a:pt x="405"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84" name="Freeform 5"/>
            <p:cNvSpPr>
              <a:spLocks noEditPoints="1"/>
            </p:cNvSpPr>
            <p:nvPr userDrawn="1"/>
          </p:nvSpPr>
          <p:spPr bwMode="auto">
            <a:xfrm rot="2671114">
              <a:off x="9574736" y="7895511"/>
              <a:ext cx="1000393" cy="429321"/>
            </a:xfrm>
            <a:custGeom>
              <a:avLst/>
              <a:gdLst>
                <a:gd name="T0" fmla="*/ 1727 w 3152"/>
                <a:gd name="T1" fmla="*/ 1223 h 1356"/>
                <a:gd name="T2" fmla="*/ 1727 w 3152"/>
                <a:gd name="T3" fmla="*/ 421 h 1356"/>
                <a:gd name="T4" fmla="*/ 1727 w 3152"/>
                <a:gd name="T5" fmla="*/ 1223 h 1356"/>
                <a:gd name="T6" fmla="*/ 534 w 3152"/>
                <a:gd name="T7" fmla="*/ 1223 h 1356"/>
                <a:gd name="T8" fmla="*/ 522 w 3152"/>
                <a:gd name="T9" fmla="*/ 422 h 1356"/>
                <a:gd name="T10" fmla="*/ 550 w 3152"/>
                <a:gd name="T11" fmla="*/ 422 h 1356"/>
                <a:gd name="T12" fmla="*/ 534 w 3152"/>
                <a:gd name="T13" fmla="*/ 1223 h 1356"/>
                <a:gd name="T14" fmla="*/ 2965 w 3152"/>
                <a:gd name="T15" fmla="*/ 30 h 1356"/>
                <a:gd name="T16" fmla="*/ 2960 w 3152"/>
                <a:gd name="T17" fmla="*/ 24 h 1356"/>
                <a:gd name="T18" fmla="*/ 2955 w 3152"/>
                <a:gd name="T19" fmla="*/ 19 h 1356"/>
                <a:gd name="T20" fmla="*/ 2945 w 3152"/>
                <a:gd name="T21" fmla="*/ 11 h 1356"/>
                <a:gd name="T22" fmla="*/ 2934 w 3152"/>
                <a:gd name="T23" fmla="*/ 5 h 1356"/>
                <a:gd name="T24" fmla="*/ 2921 w 3152"/>
                <a:gd name="T25" fmla="*/ 2 h 1356"/>
                <a:gd name="T26" fmla="*/ 2908 w 3152"/>
                <a:gd name="T27" fmla="*/ 1 h 1356"/>
                <a:gd name="T28" fmla="*/ 2896 w 3152"/>
                <a:gd name="T29" fmla="*/ 2 h 1356"/>
                <a:gd name="T30" fmla="*/ 2883 w 3152"/>
                <a:gd name="T31" fmla="*/ 6 h 1356"/>
                <a:gd name="T32" fmla="*/ 2872 w 3152"/>
                <a:gd name="T33" fmla="*/ 12 h 1356"/>
                <a:gd name="T34" fmla="*/ 2867 w 3152"/>
                <a:gd name="T35" fmla="*/ 17 h 1356"/>
                <a:gd name="T36" fmla="*/ 2861 w 3152"/>
                <a:gd name="T37" fmla="*/ 21 h 1356"/>
                <a:gd name="T38" fmla="*/ 1727 w 3152"/>
                <a:gd name="T39" fmla="*/ 288 h 1356"/>
                <a:gd name="T40" fmla="*/ 1064 w 3152"/>
                <a:gd name="T41" fmla="*/ 756 h 1356"/>
                <a:gd name="T42" fmla="*/ 799 w 3152"/>
                <a:gd name="T43" fmla="*/ 173 h 1356"/>
                <a:gd name="T44" fmla="*/ 975 w 3152"/>
                <a:gd name="T45" fmla="*/ 380 h 1356"/>
                <a:gd name="T46" fmla="*/ 1030 w 3152"/>
                <a:gd name="T47" fmla="*/ 275 h 1356"/>
                <a:gd name="T48" fmla="*/ 863 w 3152"/>
                <a:gd name="T49" fmla="*/ 29 h 1356"/>
                <a:gd name="T50" fmla="*/ 854 w 3152"/>
                <a:gd name="T51" fmla="*/ 19 h 1356"/>
                <a:gd name="T52" fmla="*/ 850 w 3152"/>
                <a:gd name="T53" fmla="*/ 16 h 1356"/>
                <a:gd name="T54" fmla="*/ 838 w 3152"/>
                <a:gd name="T55" fmla="*/ 8 h 1356"/>
                <a:gd name="T56" fmla="*/ 825 w 3152"/>
                <a:gd name="T57" fmla="*/ 3 h 1356"/>
                <a:gd name="T58" fmla="*/ 813 w 3152"/>
                <a:gd name="T59" fmla="*/ 1 h 1356"/>
                <a:gd name="T60" fmla="*/ 800 w 3152"/>
                <a:gd name="T61" fmla="*/ 1 h 1356"/>
                <a:gd name="T62" fmla="*/ 787 w 3152"/>
                <a:gd name="T63" fmla="*/ 4 h 1356"/>
                <a:gd name="T64" fmla="*/ 774 w 3152"/>
                <a:gd name="T65" fmla="*/ 10 h 1356"/>
                <a:gd name="T66" fmla="*/ 770 w 3152"/>
                <a:gd name="T67" fmla="*/ 12 h 1356"/>
                <a:gd name="T68" fmla="*/ 760 w 3152"/>
                <a:gd name="T69" fmla="*/ 21 h 1356"/>
                <a:gd name="T70" fmla="*/ 508 w 3152"/>
                <a:gd name="T71" fmla="*/ 289 h 1356"/>
                <a:gd name="T72" fmla="*/ 534 w 3152"/>
                <a:gd name="T73" fmla="*/ 1356 h 1356"/>
                <a:gd name="T74" fmla="*/ 1197 w 3152"/>
                <a:gd name="T75" fmla="*/ 889 h 1356"/>
                <a:gd name="T76" fmla="*/ 2260 w 3152"/>
                <a:gd name="T77" fmla="*/ 856 h 1356"/>
                <a:gd name="T78" fmla="*/ 3021 w 3152"/>
                <a:gd name="T79" fmla="*/ 350 h 1356"/>
                <a:gd name="T80" fmla="*/ 3114 w 3152"/>
                <a:gd name="T81" fmla="*/ 368 h 1356"/>
                <a:gd name="T82" fmla="*/ 2965 w 3152"/>
                <a:gd name="T83" fmla="*/ 3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52" h="1356">
                  <a:moveTo>
                    <a:pt x="1727" y="1223"/>
                  </a:moveTo>
                  <a:lnTo>
                    <a:pt x="1727" y="1223"/>
                  </a:lnTo>
                  <a:cubicBezTo>
                    <a:pt x="1506" y="1223"/>
                    <a:pt x="1326" y="1043"/>
                    <a:pt x="1326" y="822"/>
                  </a:cubicBezTo>
                  <a:cubicBezTo>
                    <a:pt x="1326" y="601"/>
                    <a:pt x="1506" y="421"/>
                    <a:pt x="1727" y="421"/>
                  </a:cubicBezTo>
                  <a:cubicBezTo>
                    <a:pt x="1948" y="421"/>
                    <a:pt x="2128" y="601"/>
                    <a:pt x="2128" y="822"/>
                  </a:cubicBezTo>
                  <a:cubicBezTo>
                    <a:pt x="2128" y="1043"/>
                    <a:pt x="1948" y="1223"/>
                    <a:pt x="1727" y="1223"/>
                  </a:cubicBezTo>
                  <a:close/>
                  <a:moveTo>
                    <a:pt x="534" y="1223"/>
                  </a:moveTo>
                  <a:lnTo>
                    <a:pt x="534" y="1223"/>
                  </a:lnTo>
                  <a:cubicBezTo>
                    <a:pt x="313" y="1223"/>
                    <a:pt x="133" y="1043"/>
                    <a:pt x="133" y="822"/>
                  </a:cubicBezTo>
                  <a:cubicBezTo>
                    <a:pt x="133" y="605"/>
                    <a:pt x="306" y="428"/>
                    <a:pt x="522" y="422"/>
                  </a:cubicBezTo>
                  <a:cubicBezTo>
                    <a:pt x="526" y="423"/>
                    <a:pt x="531" y="423"/>
                    <a:pt x="536" y="423"/>
                  </a:cubicBezTo>
                  <a:cubicBezTo>
                    <a:pt x="540" y="423"/>
                    <a:pt x="545" y="423"/>
                    <a:pt x="550" y="422"/>
                  </a:cubicBezTo>
                  <a:cubicBezTo>
                    <a:pt x="763" y="430"/>
                    <a:pt x="935" y="607"/>
                    <a:pt x="935" y="822"/>
                  </a:cubicBezTo>
                  <a:cubicBezTo>
                    <a:pt x="935" y="1043"/>
                    <a:pt x="755" y="1223"/>
                    <a:pt x="534" y="1223"/>
                  </a:cubicBezTo>
                  <a:close/>
                  <a:moveTo>
                    <a:pt x="2965" y="30"/>
                  </a:moveTo>
                  <a:lnTo>
                    <a:pt x="2965" y="30"/>
                  </a:lnTo>
                  <a:cubicBezTo>
                    <a:pt x="2965" y="30"/>
                    <a:pt x="2965" y="29"/>
                    <a:pt x="2965" y="29"/>
                  </a:cubicBezTo>
                  <a:cubicBezTo>
                    <a:pt x="2963" y="27"/>
                    <a:pt x="2962" y="26"/>
                    <a:pt x="2960" y="24"/>
                  </a:cubicBezTo>
                  <a:cubicBezTo>
                    <a:pt x="2959" y="22"/>
                    <a:pt x="2957" y="20"/>
                    <a:pt x="2956" y="19"/>
                  </a:cubicBezTo>
                  <a:cubicBezTo>
                    <a:pt x="2956" y="19"/>
                    <a:pt x="2955" y="19"/>
                    <a:pt x="2955" y="19"/>
                  </a:cubicBezTo>
                  <a:cubicBezTo>
                    <a:pt x="2954" y="17"/>
                    <a:pt x="2953" y="17"/>
                    <a:pt x="2952" y="16"/>
                  </a:cubicBezTo>
                  <a:cubicBezTo>
                    <a:pt x="2950" y="14"/>
                    <a:pt x="2948" y="12"/>
                    <a:pt x="2945" y="11"/>
                  </a:cubicBezTo>
                  <a:cubicBezTo>
                    <a:pt x="2944" y="10"/>
                    <a:pt x="2942" y="9"/>
                    <a:pt x="2940" y="8"/>
                  </a:cubicBezTo>
                  <a:cubicBezTo>
                    <a:pt x="2938" y="7"/>
                    <a:pt x="2936" y="6"/>
                    <a:pt x="2934" y="5"/>
                  </a:cubicBezTo>
                  <a:cubicBezTo>
                    <a:pt x="2932" y="4"/>
                    <a:pt x="2930" y="4"/>
                    <a:pt x="2928" y="3"/>
                  </a:cubicBezTo>
                  <a:cubicBezTo>
                    <a:pt x="2925" y="3"/>
                    <a:pt x="2923" y="2"/>
                    <a:pt x="2921" y="2"/>
                  </a:cubicBezTo>
                  <a:cubicBezTo>
                    <a:pt x="2919" y="1"/>
                    <a:pt x="2917" y="1"/>
                    <a:pt x="2915" y="1"/>
                  </a:cubicBezTo>
                  <a:cubicBezTo>
                    <a:pt x="2913" y="1"/>
                    <a:pt x="2911" y="0"/>
                    <a:pt x="2908" y="1"/>
                  </a:cubicBezTo>
                  <a:cubicBezTo>
                    <a:pt x="2907" y="1"/>
                    <a:pt x="2905" y="1"/>
                    <a:pt x="2903" y="1"/>
                  </a:cubicBezTo>
                  <a:cubicBezTo>
                    <a:pt x="2900" y="1"/>
                    <a:pt x="2898" y="2"/>
                    <a:pt x="2896" y="2"/>
                  </a:cubicBezTo>
                  <a:cubicBezTo>
                    <a:pt x="2894" y="2"/>
                    <a:pt x="2892" y="3"/>
                    <a:pt x="2890" y="4"/>
                  </a:cubicBezTo>
                  <a:cubicBezTo>
                    <a:pt x="2887" y="5"/>
                    <a:pt x="2885" y="5"/>
                    <a:pt x="2883" y="6"/>
                  </a:cubicBezTo>
                  <a:cubicBezTo>
                    <a:pt x="2881" y="7"/>
                    <a:pt x="2879" y="8"/>
                    <a:pt x="2876" y="10"/>
                  </a:cubicBezTo>
                  <a:cubicBezTo>
                    <a:pt x="2875" y="11"/>
                    <a:pt x="2874" y="11"/>
                    <a:pt x="2872" y="12"/>
                  </a:cubicBezTo>
                  <a:cubicBezTo>
                    <a:pt x="2872" y="12"/>
                    <a:pt x="2872" y="12"/>
                    <a:pt x="2872" y="12"/>
                  </a:cubicBezTo>
                  <a:cubicBezTo>
                    <a:pt x="2870" y="14"/>
                    <a:pt x="2868" y="15"/>
                    <a:pt x="2867" y="17"/>
                  </a:cubicBezTo>
                  <a:cubicBezTo>
                    <a:pt x="2865" y="18"/>
                    <a:pt x="2863" y="20"/>
                    <a:pt x="2861" y="21"/>
                  </a:cubicBezTo>
                  <a:cubicBezTo>
                    <a:pt x="2861" y="21"/>
                    <a:pt x="2861" y="21"/>
                    <a:pt x="2861" y="21"/>
                  </a:cubicBezTo>
                  <a:lnTo>
                    <a:pt x="2242" y="680"/>
                  </a:lnTo>
                  <a:cubicBezTo>
                    <a:pt x="2180" y="454"/>
                    <a:pt x="1973" y="288"/>
                    <a:pt x="1727" y="288"/>
                  </a:cubicBezTo>
                  <a:cubicBezTo>
                    <a:pt x="1455" y="288"/>
                    <a:pt x="1230" y="492"/>
                    <a:pt x="1197" y="756"/>
                  </a:cubicBezTo>
                  <a:lnTo>
                    <a:pt x="1064" y="756"/>
                  </a:lnTo>
                  <a:cubicBezTo>
                    <a:pt x="1037" y="539"/>
                    <a:pt x="880" y="363"/>
                    <a:pt x="674" y="307"/>
                  </a:cubicBezTo>
                  <a:lnTo>
                    <a:pt x="799" y="173"/>
                  </a:lnTo>
                  <a:lnTo>
                    <a:pt x="919" y="350"/>
                  </a:lnTo>
                  <a:cubicBezTo>
                    <a:pt x="932" y="369"/>
                    <a:pt x="953" y="380"/>
                    <a:pt x="975" y="380"/>
                  </a:cubicBezTo>
                  <a:cubicBezTo>
                    <a:pt x="988" y="380"/>
                    <a:pt x="1001" y="376"/>
                    <a:pt x="1012" y="368"/>
                  </a:cubicBezTo>
                  <a:cubicBezTo>
                    <a:pt x="1042" y="347"/>
                    <a:pt x="1050" y="306"/>
                    <a:pt x="1030" y="275"/>
                  </a:cubicBezTo>
                  <a:lnTo>
                    <a:pt x="863" y="30"/>
                  </a:lnTo>
                  <a:cubicBezTo>
                    <a:pt x="863" y="30"/>
                    <a:pt x="863" y="29"/>
                    <a:pt x="863" y="29"/>
                  </a:cubicBezTo>
                  <a:cubicBezTo>
                    <a:pt x="861" y="27"/>
                    <a:pt x="860" y="26"/>
                    <a:pt x="858" y="24"/>
                  </a:cubicBezTo>
                  <a:cubicBezTo>
                    <a:pt x="857" y="22"/>
                    <a:pt x="855" y="20"/>
                    <a:pt x="854" y="19"/>
                  </a:cubicBezTo>
                  <a:cubicBezTo>
                    <a:pt x="854" y="19"/>
                    <a:pt x="854" y="19"/>
                    <a:pt x="853" y="19"/>
                  </a:cubicBezTo>
                  <a:cubicBezTo>
                    <a:pt x="852" y="17"/>
                    <a:pt x="851" y="17"/>
                    <a:pt x="850" y="16"/>
                  </a:cubicBezTo>
                  <a:cubicBezTo>
                    <a:pt x="848" y="14"/>
                    <a:pt x="846" y="12"/>
                    <a:pt x="843" y="11"/>
                  </a:cubicBezTo>
                  <a:cubicBezTo>
                    <a:pt x="842" y="10"/>
                    <a:pt x="840" y="9"/>
                    <a:pt x="838" y="8"/>
                  </a:cubicBezTo>
                  <a:cubicBezTo>
                    <a:pt x="836" y="7"/>
                    <a:pt x="834" y="6"/>
                    <a:pt x="832" y="5"/>
                  </a:cubicBezTo>
                  <a:cubicBezTo>
                    <a:pt x="830" y="4"/>
                    <a:pt x="827" y="4"/>
                    <a:pt x="825" y="3"/>
                  </a:cubicBezTo>
                  <a:cubicBezTo>
                    <a:pt x="823" y="3"/>
                    <a:pt x="821" y="2"/>
                    <a:pt x="819" y="2"/>
                  </a:cubicBezTo>
                  <a:cubicBezTo>
                    <a:pt x="817" y="1"/>
                    <a:pt x="815" y="1"/>
                    <a:pt x="813" y="1"/>
                  </a:cubicBezTo>
                  <a:cubicBezTo>
                    <a:pt x="811" y="1"/>
                    <a:pt x="809" y="1"/>
                    <a:pt x="807" y="1"/>
                  </a:cubicBezTo>
                  <a:cubicBezTo>
                    <a:pt x="805" y="1"/>
                    <a:pt x="802" y="1"/>
                    <a:pt x="800" y="1"/>
                  </a:cubicBezTo>
                  <a:cubicBezTo>
                    <a:pt x="798" y="1"/>
                    <a:pt x="796" y="2"/>
                    <a:pt x="794" y="2"/>
                  </a:cubicBezTo>
                  <a:cubicBezTo>
                    <a:pt x="792" y="2"/>
                    <a:pt x="790" y="3"/>
                    <a:pt x="787" y="4"/>
                  </a:cubicBezTo>
                  <a:cubicBezTo>
                    <a:pt x="785" y="5"/>
                    <a:pt x="783" y="5"/>
                    <a:pt x="782" y="6"/>
                  </a:cubicBezTo>
                  <a:cubicBezTo>
                    <a:pt x="779" y="7"/>
                    <a:pt x="777" y="8"/>
                    <a:pt x="774" y="10"/>
                  </a:cubicBezTo>
                  <a:cubicBezTo>
                    <a:pt x="773" y="11"/>
                    <a:pt x="772" y="11"/>
                    <a:pt x="770" y="12"/>
                  </a:cubicBezTo>
                  <a:cubicBezTo>
                    <a:pt x="770" y="12"/>
                    <a:pt x="770" y="12"/>
                    <a:pt x="770" y="12"/>
                  </a:cubicBezTo>
                  <a:cubicBezTo>
                    <a:pt x="768" y="14"/>
                    <a:pt x="766" y="15"/>
                    <a:pt x="765" y="17"/>
                  </a:cubicBezTo>
                  <a:cubicBezTo>
                    <a:pt x="763" y="18"/>
                    <a:pt x="761" y="20"/>
                    <a:pt x="760" y="21"/>
                  </a:cubicBezTo>
                  <a:cubicBezTo>
                    <a:pt x="759" y="21"/>
                    <a:pt x="759" y="21"/>
                    <a:pt x="759" y="21"/>
                  </a:cubicBezTo>
                  <a:lnTo>
                    <a:pt x="508" y="289"/>
                  </a:lnTo>
                  <a:cubicBezTo>
                    <a:pt x="225" y="302"/>
                    <a:pt x="0" y="536"/>
                    <a:pt x="0" y="822"/>
                  </a:cubicBezTo>
                  <a:cubicBezTo>
                    <a:pt x="0" y="1117"/>
                    <a:pt x="239" y="1356"/>
                    <a:pt x="534" y="1356"/>
                  </a:cubicBezTo>
                  <a:cubicBezTo>
                    <a:pt x="806" y="1356"/>
                    <a:pt x="1031" y="1152"/>
                    <a:pt x="1064" y="889"/>
                  </a:cubicBezTo>
                  <a:lnTo>
                    <a:pt x="1197" y="889"/>
                  </a:lnTo>
                  <a:cubicBezTo>
                    <a:pt x="1230" y="1152"/>
                    <a:pt x="1455" y="1356"/>
                    <a:pt x="1727" y="1356"/>
                  </a:cubicBezTo>
                  <a:cubicBezTo>
                    <a:pt x="2011" y="1356"/>
                    <a:pt x="2243" y="1135"/>
                    <a:pt x="2260" y="856"/>
                  </a:cubicBezTo>
                  <a:lnTo>
                    <a:pt x="2901" y="173"/>
                  </a:lnTo>
                  <a:lnTo>
                    <a:pt x="3021" y="350"/>
                  </a:lnTo>
                  <a:cubicBezTo>
                    <a:pt x="3034" y="369"/>
                    <a:pt x="3055" y="380"/>
                    <a:pt x="3077" y="380"/>
                  </a:cubicBezTo>
                  <a:cubicBezTo>
                    <a:pt x="3089" y="380"/>
                    <a:pt x="3103" y="376"/>
                    <a:pt x="3114" y="368"/>
                  </a:cubicBezTo>
                  <a:cubicBezTo>
                    <a:pt x="3144" y="347"/>
                    <a:pt x="3152" y="306"/>
                    <a:pt x="3132" y="275"/>
                  </a:cubicBezTo>
                  <a:lnTo>
                    <a:pt x="2965" y="30"/>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85" name="组合 22"/>
            <p:cNvGrpSpPr/>
            <p:nvPr userDrawn="1"/>
          </p:nvGrpSpPr>
          <p:grpSpPr>
            <a:xfrm rot="2419862">
              <a:off x="9997017" y="6488458"/>
              <a:ext cx="794889" cy="623974"/>
              <a:chOff x="3654425" y="5089525"/>
              <a:chExt cx="1860550" cy="1460500"/>
            </a:xfrm>
            <a:grpFill/>
          </p:grpSpPr>
          <p:sp>
            <p:nvSpPr>
              <p:cNvPr id="89" name="Freeform 12"/>
              <p:cNvSpPr>
                <a:spLocks noEditPoints="1"/>
              </p:cNvSpPr>
              <p:nvPr/>
            </p:nvSpPr>
            <p:spPr bwMode="auto">
              <a:xfrm>
                <a:off x="3654425" y="5089525"/>
                <a:ext cx="1860550" cy="1460500"/>
              </a:xfrm>
              <a:custGeom>
                <a:avLst/>
                <a:gdLst>
                  <a:gd name="T0" fmla="*/ 2372 w 2506"/>
                  <a:gd name="T1" fmla="*/ 1716 h 1970"/>
                  <a:gd name="T2" fmla="*/ 2372 w 2506"/>
                  <a:gd name="T3" fmla="*/ 1716 h 1970"/>
                  <a:gd name="T4" fmla="*/ 1858 w 2506"/>
                  <a:gd name="T5" fmla="*/ 1575 h 1970"/>
                  <a:gd name="T6" fmla="*/ 1818 w 2506"/>
                  <a:gd name="T7" fmla="*/ 1576 h 1970"/>
                  <a:gd name="T8" fmla="*/ 1323 w 2506"/>
                  <a:gd name="T9" fmla="*/ 1715 h 1970"/>
                  <a:gd name="T10" fmla="*/ 1323 w 2506"/>
                  <a:gd name="T11" fmla="*/ 308 h 1970"/>
                  <a:gd name="T12" fmla="*/ 1847 w 2506"/>
                  <a:gd name="T13" fmla="*/ 133 h 1970"/>
                  <a:gd name="T14" fmla="*/ 2372 w 2506"/>
                  <a:gd name="T15" fmla="*/ 310 h 1970"/>
                  <a:gd name="T16" fmla="*/ 2372 w 2506"/>
                  <a:gd name="T17" fmla="*/ 1716 h 1970"/>
                  <a:gd name="T18" fmla="*/ 1182 w 2506"/>
                  <a:gd name="T19" fmla="*/ 1715 h 1970"/>
                  <a:gd name="T20" fmla="*/ 1182 w 2506"/>
                  <a:gd name="T21" fmla="*/ 1715 h 1970"/>
                  <a:gd name="T22" fmla="*/ 688 w 2506"/>
                  <a:gd name="T23" fmla="*/ 1576 h 1970"/>
                  <a:gd name="T24" fmla="*/ 647 w 2506"/>
                  <a:gd name="T25" fmla="*/ 1575 h 1970"/>
                  <a:gd name="T26" fmla="*/ 133 w 2506"/>
                  <a:gd name="T27" fmla="*/ 1716 h 1970"/>
                  <a:gd name="T28" fmla="*/ 133 w 2506"/>
                  <a:gd name="T29" fmla="*/ 310 h 1970"/>
                  <a:gd name="T30" fmla="*/ 659 w 2506"/>
                  <a:gd name="T31" fmla="*/ 133 h 1970"/>
                  <a:gd name="T32" fmla="*/ 1182 w 2506"/>
                  <a:gd name="T33" fmla="*/ 308 h 1970"/>
                  <a:gd name="T34" fmla="*/ 1182 w 2506"/>
                  <a:gd name="T35" fmla="*/ 1715 h 1970"/>
                  <a:gd name="T36" fmla="*/ 1849 w 2506"/>
                  <a:gd name="T37" fmla="*/ 0 h 1970"/>
                  <a:gd name="T38" fmla="*/ 1849 w 2506"/>
                  <a:gd name="T39" fmla="*/ 0 h 1970"/>
                  <a:gd name="T40" fmla="*/ 1823 w 2506"/>
                  <a:gd name="T41" fmla="*/ 0 h 1970"/>
                  <a:gd name="T42" fmla="*/ 1253 w 2506"/>
                  <a:gd name="T43" fmla="*/ 184 h 1970"/>
                  <a:gd name="T44" fmla="*/ 683 w 2506"/>
                  <a:gd name="T45" fmla="*/ 0 h 1970"/>
                  <a:gd name="T46" fmla="*/ 657 w 2506"/>
                  <a:gd name="T47" fmla="*/ 0 h 1970"/>
                  <a:gd name="T48" fmla="*/ 5 w 2506"/>
                  <a:gd name="T49" fmla="*/ 267 h 1970"/>
                  <a:gd name="T50" fmla="*/ 0 w 2506"/>
                  <a:gd name="T51" fmla="*/ 279 h 1970"/>
                  <a:gd name="T52" fmla="*/ 0 w 2506"/>
                  <a:gd name="T53" fmla="*/ 1970 h 1970"/>
                  <a:gd name="T54" fmla="*/ 107 w 2506"/>
                  <a:gd name="T55" fmla="*/ 1889 h 1970"/>
                  <a:gd name="T56" fmla="*/ 682 w 2506"/>
                  <a:gd name="T57" fmla="*/ 1709 h 1970"/>
                  <a:gd name="T58" fmla="*/ 1190 w 2506"/>
                  <a:gd name="T59" fmla="*/ 1876 h 1970"/>
                  <a:gd name="T60" fmla="*/ 1208 w 2506"/>
                  <a:gd name="T61" fmla="*/ 1888 h 1970"/>
                  <a:gd name="T62" fmla="*/ 1253 w 2506"/>
                  <a:gd name="T63" fmla="*/ 1924 h 1970"/>
                  <a:gd name="T64" fmla="*/ 1298 w 2506"/>
                  <a:gd name="T65" fmla="*/ 1888 h 1970"/>
                  <a:gd name="T66" fmla="*/ 1316 w 2506"/>
                  <a:gd name="T67" fmla="*/ 1876 h 1970"/>
                  <a:gd name="T68" fmla="*/ 1824 w 2506"/>
                  <a:gd name="T69" fmla="*/ 1709 h 1970"/>
                  <a:gd name="T70" fmla="*/ 2399 w 2506"/>
                  <a:gd name="T71" fmla="*/ 1889 h 1970"/>
                  <a:gd name="T72" fmla="*/ 2506 w 2506"/>
                  <a:gd name="T73" fmla="*/ 1970 h 1970"/>
                  <a:gd name="T74" fmla="*/ 2506 w 2506"/>
                  <a:gd name="T75" fmla="*/ 279 h 1970"/>
                  <a:gd name="T76" fmla="*/ 2501 w 2506"/>
                  <a:gd name="T77" fmla="*/ 267 h 1970"/>
                  <a:gd name="T78" fmla="*/ 1849 w 2506"/>
                  <a:gd name="T79" fmla="*/ 0 h 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06" h="1970">
                    <a:moveTo>
                      <a:pt x="2372" y="1716"/>
                    </a:moveTo>
                    <a:lnTo>
                      <a:pt x="2372" y="1716"/>
                    </a:lnTo>
                    <a:cubicBezTo>
                      <a:pt x="2261" y="1655"/>
                      <a:pt x="2075" y="1575"/>
                      <a:pt x="1858" y="1575"/>
                    </a:cubicBezTo>
                    <a:cubicBezTo>
                      <a:pt x="1845" y="1575"/>
                      <a:pt x="1831" y="1576"/>
                      <a:pt x="1818" y="1576"/>
                    </a:cubicBezTo>
                    <a:cubicBezTo>
                      <a:pt x="1599" y="1587"/>
                      <a:pt x="1427" y="1659"/>
                      <a:pt x="1323" y="1715"/>
                    </a:cubicBezTo>
                    <a:lnTo>
                      <a:pt x="1323" y="308"/>
                    </a:lnTo>
                    <a:cubicBezTo>
                      <a:pt x="1347" y="271"/>
                      <a:pt x="1462" y="127"/>
                      <a:pt x="1847" y="133"/>
                    </a:cubicBezTo>
                    <a:cubicBezTo>
                      <a:pt x="2229" y="140"/>
                      <a:pt x="2347" y="273"/>
                      <a:pt x="2372" y="310"/>
                    </a:cubicBezTo>
                    <a:lnTo>
                      <a:pt x="2372" y="1716"/>
                    </a:lnTo>
                    <a:close/>
                    <a:moveTo>
                      <a:pt x="1182" y="1715"/>
                    </a:moveTo>
                    <a:lnTo>
                      <a:pt x="1182" y="1715"/>
                    </a:lnTo>
                    <a:cubicBezTo>
                      <a:pt x="1079" y="1659"/>
                      <a:pt x="906" y="1587"/>
                      <a:pt x="688" y="1576"/>
                    </a:cubicBezTo>
                    <a:cubicBezTo>
                      <a:pt x="674" y="1576"/>
                      <a:pt x="661" y="1575"/>
                      <a:pt x="647" y="1575"/>
                    </a:cubicBezTo>
                    <a:cubicBezTo>
                      <a:pt x="431" y="1575"/>
                      <a:pt x="244" y="1655"/>
                      <a:pt x="133" y="1716"/>
                    </a:cubicBezTo>
                    <a:lnTo>
                      <a:pt x="133" y="310"/>
                    </a:lnTo>
                    <a:cubicBezTo>
                      <a:pt x="159" y="273"/>
                      <a:pt x="276" y="140"/>
                      <a:pt x="659" y="133"/>
                    </a:cubicBezTo>
                    <a:cubicBezTo>
                      <a:pt x="1044" y="127"/>
                      <a:pt x="1159" y="271"/>
                      <a:pt x="1182" y="308"/>
                    </a:cubicBezTo>
                    <a:lnTo>
                      <a:pt x="1182" y="1715"/>
                    </a:lnTo>
                    <a:close/>
                    <a:moveTo>
                      <a:pt x="1849" y="0"/>
                    </a:moveTo>
                    <a:lnTo>
                      <a:pt x="1849" y="0"/>
                    </a:lnTo>
                    <a:cubicBezTo>
                      <a:pt x="1840" y="0"/>
                      <a:pt x="1831" y="0"/>
                      <a:pt x="1823" y="0"/>
                    </a:cubicBezTo>
                    <a:cubicBezTo>
                      <a:pt x="1490" y="0"/>
                      <a:pt x="1328" y="105"/>
                      <a:pt x="1253" y="184"/>
                    </a:cubicBezTo>
                    <a:cubicBezTo>
                      <a:pt x="1178" y="105"/>
                      <a:pt x="1015" y="0"/>
                      <a:pt x="683" y="0"/>
                    </a:cubicBezTo>
                    <a:cubicBezTo>
                      <a:pt x="674" y="0"/>
                      <a:pt x="666" y="0"/>
                      <a:pt x="657" y="0"/>
                    </a:cubicBezTo>
                    <a:cubicBezTo>
                      <a:pt x="127" y="9"/>
                      <a:pt x="16" y="240"/>
                      <a:pt x="5" y="267"/>
                    </a:cubicBezTo>
                    <a:lnTo>
                      <a:pt x="0" y="279"/>
                    </a:lnTo>
                    <a:lnTo>
                      <a:pt x="0" y="1970"/>
                    </a:lnTo>
                    <a:lnTo>
                      <a:pt x="107" y="1889"/>
                    </a:lnTo>
                    <a:cubicBezTo>
                      <a:pt x="109" y="1887"/>
                      <a:pt x="369" y="1695"/>
                      <a:pt x="682" y="1709"/>
                    </a:cubicBezTo>
                    <a:cubicBezTo>
                      <a:pt x="943" y="1722"/>
                      <a:pt x="1133" y="1837"/>
                      <a:pt x="1190" y="1876"/>
                    </a:cubicBezTo>
                    <a:cubicBezTo>
                      <a:pt x="1201" y="1883"/>
                      <a:pt x="1207" y="1888"/>
                      <a:pt x="1208" y="1888"/>
                    </a:cubicBezTo>
                    <a:lnTo>
                      <a:pt x="1253" y="1924"/>
                    </a:lnTo>
                    <a:lnTo>
                      <a:pt x="1298" y="1888"/>
                    </a:lnTo>
                    <a:cubicBezTo>
                      <a:pt x="1298" y="1888"/>
                      <a:pt x="1304" y="1883"/>
                      <a:pt x="1316" y="1876"/>
                    </a:cubicBezTo>
                    <a:cubicBezTo>
                      <a:pt x="1373" y="1837"/>
                      <a:pt x="1563" y="1722"/>
                      <a:pt x="1824" y="1709"/>
                    </a:cubicBezTo>
                    <a:cubicBezTo>
                      <a:pt x="2135" y="1695"/>
                      <a:pt x="2396" y="1887"/>
                      <a:pt x="2399" y="1889"/>
                    </a:cubicBezTo>
                    <a:lnTo>
                      <a:pt x="2506" y="1970"/>
                    </a:lnTo>
                    <a:lnTo>
                      <a:pt x="2506" y="279"/>
                    </a:lnTo>
                    <a:lnTo>
                      <a:pt x="2501" y="267"/>
                    </a:lnTo>
                    <a:cubicBezTo>
                      <a:pt x="2490" y="240"/>
                      <a:pt x="2379" y="9"/>
                      <a:pt x="1849"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90" name="Freeform 13"/>
              <p:cNvSpPr/>
              <p:nvPr/>
            </p:nvSpPr>
            <p:spPr bwMode="auto">
              <a:xfrm>
                <a:off x="3829050" y="5399088"/>
                <a:ext cx="627063" cy="152400"/>
              </a:xfrm>
              <a:custGeom>
                <a:avLst/>
                <a:gdLst>
                  <a:gd name="T0" fmla="*/ 822 w 844"/>
                  <a:gd name="T1" fmla="*/ 128 h 206"/>
                  <a:gd name="T2" fmla="*/ 822 w 844"/>
                  <a:gd name="T3" fmla="*/ 128 h 206"/>
                  <a:gd name="T4" fmla="*/ 441 w 844"/>
                  <a:gd name="T5" fmla="*/ 10 h 206"/>
                  <a:gd name="T6" fmla="*/ 23 w 844"/>
                  <a:gd name="T7" fmla="*/ 127 h 206"/>
                  <a:gd name="T8" fmla="*/ 12 w 844"/>
                  <a:gd name="T9" fmla="*/ 183 h 206"/>
                  <a:gd name="T10" fmla="*/ 45 w 844"/>
                  <a:gd name="T11" fmla="*/ 200 h 206"/>
                  <a:gd name="T12" fmla="*/ 68 w 844"/>
                  <a:gd name="T13" fmla="*/ 193 h 206"/>
                  <a:gd name="T14" fmla="*/ 437 w 844"/>
                  <a:gd name="T15" fmla="*/ 89 h 206"/>
                  <a:gd name="T16" fmla="*/ 775 w 844"/>
                  <a:gd name="T17" fmla="*/ 193 h 206"/>
                  <a:gd name="T18" fmla="*/ 831 w 844"/>
                  <a:gd name="T19" fmla="*/ 183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3"/>
                      <a:pt x="667" y="19"/>
                      <a:pt x="441" y="10"/>
                    </a:cubicBezTo>
                    <a:cubicBezTo>
                      <a:pt x="213" y="0"/>
                      <a:pt x="30" y="122"/>
                      <a:pt x="23" y="127"/>
                    </a:cubicBezTo>
                    <a:cubicBezTo>
                      <a:pt x="4" y="139"/>
                      <a:pt x="0" y="164"/>
                      <a:pt x="12" y="183"/>
                    </a:cubicBezTo>
                    <a:cubicBezTo>
                      <a:pt x="20" y="194"/>
                      <a:pt x="32" y="200"/>
                      <a:pt x="45" y="200"/>
                    </a:cubicBezTo>
                    <a:cubicBezTo>
                      <a:pt x="53" y="200"/>
                      <a:pt x="61" y="198"/>
                      <a:pt x="68" y="193"/>
                    </a:cubicBezTo>
                    <a:cubicBezTo>
                      <a:pt x="69" y="192"/>
                      <a:pt x="236" y="81"/>
                      <a:pt x="437" y="89"/>
                    </a:cubicBezTo>
                    <a:cubicBezTo>
                      <a:pt x="639" y="98"/>
                      <a:pt x="774" y="192"/>
                      <a:pt x="775" y="193"/>
                    </a:cubicBezTo>
                    <a:cubicBezTo>
                      <a:pt x="793" y="206"/>
                      <a:pt x="818" y="201"/>
                      <a:pt x="831" y="183"/>
                    </a:cubicBezTo>
                    <a:cubicBezTo>
                      <a:pt x="844" y="165"/>
                      <a:pt x="840" y="140"/>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91" name="Freeform 14"/>
              <p:cNvSpPr/>
              <p:nvPr/>
            </p:nvSpPr>
            <p:spPr bwMode="auto">
              <a:xfrm>
                <a:off x="3829050" y="5678488"/>
                <a:ext cx="627063" cy="152400"/>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8 w 844"/>
                  <a:gd name="T13" fmla="*/ 194 h 206"/>
                  <a:gd name="T14" fmla="*/ 437 w 844"/>
                  <a:gd name="T15" fmla="*/ 90 h 206"/>
                  <a:gd name="T16" fmla="*/ 775 w 844"/>
                  <a:gd name="T17" fmla="*/ 194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3"/>
                      <a:pt x="23" y="128"/>
                    </a:cubicBezTo>
                    <a:cubicBezTo>
                      <a:pt x="4" y="140"/>
                      <a:pt x="0" y="165"/>
                      <a:pt x="12" y="183"/>
                    </a:cubicBezTo>
                    <a:cubicBezTo>
                      <a:pt x="20" y="195"/>
                      <a:pt x="32" y="201"/>
                      <a:pt x="45" y="201"/>
                    </a:cubicBezTo>
                    <a:cubicBezTo>
                      <a:pt x="53" y="201"/>
                      <a:pt x="61" y="199"/>
                      <a:pt x="68" y="194"/>
                    </a:cubicBezTo>
                    <a:cubicBezTo>
                      <a:pt x="69" y="193"/>
                      <a:pt x="236" y="82"/>
                      <a:pt x="437" y="90"/>
                    </a:cubicBezTo>
                    <a:cubicBezTo>
                      <a:pt x="639" y="99"/>
                      <a:pt x="774" y="193"/>
                      <a:pt x="775" y="194"/>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92" name="Freeform 15"/>
              <p:cNvSpPr/>
              <p:nvPr/>
            </p:nvSpPr>
            <p:spPr bwMode="auto">
              <a:xfrm>
                <a:off x="3829050" y="5957888"/>
                <a:ext cx="627063" cy="153988"/>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8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8"/>
                    </a:cubicBezTo>
                    <a:cubicBezTo>
                      <a:pt x="4" y="140"/>
                      <a:pt x="0" y="165"/>
                      <a:pt x="12" y="183"/>
                    </a:cubicBezTo>
                    <a:cubicBezTo>
                      <a:pt x="20" y="195"/>
                      <a:pt x="32" y="201"/>
                      <a:pt x="45" y="201"/>
                    </a:cubicBezTo>
                    <a:cubicBezTo>
                      <a:pt x="53" y="201"/>
                      <a:pt x="61" y="198"/>
                      <a:pt x="68" y="194"/>
                    </a:cubicBezTo>
                    <a:cubicBezTo>
                      <a:pt x="69" y="193"/>
                      <a:pt x="236" y="82"/>
                      <a:pt x="437" y="90"/>
                    </a:cubicBezTo>
                    <a:cubicBezTo>
                      <a:pt x="639" y="99"/>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93" name="Freeform 16"/>
              <p:cNvSpPr/>
              <p:nvPr/>
            </p:nvSpPr>
            <p:spPr bwMode="auto">
              <a:xfrm>
                <a:off x="4713288" y="5437188"/>
                <a:ext cx="627063" cy="152400"/>
              </a:xfrm>
              <a:custGeom>
                <a:avLst/>
                <a:gdLst>
                  <a:gd name="T0" fmla="*/ 822 w 844"/>
                  <a:gd name="T1" fmla="*/ 127 h 205"/>
                  <a:gd name="T2" fmla="*/ 822 w 844"/>
                  <a:gd name="T3" fmla="*/ 127 h 205"/>
                  <a:gd name="T4" fmla="*/ 441 w 844"/>
                  <a:gd name="T5" fmla="*/ 9 h 205"/>
                  <a:gd name="T6" fmla="*/ 23 w 844"/>
                  <a:gd name="T7" fmla="*/ 127 h 205"/>
                  <a:gd name="T8" fmla="*/ 12 w 844"/>
                  <a:gd name="T9" fmla="*/ 182 h 205"/>
                  <a:gd name="T10" fmla="*/ 45 w 844"/>
                  <a:gd name="T11" fmla="*/ 200 h 205"/>
                  <a:gd name="T12" fmla="*/ 67 w 844"/>
                  <a:gd name="T13" fmla="*/ 193 h 205"/>
                  <a:gd name="T14" fmla="*/ 437 w 844"/>
                  <a:gd name="T15" fmla="*/ 89 h 205"/>
                  <a:gd name="T16" fmla="*/ 775 w 844"/>
                  <a:gd name="T17" fmla="*/ 193 h 205"/>
                  <a:gd name="T18" fmla="*/ 831 w 844"/>
                  <a:gd name="T19" fmla="*/ 183 h 205"/>
                  <a:gd name="T20" fmla="*/ 822 w 844"/>
                  <a:gd name="T21" fmla="*/ 127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5">
                    <a:moveTo>
                      <a:pt x="822" y="127"/>
                    </a:moveTo>
                    <a:lnTo>
                      <a:pt x="822" y="127"/>
                    </a:lnTo>
                    <a:cubicBezTo>
                      <a:pt x="815" y="123"/>
                      <a:pt x="667" y="19"/>
                      <a:pt x="441" y="9"/>
                    </a:cubicBezTo>
                    <a:cubicBezTo>
                      <a:pt x="213" y="0"/>
                      <a:pt x="30" y="122"/>
                      <a:pt x="23" y="127"/>
                    </a:cubicBezTo>
                    <a:cubicBezTo>
                      <a:pt x="4" y="139"/>
                      <a:pt x="0" y="164"/>
                      <a:pt x="12" y="182"/>
                    </a:cubicBezTo>
                    <a:cubicBezTo>
                      <a:pt x="20" y="194"/>
                      <a:pt x="32" y="200"/>
                      <a:pt x="45" y="200"/>
                    </a:cubicBezTo>
                    <a:cubicBezTo>
                      <a:pt x="53" y="200"/>
                      <a:pt x="61" y="198"/>
                      <a:pt x="67" y="193"/>
                    </a:cubicBezTo>
                    <a:cubicBezTo>
                      <a:pt x="69" y="192"/>
                      <a:pt x="236" y="81"/>
                      <a:pt x="437" y="89"/>
                    </a:cubicBezTo>
                    <a:cubicBezTo>
                      <a:pt x="639" y="98"/>
                      <a:pt x="774" y="192"/>
                      <a:pt x="775" y="193"/>
                    </a:cubicBezTo>
                    <a:cubicBezTo>
                      <a:pt x="793" y="205"/>
                      <a:pt x="818" y="201"/>
                      <a:pt x="831" y="183"/>
                    </a:cubicBezTo>
                    <a:cubicBezTo>
                      <a:pt x="844" y="165"/>
                      <a:pt x="840" y="140"/>
                      <a:pt x="822" y="127"/>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94" name="Freeform 17"/>
              <p:cNvSpPr/>
              <p:nvPr/>
            </p:nvSpPr>
            <p:spPr bwMode="auto">
              <a:xfrm>
                <a:off x="4713288" y="5716588"/>
                <a:ext cx="627063" cy="152400"/>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7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8"/>
                    </a:cubicBezTo>
                    <a:cubicBezTo>
                      <a:pt x="4" y="140"/>
                      <a:pt x="0" y="165"/>
                      <a:pt x="12" y="183"/>
                    </a:cubicBezTo>
                    <a:cubicBezTo>
                      <a:pt x="20" y="195"/>
                      <a:pt x="32" y="201"/>
                      <a:pt x="45" y="201"/>
                    </a:cubicBezTo>
                    <a:cubicBezTo>
                      <a:pt x="53" y="201"/>
                      <a:pt x="61" y="199"/>
                      <a:pt x="67" y="194"/>
                    </a:cubicBezTo>
                    <a:cubicBezTo>
                      <a:pt x="69" y="193"/>
                      <a:pt x="236" y="82"/>
                      <a:pt x="437" y="90"/>
                    </a:cubicBezTo>
                    <a:cubicBezTo>
                      <a:pt x="639" y="99"/>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95" name="Freeform 18"/>
              <p:cNvSpPr/>
              <p:nvPr/>
            </p:nvSpPr>
            <p:spPr bwMode="auto">
              <a:xfrm>
                <a:off x="4713288" y="5997575"/>
                <a:ext cx="627063" cy="152400"/>
              </a:xfrm>
              <a:custGeom>
                <a:avLst/>
                <a:gdLst>
                  <a:gd name="T0" fmla="*/ 822 w 844"/>
                  <a:gd name="T1" fmla="*/ 128 h 206"/>
                  <a:gd name="T2" fmla="*/ 822 w 844"/>
                  <a:gd name="T3" fmla="*/ 128 h 206"/>
                  <a:gd name="T4" fmla="*/ 441 w 844"/>
                  <a:gd name="T5" fmla="*/ 10 h 206"/>
                  <a:gd name="T6" fmla="*/ 23 w 844"/>
                  <a:gd name="T7" fmla="*/ 127 h 206"/>
                  <a:gd name="T8" fmla="*/ 12 w 844"/>
                  <a:gd name="T9" fmla="*/ 183 h 206"/>
                  <a:gd name="T10" fmla="*/ 45 w 844"/>
                  <a:gd name="T11" fmla="*/ 201 h 206"/>
                  <a:gd name="T12" fmla="*/ 67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7"/>
                    </a:cubicBezTo>
                    <a:cubicBezTo>
                      <a:pt x="4" y="140"/>
                      <a:pt x="0" y="165"/>
                      <a:pt x="12" y="183"/>
                    </a:cubicBezTo>
                    <a:cubicBezTo>
                      <a:pt x="20" y="194"/>
                      <a:pt x="32" y="201"/>
                      <a:pt x="45" y="201"/>
                    </a:cubicBezTo>
                    <a:cubicBezTo>
                      <a:pt x="53" y="201"/>
                      <a:pt x="61" y="198"/>
                      <a:pt x="67" y="194"/>
                    </a:cubicBezTo>
                    <a:cubicBezTo>
                      <a:pt x="69" y="193"/>
                      <a:pt x="236" y="82"/>
                      <a:pt x="437" y="90"/>
                    </a:cubicBezTo>
                    <a:cubicBezTo>
                      <a:pt x="639" y="98"/>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grpSp>
          <p:nvGrpSpPr>
            <p:cNvPr id="86" name="组合 23"/>
            <p:cNvGrpSpPr/>
            <p:nvPr userDrawn="1"/>
          </p:nvGrpSpPr>
          <p:grpSpPr>
            <a:xfrm rot="1406730">
              <a:off x="11173870" y="-871840"/>
              <a:ext cx="1301704" cy="1299270"/>
              <a:chOff x="6262688" y="5170488"/>
              <a:chExt cx="1697038" cy="1693863"/>
            </a:xfrm>
            <a:grpFill/>
          </p:grpSpPr>
          <p:sp>
            <p:nvSpPr>
              <p:cNvPr id="87" name="Freeform 19"/>
              <p:cNvSpPr>
                <a:spLocks noEditPoints="1"/>
              </p:cNvSpPr>
              <p:nvPr/>
            </p:nvSpPr>
            <p:spPr bwMode="auto">
              <a:xfrm>
                <a:off x="6262688" y="5170488"/>
                <a:ext cx="1697038" cy="1693863"/>
              </a:xfrm>
              <a:custGeom>
                <a:avLst/>
                <a:gdLst>
                  <a:gd name="T0" fmla="*/ 1760 w 2284"/>
                  <a:gd name="T1" fmla="*/ 1142 h 2284"/>
                  <a:gd name="T2" fmla="*/ 1919 w 2284"/>
                  <a:gd name="T3" fmla="*/ 1406 h 2284"/>
                  <a:gd name="T4" fmla="*/ 1756 w 2284"/>
                  <a:gd name="T5" fmla="*/ 1940 h 2284"/>
                  <a:gd name="T6" fmla="*/ 1878 w 2284"/>
                  <a:gd name="T7" fmla="*/ 1506 h 2284"/>
                  <a:gd name="T8" fmla="*/ 1433 w 2284"/>
                  <a:gd name="T9" fmla="*/ 1845 h 2284"/>
                  <a:gd name="T10" fmla="*/ 1496 w 2284"/>
                  <a:gd name="T11" fmla="*/ 1592 h 2284"/>
                  <a:gd name="T12" fmla="*/ 1142 w 2284"/>
                  <a:gd name="T13" fmla="*/ 2204 h 2284"/>
                  <a:gd name="T14" fmla="*/ 1405 w 2284"/>
                  <a:gd name="T15" fmla="*/ 1921 h 2284"/>
                  <a:gd name="T16" fmla="*/ 787 w 2284"/>
                  <a:gd name="T17" fmla="*/ 1592 h 2284"/>
                  <a:gd name="T18" fmla="*/ 850 w 2284"/>
                  <a:gd name="T19" fmla="*/ 1845 h 2284"/>
                  <a:gd name="T20" fmla="*/ 528 w 2284"/>
                  <a:gd name="T21" fmla="*/ 1940 h 2284"/>
                  <a:gd name="T22" fmla="*/ 704 w 2284"/>
                  <a:gd name="T23" fmla="*/ 1580 h 2284"/>
                  <a:gd name="T24" fmla="*/ 80 w 2284"/>
                  <a:gd name="T25" fmla="*/ 1143 h 2284"/>
                  <a:gd name="T26" fmla="*/ 523 w 2284"/>
                  <a:gd name="T27" fmla="*/ 1142 h 2284"/>
                  <a:gd name="T28" fmla="*/ 676 w 2284"/>
                  <a:gd name="T29" fmla="*/ 950 h 2284"/>
                  <a:gd name="T30" fmla="*/ 439 w 2284"/>
                  <a:gd name="T31" fmla="*/ 851 h 2284"/>
                  <a:gd name="T32" fmla="*/ 676 w 2284"/>
                  <a:gd name="T33" fmla="*/ 1335 h 2284"/>
                  <a:gd name="T34" fmla="*/ 438 w 2284"/>
                  <a:gd name="T35" fmla="*/ 1434 h 2284"/>
                  <a:gd name="T36" fmla="*/ 670 w 2284"/>
                  <a:gd name="T37" fmla="*/ 1204 h 2284"/>
                  <a:gd name="T38" fmla="*/ 670 w 2284"/>
                  <a:gd name="T39" fmla="*/ 1080 h 2284"/>
                  <a:gd name="T40" fmla="*/ 391 w 2284"/>
                  <a:gd name="T41" fmla="*/ 392 h 2284"/>
                  <a:gd name="T42" fmla="*/ 778 w 2284"/>
                  <a:gd name="T43" fmla="*/ 407 h 2284"/>
                  <a:gd name="T44" fmla="*/ 391 w 2284"/>
                  <a:gd name="T45" fmla="*/ 392 h 2284"/>
                  <a:gd name="T46" fmla="*/ 1074 w 2284"/>
                  <a:gd name="T47" fmla="*/ 574 h 2284"/>
                  <a:gd name="T48" fmla="*/ 850 w 2284"/>
                  <a:gd name="T49" fmla="*/ 440 h 2284"/>
                  <a:gd name="T50" fmla="*/ 1405 w 2284"/>
                  <a:gd name="T51" fmla="*/ 364 h 2284"/>
                  <a:gd name="T52" fmla="*/ 1142 w 2284"/>
                  <a:gd name="T53" fmla="*/ 80 h 2284"/>
                  <a:gd name="T54" fmla="*/ 1335 w 2284"/>
                  <a:gd name="T55" fmla="*/ 677 h 2284"/>
                  <a:gd name="T56" fmla="*/ 1496 w 2284"/>
                  <a:gd name="T57" fmla="*/ 693 h 2284"/>
                  <a:gd name="T58" fmla="*/ 1509 w 2284"/>
                  <a:gd name="T59" fmla="*/ 775 h 2284"/>
                  <a:gd name="T60" fmla="*/ 1431 w 2284"/>
                  <a:gd name="T61" fmla="*/ 765 h 2284"/>
                  <a:gd name="T62" fmla="*/ 1142 w 2284"/>
                  <a:gd name="T63" fmla="*/ 623 h 2284"/>
                  <a:gd name="T64" fmla="*/ 1081 w 2284"/>
                  <a:gd name="T65" fmla="*/ 671 h 2284"/>
                  <a:gd name="T66" fmla="*/ 774 w 2284"/>
                  <a:gd name="T67" fmla="*/ 775 h 2284"/>
                  <a:gd name="T68" fmla="*/ 764 w 2284"/>
                  <a:gd name="T69" fmla="*/ 853 h 2284"/>
                  <a:gd name="T70" fmla="*/ 774 w 2284"/>
                  <a:gd name="T71" fmla="*/ 1510 h 2284"/>
                  <a:gd name="T72" fmla="*/ 852 w 2284"/>
                  <a:gd name="T73" fmla="*/ 1520 h 2284"/>
                  <a:gd name="T74" fmla="*/ 1142 w 2284"/>
                  <a:gd name="T75" fmla="*/ 1662 h 2284"/>
                  <a:gd name="T76" fmla="*/ 1203 w 2284"/>
                  <a:gd name="T77" fmla="*/ 1614 h 2284"/>
                  <a:gd name="T78" fmla="*/ 1509 w 2284"/>
                  <a:gd name="T79" fmla="*/ 1510 h 2284"/>
                  <a:gd name="T80" fmla="*/ 1519 w 2284"/>
                  <a:gd name="T81" fmla="*/ 1432 h 2284"/>
                  <a:gd name="T82" fmla="*/ 1302 w 2284"/>
                  <a:gd name="T83" fmla="*/ 1530 h 2284"/>
                  <a:gd name="T84" fmla="*/ 864 w 2284"/>
                  <a:gd name="T85" fmla="*/ 1420 h 2284"/>
                  <a:gd name="T86" fmla="*/ 754 w 2284"/>
                  <a:gd name="T87" fmla="*/ 982 h 2284"/>
                  <a:gd name="T88" fmla="*/ 1142 w 2284"/>
                  <a:gd name="T89" fmla="*/ 750 h 2284"/>
                  <a:gd name="T90" fmla="*/ 1529 w 2284"/>
                  <a:gd name="T91" fmla="*/ 982 h 2284"/>
                  <a:gd name="T92" fmla="*/ 1419 w 2284"/>
                  <a:gd name="T93" fmla="*/ 1420 h 2284"/>
                  <a:gd name="T94" fmla="*/ 1607 w 2284"/>
                  <a:gd name="T95" fmla="*/ 950 h 2284"/>
                  <a:gd name="T96" fmla="*/ 1710 w 2284"/>
                  <a:gd name="T97" fmla="*/ 1075 h 2284"/>
                  <a:gd name="T98" fmla="*/ 1845 w 2284"/>
                  <a:gd name="T99" fmla="*/ 1434 h 2284"/>
                  <a:gd name="T100" fmla="*/ 1711 w 2284"/>
                  <a:gd name="T101" fmla="*/ 1210 h 2284"/>
                  <a:gd name="T102" fmla="*/ 1661 w 2284"/>
                  <a:gd name="T103" fmla="*/ 1142 h 2284"/>
                  <a:gd name="T104" fmla="*/ 1613 w 2284"/>
                  <a:gd name="T105" fmla="*/ 1080 h 2284"/>
                  <a:gd name="T106" fmla="*/ 1893 w 2284"/>
                  <a:gd name="T107" fmla="*/ 392 h 2284"/>
                  <a:gd name="T108" fmla="*/ 1505 w 2284"/>
                  <a:gd name="T109" fmla="*/ 407 h 2284"/>
                  <a:gd name="T110" fmla="*/ 1952 w 2284"/>
                  <a:gd name="T111" fmla="*/ 807 h 2284"/>
                  <a:gd name="T112" fmla="*/ 1477 w 2284"/>
                  <a:gd name="T113" fmla="*/ 332 h 2284"/>
                  <a:gd name="T114" fmla="*/ 528 w 2284"/>
                  <a:gd name="T115" fmla="*/ 265 h 2284"/>
                  <a:gd name="T116" fmla="*/ 0 w 2284"/>
                  <a:gd name="T117" fmla="*/ 1143 h 2284"/>
                  <a:gd name="T118" fmla="*/ 528 w 2284"/>
                  <a:gd name="T119" fmla="*/ 2020 h 2284"/>
                  <a:gd name="T120" fmla="*/ 1477 w 2284"/>
                  <a:gd name="T121" fmla="*/ 1953 h 2284"/>
                  <a:gd name="T122" fmla="*/ 1952 w 2284"/>
                  <a:gd name="T123" fmla="*/ 1478 h 2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4" h="2284">
                    <a:moveTo>
                      <a:pt x="1919" y="1406"/>
                    </a:moveTo>
                    <a:lnTo>
                      <a:pt x="1919" y="1406"/>
                    </a:lnTo>
                    <a:cubicBezTo>
                      <a:pt x="1878" y="1322"/>
                      <a:pt x="1825" y="1233"/>
                      <a:pt x="1760" y="1142"/>
                    </a:cubicBezTo>
                    <a:cubicBezTo>
                      <a:pt x="1824" y="1053"/>
                      <a:pt x="1878" y="965"/>
                      <a:pt x="1920" y="879"/>
                    </a:cubicBezTo>
                    <a:cubicBezTo>
                      <a:pt x="2100" y="953"/>
                      <a:pt x="2204" y="1049"/>
                      <a:pt x="2204" y="1143"/>
                    </a:cubicBezTo>
                    <a:cubicBezTo>
                      <a:pt x="2204" y="1236"/>
                      <a:pt x="2100" y="1332"/>
                      <a:pt x="1919" y="1406"/>
                    </a:cubicBezTo>
                    <a:close/>
                    <a:moveTo>
                      <a:pt x="1893" y="1893"/>
                    </a:moveTo>
                    <a:lnTo>
                      <a:pt x="1893" y="1893"/>
                    </a:lnTo>
                    <a:cubicBezTo>
                      <a:pt x="1862" y="1924"/>
                      <a:pt x="1816" y="1940"/>
                      <a:pt x="1756" y="1940"/>
                    </a:cubicBezTo>
                    <a:cubicBezTo>
                      <a:pt x="1684" y="1940"/>
                      <a:pt x="1599" y="1918"/>
                      <a:pt x="1505" y="1878"/>
                    </a:cubicBezTo>
                    <a:cubicBezTo>
                      <a:pt x="1536" y="1790"/>
                      <a:pt x="1561" y="1689"/>
                      <a:pt x="1579" y="1580"/>
                    </a:cubicBezTo>
                    <a:cubicBezTo>
                      <a:pt x="1689" y="1562"/>
                      <a:pt x="1789" y="1537"/>
                      <a:pt x="1878" y="1506"/>
                    </a:cubicBezTo>
                    <a:cubicBezTo>
                      <a:pt x="1954" y="1686"/>
                      <a:pt x="1959" y="1828"/>
                      <a:pt x="1893" y="1893"/>
                    </a:cubicBezTo>
                    <a:close/>
                    <a:moveTo>
                      <a:pt x="1433" y="1845"/>
                    </a:moveTo>
                    <a:lnTo>
                      <a:pt x="1433" y="1845"/>
                    </a:lnTo>
                    <a:cubicBezTo>
                      <a:pt x="1361" y="1809"/>
                      <a:pt x="1286" y="1764"/>
                      <a:pt x="1210" y="1711"/>
                    </a:cubicBezTo>
                    <a:cubicBezTo>
                      <a:pt x="1251" y="1679"/>
                      <a:pt x="1293" y="1644"/>
                      <a:pt x="1335" y="1608"/>
                    </a:cubicBezTo>
                    <a:cubicBezTo>
                      <a:pt x="1390" y="1604"/>
                      <a:pt x="1444" y="1599"/>
                      <a:pt x="1496" y="1592"/>
                    </a:cubicBezTo>
                    <a:cubicBezTo>
                      <a:pt x="1480" y="1686"/>
                      <a:pt x="1458" y="1771"/>
                      <a:pt x="1433" y="1845"/>
                    </a:cubicBezTo>
                    <a:close/>
                    <a:moveTo>
                      <a:pt x="1142" y="2204"/>
                    </a:moveTo>
                    <a:lnTo>
                      <a:pt x="1142" y="2204"/>
                    </a:lnTo>
                    <a:cubicBezTo>
                      <a:pt x="1049" y="2204"/>
                      <a:pt x="952" y="2101"/>
                      <a:pt x="878" y="1921"/>
                    </a:cubicBezTo>
                    <a:cubicBezTo>
                      <a:pt x="963" y="1879"/>
                      <a:pt x="1052" y="1825"/>
                      <a:pt x="1142" y="1761"/>
                    </a:cubicBezTo>
                    <a:cubicBezTo>
                      <a:pt x="1231" y="1825"/>
                      <a:pt x="1320" y="1879"/>
                      <a:pt x="1405" y="1921"/>
                    </a:cubicBezTo>
                    <a:cubicBezTo>
                      <a:pt x="1331" y="2101"/>
                      <a:pt x="1235" y="2204"/>
                      <a:pt x="1142" y="2204"/>
                    </a:cubicBezTo>
                    <a:close/>
                    <a:moveTo>
                      <a:pt x="787" y="1592"/>
                    </a:moveTo>
                    <a:lnTo>
                      <a:pt x="787" y="1592"/>
                    </a:lnTo>
                    <a:cubicBezTo>
                      <a:pt x="839" y="1599"/>
                      <a:pt x="893" y="1604"/>
                      <a:pt x="949" y="1608"/>
                    </a:cubicBezTo>
                    <a:cubicBezTo>
                      <a:pt x="990" y="1644"/>
                      <a:pt x="1032" y="1679"/>
                      <a:pt x="1074" y="1711"/>
                    </a:cubicBezTo>
                    <a:cubicBezTo>
                      <a:pt x="997" y="1764"/>
                      <a:pt x="922" y="1809"/>
                      <a:pt x="850" y="1845"/>
                    </a:cubicBezTo>
                    <a:cubicBezTo>
                      <a:pt x="825" y="1771"/>
                      <a:pt x="804" y="1686"/>
                      <a:pt x="787" y="1592"/>
                    </a:cubicBezTo>
                    <a:close/>
                    <a:moveTo>
                      <a:pt x="528" y="1940"/>
                    </a:moveTo>
                    <a:lnTo>
                      <a:pt x="528" y="1940"/>
                    </a:lnTo>
                    <a:cubicBezTo>
                      <a:pt x="468" y="1940"/>
                      <a:pt x="421" y="1924"/>
                      <a:pt x="391" y="1893"/>
                    </a:cubicBezTo>
                    <a:cubicBezTo>
                      <a:pt x="325" y="1828"/>
                      <a:pt x="330" y="1686"/>
                      <a:pt x="405" y="1506"/>
                    </a:cubicBezTo>
                    <a:cubicBezTo>
                      <a:pt x="494" y="1537"/>
                      <a:pt x="595" y="1562"/>
                      <a:pt x="704" y="1580"/>
                    </a:cubicBezTo>
                    <a:cubicBezTo>
                      <a:pt x="722" y="1689"/>
                      <a:pt x="747" y="1790"/>
                      <a:pt x="778" y="1878"/>
                    </a:cubicBezTo>
                    <a:cubicBezTo>
                      <a:pt x="685" y="1918"/>
                      <a:pt x="599" y="1940"/>
                      <a:pt x="528" y="1940"/>
                    </a:cubicBezTo>
                    <a:close/>
                    <a:moveTo>
                      <a:pt x="80" y="1143"/>
                    </a:moveTo>
                    <a:lnTo>
                      <a:pt x="80" y="1143"/>
                    </a:lnTo>
                    <a:cubicBezTo>
                      <a:pt x="80" y="1049"/>
                      <a:pt x="183" y="953"/>
                      <a:pt x="364" y="879"/>
                    </a:cubicBezTo>
                    <a:cubicBezTo>
                      <a:pt x="406" y="965"/>
                      <a:pt x="459" y="1053"/>
                      <a:pt x="523" y="1142"/>
                    </a:cubicBezTo>
                    <a:cubicBezTo>
                      <a:pt x="458" y="1233"/>
                      <a:pt x="405" y="1322"/>
                      <a:pt x="364" y="1406"/>
                    </a:cubicBezTo>
                    <a:cubicBezTo>
                      <a:pt x="183" y="1332"/>
                      <a:pt x="80" y="1236"/>
                      <a:pt x="80" y="1143"/>
                    </a:cubicBezTo>
                    <a:close/>
                    <a:moveTo>
                      <a:pt x="676" y="950"/>
                    </a:moveTo>
                    <a:lnTo>
                      <a:pt x="676" y="950"/>
                    </a:lnTo>
                    <a:cubicBezTo>
                      <a:pt x="639" y="991"/>
                      <a:pt x="605" y="1033"/>
                      <a:pt x="573" y="1075"/>
                    </a:cubicBezTo>
                    <a:cubicBezTo>
                      <a:pt x="520" y="999"/>
                      <a:pt x="475" y="924"/>
                      <a:pt x="439" y="851"/>
                    </a:cubicBezTo>
                    <a:cubicBezTo>
                      <a:pt x="514" y="826"/>
                      <a:pt x="598" y="804"/>
                      <a:pt x="692" y="788"/>
                    </a:cubicBezTo>
                    <a:cubicBezTo>
                      <a:pt x="685" y="840"/>
                      <a:pt x="680" y="894"/>
                      <a:pt x="676" y="950"/>
                    </a:cubicBezTo>
                    <a:close/>
                    <a:moveTo>
                      <a:pt x="676" y="1335"/>
                    </a:moveTo>
                    <a:lnTo>
                      <a:pt x="676" y="1335"/>
                    </a:lnTo>
                    <a:cubicBezTo>
                      <a:pt x="680" y="1391"/>
                      <a:pt x="685" y="1445"/>
                      <a:pt x="692" y="1497"/>
                    </a:cubicBezTo>
                    <a:cubicBezTo>
                      <a:pt x="598" y="1481"/>
                      <a:pt x="513" y="1459"/>
                      <a:pt x="438" y="1434"/>
                    </a:cubicBezTo>
                    <a:cubicBezTo>
                      <a:pt x="473" y="1363"/>
                      <a:pt x="518" y="1288"/>
                      <a:pt x="573" y="1210"/>
                    </a:cubicBezTo>
                    <a:cubicBezTo>
                      <a:pt x="605" y="1252"/>
                      <a:pt x="640" y="1294"/>
                      <a:pt x="676" y="1335"/>
                    </a:cubicBezTo>
                    <a:close/>
                    <a:moveTo>
                      <a:pt x="670" y="1204"/>
                    </a:moveTo>
                    <a:lnTo>
                      <a:pt x="670" y="1204"/>
                    </a:lnTo>
                    <a:cubicBezTo>
                      <a:pt x="654" y="1183"/>
                      <a:pt x="637" y="1163"/>
                      <a:pt x="622" y="1142"/>
                    </a:cubicBezTo>
                    <a:cubicBezTo>
                      <a:pt x="637" y="1122"/>
                      <a:pt x="653" y="1101"/>
                      <a:pt x="670" y="1080"/>
                    </a:cubicBezTo>
                    <a:cubicBezTo>
                      <a:pt x="670" y="1101"/>
                      <a:pt x="669" y="1122"/>
                      <a:pt x="669" y="1143"/>
                    </a:cubicBezTo>
                    <a:cubicBezTo>
                      <a:pt x="669" y="1163"/>
                      <a:pt x="670" y="1184"/>
                      <a:pt x="670" y="1204"/>
                    </a:cubicBezTo>
                    <a:close/>
                    <a:moveTo>
                      <a:pt x="391" y="392"/>
                    </a:moveTo>
                    <a:lnTo>
                      <a:pt x="391" y="392"/>
                    </a:lnTo>
                    <a:cubicBezTo>
                      <a:pt x="421" y="361"/>
                      <a:pt x="468" y="345"/>
                      <a:pt x="528" y="345"/>
                    </a:cubicBezTo>
                    <a:cubicBezTo>
                      <a:pt x="599" y="345"/>
                      <a:pt x="685" y="367"/>
                      <a:pt x="778" y="407"/>
                    </a:cubicBezTo>
                    <a:cubicBezTo>
                      <a:pt x="747" y="495"/>
                      <a:pt x="722" y="596"/>
                      <a:pt x="704" y="705"/>
                    </a:cubicBezTo>
                    <a:cubicBezTo>
                      <a:pt x="595" y="723"/>
                      <a:pt x="494" y="748"/>
                      <a:pt x="406" y="779"/>
                    </a:cubicBezTo>
                    <a:cubicBezTo>
                      <a:pt x="330" y="599"/>
                      <a:pt x="324" y="458"/>
                      <a:pt x="391" y="392"/>
                    </a:cubicBezTo>
                    <a:close/>
                    <a:moveTo>
                      <a:pt x="850" y="440"/>
                    </a:moveTo>
                    <a:lnTo>
                      <a:pt x="850" y="440"/>
                    </a:lnTo>
                    <a:cubicBezTo>
                      <a:pt x="922" y="476"/>
                      <a:pt x="997" y="521"/>
                      <a:pt x="1074" y="574"/>
                    </a:cubicBezTo>
                    <a:cubicBezTo>
                      <a:pt x="1032" y="606"/>
                      <a:pt x="990" y="641"/>
                      <a:pt x="949" y="677"/>
                    </a:cubicBezTo>
                    <a:cubicBezTo>
                      <a:pt x="893" y="681"/>
                      <a:pt x="839" y="686"/>
                      <a:pt x="787" y="693"/>
                    </a:cubicBezTo>
                    <a:cubicBezTo>
                      <a:pt x="804" y="599"/>
                      <a:pt x="825" y="514"/>
                      <a:pt x="850" y="440"/>
                    </a:cubicBezTo>
                    <a:close/>
                    <a:moveTo>
                      <a:pt x="1142" y="80"/>
                    </a:moveTo>
                    <a:lnTo>
                      <a:pt x="1142" y="80"/>
                    </a:lnTo>
                    <a:cubicBezTo>
                      <a:pt x="1235" y="80"/>
                      <a:pt x="1331" y="184"/>
                      <a:pt x="1405" y="364"/>
                    </a:cubicBezTo>
                    <a:cubicBezTo>
                      <a:pt x="1320" y="406"/>
                      <a:pt x="1231" y="460"/>
                      <a:pt x="1142" y="524"/>
                    </a:cubicBezTo>
                    <a:cubicBezTo>
                      <a:pt x="1052" y="460"/>
                      <a:pt x="963" y="406"/>
                      <a:pt x="878" y="364"/>
                    </a:cubicBezTo>
                    <a:cubicBezTo>
                      <a:pt x="952" y="184"/>
                      <a:pt x="1049" y="80"/>
                      <a:pt x="1142" y="80"/>
                    </a:cubicBezTo>
                    <a:close/>
                    <a:moveTo>
                      <a:pt x="1496" y="693"/>
                    </a:moveTo>
                    <a:lnTo>
                      <a:pt x="1496" y="693"/>
                    </a:lnTo>
                    <a:cubicBezTo>
                      <a:pt x="1444" y="686"/>
                      <a:pt x="1390" y="681"/>
                      <a:pt x="1335" y="677"/>
                    </a:cubicBezTo>
                    <a:cubicBezTo>
                      <a:pt x="1293" y="641"/>
                      <a:pt x="1251" y="606"/>
                      <a:pt x="1210" y="574"/>
                    </a:cubicBezTo>
                    <a:cubicBezTo>
                      <a:pt x="1286" y="521"/>
                      <a:pt x="1361" y="476"/>
                      <a:pt x="1433" y="440"/>
                    </a:cubicBezTo>
                    <a:cubicBezTo>
                      <a:pt x="1458" y="514"/>
                      <a:pt x="1480" y="599"/>
                      <a:pt x="1496" y="693"/>
                    </a:cubicBezTo>
                    <a:close/>
                    <a:moveTo>
                      <a:pt x="1431" y="765"/>
                    </a:moveTo>
                    <a:lnTo>
                      <a:pt x="1431" y="765"/>
                    </a:lnTo>
                    <a:cubicBezTo>
                      <a:pt x="1458" y="768"/>
                      <a:pt x="1484" y="771"/>
                      <a:pt x="1509" y="775"/>
                    </a:cubicBezTo>
                    <a:cubicBezTo>
                      <a:pt x="1513" y="800"/>
                      <a:pt x="1516" y="826"/>
                      <a:pt x="1519" y="853"/>
                    </a:cubicBezTo>
                    <a:cubicBezTo>
                      <a:pt x="1505" y="838"/>
                      <a:pt x="1490" y="823"/>
                      <a:pt x="1476" y="809"/>
                    </a:cubicBezTo>
                    <a:cubicBezTo>
                      <a:pt x="1461" y="794"/>
                      <a:pt x="1446" y="779"/>
                      <a:pt x="1431" y="765"/>
                    </a:cubicBezTo>
                    <a:close/>
                    <a:moveTo>
                      <a:pt x="1081" y="671"/>
                    </a:moveTo>
                    <a:lnTo>
                      <a:pt x="1081" y="671"/>
                    </a:lnTo>
                    <a:cubicBezTo>
                      <a:pt x="1101" y="655"/>
                      <a:pt x="1121" y="639"/>
                      <a:pt x="1142" y="623"/>
                    </a:cubicBezTo>
                    <a:cubicBezTo>
                      <a:pt x="1162" y="639"/>
                      <a:pt x="1182" y="655"/>
                      <a:pt x="1203" y="671"/>
                    </a:cubicBezTo>
                    <a:cubicBezTo>
                      <a:pt x="1182" y="670"/>
                      <a:pt x="1162" y="670"/>
                      <a:pt x="1142" y="670"/>
                    </a:cubicBezTo>
                    <a:cubicBezTo>
                      <a:pt x="1121" y="670"/>
                      <a:pt x="1101" y="670"/>
                      <a:pt x="1081" y="671"/>
                    </a:cubicBezTo>
                    <a:close/>
                    <a:moveTo>
                      <a:pt x="764" y="853"/>
                    </a:moveTo>
                    <a:lnTo>
                      <a:pt x="764" y="853"/>
                    </a:lnTo>
                    <a:cubicBezTo>
                      <a:pt x="767" y="826"/>
                      <a:pt x="770" y="800"/>
                      <a:pt x="774" y="775"/>
                    </a:cubicBezTo>
                    <a:cubicBezTo>
                      <a:pt x="799" y="771"/>
                      <a:pt x="826" y="768"/>
                      <a:pt x="852" y="765"/>
                    </a:cubicBezTo>
                    <a:cubicBezTo>
                      <a:pt x="837" y="779"/>
                      <a:pt x="822" y="794"/>
                      <a:pt x="808" y="809"/>
                    </a:cubicBezTo>
                    <a:cubicBezTo>
                      <a:pt x="793" y="823"/>
                      <a:pt x="779" y="838"/>
                      <a:pt x="764" y="853"/>
                    </a:cubicBezTo>
                    <a:close/>
                    <a:moveTo>
                      <a:pt x="852" y="1520"/>
                    </a:moveTo>
                    <a:lnTo>
                      <a:pt x="852" y="1520"/>
                    </a:lnTo>
                    <a:cubicBezTo>
                      <a:pt x="826" y="1517"/>
                      <a:pt x="799" y="1514"/>
                      <a:pt x="774" y="1510"/>
                    </a:cubicBezTo>
                    <a:cubicBezTo>
                      <a:pt x="770" y="1485"/>
                      <a:pt x="767" y="1459"/>
                      <a:pt x="764" y="1432"/>
                    </a:cubicBezTo>
                    <a:cubicBezTo>
                      <a:pt x="779" y="1447"/>
                      <a:pt x="793" y="1462"/>
                      <a:pt x="808" y="1476"/>
                    </a:cubicBezTo>
                    <a:cubicBezTo>
                      <a:pt x="822" y="1491"/>
                      <a:pt x="837" y="1506"/>
                      <a:pt x="852" y="1520"/>
                    </a:cubicBezTo>
                    <a:close/>
                    <a:moveTo>
                      <a:pt x="1203" y="1614"/>
                    </a:moveTo>
                    <a:lnTo>
                      <a:pt x="1203" y="1614"/>
                    </a:lnTo>
                    <a:cubicBezTo>
                      <a:pt x="1182" y="1630"/>
                      <a:pt x="1162" y="1646"/>
                      <a:pt x="1142" y="1662"/>
                    </a:cubicBezTo>
                    <a:cubicBezTo>
                      <a:pt x="1121" y="1646"/>
                      <a:pt x="1101" y="1630"/>
                      <a:pt x="1081" y="1614"/>
                    </a:cubicBezTo>
                    <a:cubicBezTo>
                      <a:pt x="1101" y="1615"/>
                      <a:pt x="1121" y="1615"/>
                      <a:pt x="1142" y="1615"/>
                    </a:cubicBezTo>
                    <a:cubicBezTo>
                      <a:pt x="1162" y="1615"/>
                      <a:pt x="1182" y="1615"/>
                      <a:pt x="1203" y="1614"/>
                    </a:cubicBezTo>
                    <a:close/>
                    <a:moveTo>
                      <a:pt x="1519" y="1432"/>
                    </a:moveTo>
                    <a:lnTo>
                      <a:pt x="1519" y="1432"/>
                    </a:lnTo>
                    <a:cubicBezTo>
                      <a:pt x="1516" y="1459"/>
                      <a:pt x="1513" y="1485"/>
                      <a:pt x="1509" y="1510"/>
                    </a:cubicBezTo>
                    <a:cubicBezTo>
                      <a:pt x="1484" y="1514"/>
                      <a:pt x="1458" y="1517"/>
                      <a:pt x="1431" y="1520"/>
                    </a:cubicBezTo>
                    <a:cubicBezTo>
                      <a:pt x="1446" y="1506"/>
                      <a:pt x="1461" y="1491"/>
                      <a:pt x="1476" y="1476"/>
                    </a:cubicBezTo>
                    <a:cubicBezTo>
                      <a:pt x="1490" y="1462"/>
                      <a:pt x="1505" y="1447"/>
                      <a:pt x="1519" y="1432"/>
                    </a:cubicBezTo>
                    <a:close/>
                    <a:moveTo>
                      <a:pt x="1419" y="1420"/>
                    </a:moveTo>
                    <a:lnTo>
                      <a:pt x="1419" y="1420"/>
                    </a:lnTo>
                    <a:cubicBezTo>
                      <a:pt x="1381" y="1458"/>
                      <a:pt x="1342" y="1495"/>
                      <a:pt x="1302" y="1530"/>
                    </a:cubicBezTo>
                    <a:cubicBezTo>
                      <a:pt x="1250" y="1533"/>
                      <a:pt x="1197" y="1535"/>
                      <a:pt x="1142" y="1535"/>
                    </a:cubicBezTo>
                    <a:cubicBezTo>
                      <a:pt x="1087" y="1535"/>
                      <a:pt x="1033" y="1533"/>
                      <a:pt x="981" y="1530"/>
                    </a:cubicBezTo>
                    <a:cubicBezTo>
                      <a:pt x="942" y="1495"/>
                      <a:pt x="903" y="1458"/>
                      <a:pt x="864" y="1420"/>
                    </a:cubicBezTo>
                    <a:cubicBezTo>
                      <a:pt x="826" y="1381"/>
                      <a:pt x="789" y="1342"/>
                      <a:pt x="754" y="1303"/>
                    </a:cubicBezTo>
                    <a:cubicBezTo>
                      <a:pt x="751" y="1251"/>
                      <a:pt x="749" y="1198"/>
                      <a:pt x="749" y="1143"/>
                    </a:cubicBezTo>
                    <a:cubicBezTo>
                      <a:pt x="749" y="1087"/>
                      <a:pt x="751" y="1034"/>
                      <a:pt x="754" y="982"/>
                    </a:cubicBezTo>
                    <a:cubicBezTo>
                      <a:pt x="789" y="943"/>
                      <a:pt x="825" y="904"/>
                      <a:pt x="864" y="865"/>
                    </a:cubicBezTo>
                    <a:cubicBezTo>
                      <a:pt x="903" y="827"/>
                      <a:pt x="942" y="790"/>
                      <a:pt x="981" y="755"/>
                    </a:cubicBezTo>
                    <a:cubicBezTo>
                      <a:pt x="1033" y="752"/>
                      <a:pt x="1087" y="750"/>
                      <a:pt x="1142" y="750"/>
                    </a:cubicBezTo>
                    <a:cubicBezTo>
                      <a:pt x="1197" y="750"/>
                      <a:pt x="1250" y="752"/>
                      <a:pt x="1302" y="755"/>
                    </a:cubicBezTo>
                    <a:cubicBezTo>
                      <a:pt x="1342" y="790"/>
                      <a:pt x="1381" y="827"/>
                      <a:pt x="1419" y="865"/>
                    </a:cubicBezTo>
                    <a:cubicBezTo>
                      <a:pt x="1458" y="904"/>
                      <a:pt x="1495" y="943"/>
                      <a:pt x="1529" y="982"/>
                    </a:cubicBezTo>
                    <a:cubicBezTo>
                      <a:pt x="1532" y="1034"/>
                      <a:pt x="1534" y="1087"/>
                      <a:pt x="1534" y="1143"/>
                    </a:cubicBezTo>
                    <a:cubicBezTo>
                      <a:pt x="1534" y="1198"/>
                      <a:pt x="1532" y="1251"/>
                      <a:pt x="1529" y="1303"/>
                    </a:cubicBezTo>
                    <a:cubicBezTo>
                      <a:pt x="1494" y="1342"/>
                      <a:pt x="1457" y="1381"/>
                      <a:pt x="1419" y="1420"/>
                    </a:cubicBezTo>
                    <a:close/>
                    <a:moveTo>
                      <a:pt x="1710" y="1075"/>
                    </a:moveTo>
                    <a:lnTo>
                      <a:pt x="1710" y="1075"/>
                    </a:lnTo>
                    <a:cubicBezTo>
                      <a:pt x="1678" y="1033"/>
                      <a:pt x="1644" y="991"/>
                      <a:pt x="1607" y="950"/>
                    </a:cubicBezTo>
                    <a:cubicBezTo>
                      <a:pt x="1604" y="894"/>
                      <a:pt x="1598" y="840"/>
                      <a:pt x="1591" y="788"/>
                    </a:cubicBezTo>
                    <a:cubicBezTo>
                      <a:pt x="1685" y="804"/>
                      <a:pt x="1770" y="826"/>
                      <a:pt x="1844" y="851"/>
                    </a:cubicBezTo>
                    <a:cubicBezTo>
                      <a:pt x="1808" y="924"/>
                      <a:pt x="1763" y="999"/>
                      <a:pt x="1710" y="1075"/>
                    </a:cubicBezTo>
                    <a:close/>
                    <a:moveTo>
                      <a:pt x="1711" y="1210"/>
                    </a:moveTo>
                    <a:lnTo>
                      <a:pt x="1711" y="1210"/>
                    </a:lnTo>
                    <a:cubicBezTo>
                      <a:pt x="1765" y="1288"/>
                      <a:pt x="1810" y="1363"/>
                      <a:pt x="1845" y="1434"/>
                    </a:cubicBezTo>
                    <a:cubicBezTo>
                      <a:pt x="1770" y="1459"/>
                      <a:pt x="1685" y="1481"/>
                      <a:pt x="1591" y="1497"/>
                    </a:cubicBezTo>
                    <a:cubicBezTo>
                      <a:pt x="1598" y="1445"/>
                      <a:pt x="1604" y="1391"/>
                      <a:pt x="1607" y="1335"/>
                    </a:cubicBezTo>
                    <a:cubicBezTo>
                      <a:pt x="1644" y="1294"/>
                      <a:pt x="1678" y="1252"/>
                      <a:pt x="1711" y="1210"/>
                    </a:cubicBezTo>
                    <a:close/>
                    <a:moveTo>
                      <a:pt x="1613" y="1080"/>
                    </a:moveTo>
                    <a:lnTo>
                      <a:pt x="1613" y="1080"/>
                    </a:lnTo>
                    <a:cubicBezTo>
                      <a:pt x="1630" y="1101"/>
                      <a:pt x="1646" y="1122"/>
                      <a:pt x="1661" y="1142"/>
                    </a:cubicBezTo>
                    <a:cubicBezTo>
                      <a:pt x="1646" y="1163"/>
                      <a:pt x="1630" y="1183"/>
                      <a:pt x="1613" y="1204"/>
                    </a:cubicBezTo>
                    <a:cubicBezTo>
                      <a:pt x="1614" y="1184"/>
                      <a:pt x="1614" y="1163"/>
                      <a:pt x="1614" y="1143"/>
                    </a:cubicBezTo>
                    <a:cubicBezTo>
                      <a:pt x="1614" y="1122"/>
                      <a:pt x="1614" y="1101"/>
                      <a:pt x="1613" y="1080"/>
                    </a:cubicBezTo>
                    <a:close/>
                    <a:moveTo>
                      <a:pt x="1756" y="345"/>
                    </a:moveTo>
                    <a:lnTo>
                      <a:pt x="1756" y="345"/>
                    </a:lnTo>
                    <a:cubicBezTo>
                      <a:pt x="1816" y="345"/>
                      <a:pt x="1862" y="361"/>
                      <a:pt x="1893" y="392"/>
                    </a:cubicBezTo>
                    <a:cubicBezTo>
                      <a:pt x="1959" y="458"/>
                      <a:pt x="1953" y="599"/>
                      <a:pt x="1878" y="779"/>
                    </a:cubicBezTo>
                    <a:cubicBezTo>
                      <a:pt x="1789" y="748"/>
                      <a:pt x="1689" y="723"/>
                      <a:pt x="1579" y="705"/>
                    </a:cubicBezTo>
                    <a:cubicBezTo>
                      <a:pt x="1561" y="596"/>
                      <a:pt x="1536" y="495"/>
                      <a:pt x="1505" y="407"/>
                    </a:cubicBezTo>
                    <a:cubicBezTo>
                      <a:pt x="1599" y="367"/>
                      <a:pt x="1684" y="345"/>
                      <a:pt x="1756" y="345"/>
                    </a:cubicBezTo>
                    <a:close/>
                    <a:moveTo>
                      <a:pt x="1952" y="807"/>
                    </a:moveTo>
                    <a:lnTo>
                      <a:pt x="1952" y="807"/>
                    </a:lnTo>
                    <a:cubicBezTo>
                      <a:pt x="2042" y="594"/>
                      <a:pt x="2041" y="427"/>
                      <a:pt x="1949" y="335"/>
                    </a:cubicBezTo>
                    <a:cubicBezTo>
                      <a:pt x="1903" y="289"/>
                      <a:pt x="1838" y="265"/>
                      <a:pt x="1756" y="265"/>
                    </a:cubicBezTo>
                    <a:cubicBezTo>
                      <a:pt x="1675" y="265"/>
                      <a:pt x="1580" y="289"/>
                      <a:pt x="1477" y="332"/>
                    </a:cubicBezTo>
                    <a:cubicBezTo>
                      <a:pt x="1392" y="126"/>
                      <a:pt x="1274" y="0"/>
                      <a:pt x="1142" y="0"/>
                    </a:cubicBezTo>
                    <a:cubicBezTo>
                      <a:pt x="1009" y="0"/>
                      <a:pt x="891" y="126"/>
                      <a:pt x="806" y="332"/>
                    </a:cubicBezTo>
                    <a:cubicBezTo>
                      <a:pt x="704" y="289"/>
                      <a:pt x="609" y="265"/>
                      <a:pt x="528" y="265"/>
                    </a:cubicBezTo>
                    <a:cubicBezTo>
                      <a:pt x="446" y="265"/>
                      <a:pt x="380" y="289"/>
                      <a:pt x="334" y="335"/>
                    </a:cubicBezTo>
                    <a:cubicBezTo>
                      <a:pt x="242" y="427"/>
                      <a:pt x="242" y="594"/>
                      <a:pt x="331" y="807"/>
                    </a:cubicBezTo>
                    <a:cubicBezTo>
                      <a:pt x="125" y="892"/>
                      <a:pt x="0" y="1010"/>
                      <a:pt x="0" y="1143"/>
                    </a:cubicBezTo>
                    <a:cubicBezTo>
                      <a:pt x="0" y="1275"/>
                      <a:pt x="125" y="1393"/>
                      <a:pt x="331" y="1478"/>
                    </a:cubicBezTo>
                    <a:cubicBezTo>
                      <a:pt x="246" y="1684"/>
                      <a:pt x="240" y="1856"/>
                      <a:pt x="334" y="1950"/>
                    </a:cubicBezTo>
                    <a:cubicBezTo>
                      <a:pt x="380" y="1996"/>
                      <a:pt x="446" y="2020"/>
                      <a:pt x="528" y="2020"/>
                    </a:cubicBezTo>
                    <a:cubicBezTo>
                      <a:pt x="609" y="2020"/>
                      <a:pt x="704" y="1996"/>
                      <a:pt x="806" y="1953"/>
                    </a:cubicBezTo>
                    <a:cubicBezTo>
                      <a:pt x="891" y="2159"/>
                      <a:pt x="1009" y="2284"/>
                      <a:pt x="1142" y="2284"/>
                    </a:cubicBezTo>
                    <a:cubicBezTo>
                      <a:pt x="1274" y="2284"/>
                      <a:pt x="1392" y="2159"/>
                      <a:pt x="1477" y="1953"/>
                    </a:cubicBezTo>
                    <a:cubicBezTo>
                      <a:pt x="1580" y="1996"/>
                      <a:pt x="1675" y="2020"/>
                      <a:pt x="1756" y="2020"/>
                    </a:cubicBezTo>
                    <a:cubicBezTo>
                      <a:pt x="1838" y="2020"/>
                      <a:pt x="1903" y="1996"/>
                      <a:pt x="1949" y="1950"/>
                    </a:cubicBezTo>
                    <a:cubicBezTo>
                      <a:pt x="2043" y="1856"/>
                      <a:pt x="2038" y="1684"/>
                      <a:pt x="1952" y="1478"/>
                    </a:cubicBezTo>
                    <a:cubicBezTo>
                      <a:pt x="2158" y="1393"/>
                      <a:pt x="2284" y="1275"/>
                      <a:pt x="2284" y="1143"/>
                    </a:cubicBezTo>
                    <a:cubicBezTo>
                      <a:pt x="2284" y="1010"/>
                      <a:pt x="2158" y="892"/>
                      <a:pt x="1952" y="807"/>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88" name="Freeform 20"/>
              <p:cNvSpPr/>
              <p:nvPr/>
            </p:nvSpPr>
            <p:spPr bwMode="auto">
              <a:xfrm>
                <a:off x="7021513" y="5929313"/>
                <a:ext cx="177800" cy="177800"/>
              </a:xfrm>
              <a:custGeom>
                <a:avLst/>
                <a:gdLst>
                  <a:gd name="T0" fmla="*/ 120 w 240"/>
                  <a:gd name="T1" fmla="*/ 0 h 240"/>
                  <a:gd name="T2" fmla="*/ 120 w 240"/>
                  <a:gd name="T3" fmla="*/ 0 h 240"/>
                  <a:gd name="T4" fmla="*/ 0 w 240"/>
                  <a:gd name="T5" fmla="*/ 120 h 240"/>
                  <a:gd name="T6" fmla="*/ 120 w 240"/>
                  <a:gd name="T7" fmla="*/ 240 h 240"/>
                  <a:gd name="T8" fmla="*/ 240 w 240"/>
                  <a:gd name="T9" fmla="*/ 120 h 240"/>
                  <a:gd name="T10" fmla="*/ 12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120" y="0"/>
                    </a:moveTo>
                    <a:lnTo>
                      <a:pt x="120" y="0"/>
                    </a:lnTo>
                    <a:cubicBezTo>
                      <a:pt x="53" y="0"/>
                      <a:pt x="0" y="53"/>
                      <a:pt x="0" y="120"/>
                    </a:cubicBezTo>
                    <a:cubicBezTo>
                      <a:pt x="0" y="186"/>
                      <a:pt x="53" y="240"/>
                      <a:pt x="120" y="240"/>
                    </a:cubicBezTo>
                    <a:cubicBezTo>
                      <a:pt x="186" y="240"/>
                      <a:pt x="240" y="186"/>
                      <a:pt x="240" y="120"/>
                    </a:cubicBezTo>
                    <a:cubicBezTo>
                      <a:pt x="240" y="53"/>
                      <a:pt x="186" y="0"/>
                      <a:pt x="120"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108" name="Freeform 7"/>
            <p:cNvSpPr>
              <a:spLocks noEditPoints="1"/>
            </p:cNvSpPr>
            <p:nvPr/>
          </p:nvSpPr>
          <p:spPr bwMode="auto">
            <a:xfrm rot="20132266">
              <a:off x="-3210" y="1374612"/>
              <a:ext cx="1277233" cy="931381"/>
            </a:xfrm>
            <a:custGeom>
              <a:avLst/>
              <a:gdLst>
                <a:gd name="T0" fmla="*/ 1034 w 2022"/>
                <a:gd name="T1" fmla="*/ 210 h 1466"/>
                <a:gd name="T2" fmla="*/ 1034 w 2022"/>
                <a:gd name="T3" fmla="*/ 210 h 1466"/>
                <a:gd name="T4" fmla="*/ 1395 w 2022"/>
                <a:gd name="T5" fmla="*/ 46 h 1466"/>
                <a:gd name="T6" fmla="*/ 1487 w 2022"/>
                <a:gd name="T7" fmla="*/ 40 h 1466"/>
                <a:gd name="T8" fmla="*/ 1888 w 2022"/>
                <a:gd name="T9" fmla="*/ 99 h 1466"/>
                <a:gd name="T10" fmla="*/ 1888 w 2022"/>
                <a:gd name="T11" fmla="*/ 1249 h 1466"/>
                <a:gd name="T12" fmla="*/ 1467 w 2022"/>
                <a:gd name="T13" fmla="*/ 1137 h 1466"/>
                <a:gd name="T14" fmla="*/ 1397 w 2022"/>
                <a:gd name="T15" fmla="*/ 1132 h 1466"/>
                <a:gd name="T16" fmla="*/ 1034 w 2022"/>
                <a:gd name="T17" fmla="*/ 1232 h 1466"/>
                <a:gd name="T18" fmla="*/ 1034 w 2022"/>
                <a:gd name="T19" fmla="*/ 210 h 1466"/>
                <a:gd name="T20" fmla="*/ 134 w 2022"/>
                <a:gd name="T21" fmla="*/ 99 h 1466"/>
                <a:gd name="T22" fmla="*/ 134 w 2022"/>
                <a:gd name="T23" fmla="*/ 99 h 1466"/>
                <a:gd name="T24" fmla="*/ 534 w 2022"/>
                <a:gd name="T25" fmla="*/ 40 h 1466"/>
                <a:gd name="T26" fmla="*/ 626 w 2022"/>
                <a:gd name="T27" fmla="*/ 46 h 1466"/>
                <a:gd name="T28" fmla="*/ 988 w 2022"/>
                <a:gd name="T29" fmla="*/ 210 h 1466"/>
                <a:gd name="T30" fmla="*/ 988 w 2022"/>
                <a:gd name="T31" fmla="*/ 1232 h 1466"/>
                <a:gd name="T32" fmla="*/ 625 w 2022"/>
                <a:gd name="T33" fmla="*/ 1132 h 1466"/>
                <a:gd name="T34" fmla="*/ 555 w 2022"/>
                <a:gd name="T35" fmla="*/ 1137 h 1466"/>
                <a:gd name="T36" fmla="*/ 134 w 2022"/>
                <a:gd name="T37" fmla="*/ 1249 h 1466"/>
                <a:gd name="T38" fmla="*/ 134 w 2022"/>
                <a:gd name="T39" fmla="*/ 99 h 1466"/>
                <a:gd name="T40" fmla="*/ 1928 w 2022"/>
                <a:gd name="T41" fmla="*/ 203 h 1466"/>
                <a:gd name="T42" fmla="*/ 1928 w 2022"/>
                <a:gd name="T43" fmla="*/ 203 h 1466"/>
                <a:gd name="T44" fmla="*/ 1928 w 2022"/>
                <a:gd name="T45" fmla="*/ 68 h 1466"/>
                <a:gd name="T46" fmla="*/ 1487 w 2022"/>
                <a:gd name="T47" fmla="*/ 0 h 1466"/>
                <a:gd name="T48" fmla="*/ 1390 w 2022"/>
                <a:gd name="T49" fmla="*/ 6 h 1466"/>
                <a:gd name="T50" fmla="*/ 1011 w 2022"/>
                <a:gd name="T51" fmla="*/ 177 h 1466"/>
                <a:gd name="T52" fmla="*/ 632 w 2022"/>
                <a:gd name="T53" fmla="*/ 6 h 1466"/>
                <a:gd name="T54" fmla="*/ 534 w 2022"/>
                <a:gd name="T55" fmla="*/ 0 h 1466"/>
                <a:gd name="T56" fmla="*/ 94 w 2022"/>
                <a:gd name="T57" fmla="*/ 68 h 1466"/>
                <a:gd name="T58" fmla="*/ 94 w 2022"/>
                <a:gd name="T59" fmla="*/ 203 h 1466"/>
                <a:gd name="T60" fmla="*/ 0 w 2022"/>
                <a:gd name="T61" fmla="*/ 227 h 1466"/>
                <a:gd name="T62" fmla="*/ 0 w 2022"/>
                <a:gd name="T63" fmla="*/ 1466 h 1466"/>
                <a:gd name="T64" fmla="*/ 467 w 2022"/>
                <a:gd name="T65" fmla="*/ 1335 h 1466"/>
                <a:gd name="T66" fmla="*/ 905 w 2022"/>
                <a:gd name="T67" fmla="*/ 1412 h 1466"/>
                <a:gd name="T68" fmla="*/ 905 w 2022"/>
                <a:gd name="T69" fmla="*/ 1466 h 1466"/>
                <a:gd name="T70" fmla="*/ 1116 w 2022"/>
                <a:gd name="T71" fmla="*/ 1466 h 1466"/>
                <a:gd name="T72" fmla="*/ 1116 w 2022"/>
                <a:gd name="T73" fmla="*/ 1412 h 1466"/>
                <a:gd name="T74" fmla="*/ 1555 w 2022"/>
                <a:gd name="T75" fmla="*/ 1335 h 1466"/>
                <a:gd name="T76" fmla="*/ 2022 w 2022"/>
                <a:gd name="T77" fmla="*/ 1466 h 1466"/>
                <a:gd name="T78" fmla="*/ 2022 w 2022"/>
                <a:gd name="T79" fmla="*/ 227 h 1466"/>
                <a:gd name="T80" fmla="*/ 1928 w 2022"/>
                <a:gd name="T81" fmla="*/ 203 h 1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22" h="1466">
                  <a:moveTo>
                    <a:pt x="1034" y="210"/>
                  </a:moveTo>
                  <a:lnTo>
                    <a:pt x="1034" y="210"/>
                  </a:lnTo>
                  <a:cubicBezTo>
                    <a:pt x="1077" y="175"/>
                    <a:pt x="1220" y="68"/>
                    <a:pt x="1395" y="46"/>
                  </a:cubicBezTo>
                  <a:cubicBezTo>
                    <a:pt x="1423" y="42"/>
                    <a:pt x="1454" y="40"/>
                    <a:pt x="1487" y="40"/>
                  </a:cubicBezTo>
                  <a:cubicBezTo>
                    <a:pt x="1645" y="40"/>
                    <a:pt x="1820" y="81"/>
                    <a:pt x="1888" y="99"/>
                  </a:cubicBezTo>
                  <a:lnTo>
                    <a:pt x="1888" y="1249"/>
                  </a:lnTo>
                  <a:cubicBezTo>
                    <a:pt x="1803" y="1218"/>
                    <a:pt x="1631" y="1161"/>
                    <a:pt x="1467" y="1137"/>
                  </a:cubicBezTo>
                  <a:cubicBezTo>
                    <a:pt x="1445" y="1134"/>
                    <a:pt x="1421" y="1132"/>
                    <a:pt x="1397" y="1132"/>
                  </a:cubicBezTo>
                  <a:cubicBezTo>
                    <a:pt x="1252" y="1132"/>
                    <a:pt x="1112" y="1192"/>
                    <a:pt x="1034" y="1232"/>
                  </a:cubicBezTo>
                  <a:lnTo>
                    <a:pt x="1034" y="210"/>
                  </a:lnTo>
                  <a:close/>
                  <a:moveTo>
                    <a:pt x="134" y="99"/>
                  </a:moveTo>
                  <a:lnTo>
                    <a:pt x="134" y="99"/>
                  </a:lnTo>
                  <a:cubicBezTo>
                    <a:pt x="201" y="81"/>
                    <a:pt x="376" y="40"/>
                    <a:pt x="534" y="40"/>
                  </a:cubicBezTo>
                  <a:cubicBezTo>
                    <a:pt x="568" y="40"/>
                    <a:pt x="599" y="42"/>
                    <a:pt x="626" y="46"/>
                  </a:cubicBezTo>
                  <a:cubicBezTo>
                    <a:pt x="802" y="68"/>
                    <a:pt x="945" y="175"/>
                    <a:pt x="988" y="210"/>
                  </a:cubicBezTo>
                  <a:lnTo>
                    <a:pt x="988" y="1232"/>
                  </a:lnTo>
                  <a:cubicBezTo>
                    <a:pt x="910" y="1192"/>
                    <a:pt x="770" y="1132"/>
                    <a:pt x="625" y="1132"/>
                  </a:cubicBezTo>
                  <a:cubicBezTo>
                    <a:pt x="601" y="1132"/>
                    <a:pt x="577" y="1134"/>
                    <a:pt x="555" y="1137"/>
                  </a:cubicBezTo>
                  <a:cubicBezTo>
                    <a:pt x="391" y="1161"/>
                    <a:pt x="219" y="1218"/>
                    <a:pt x="134" y="1249"/>
                  </a:cubicBezTo>
                  <a:lnTo>
                    <a:pt x="134" y="99"/>
                  </a:lnTo>
                  <a:close/>
                  <a:moveTo>
                    <a:pt x="1928" y="203"/>
                  </a:moveTo>
                  <a:lnTo>
                    <a:pt x="1928" y="203"/>
                  </a:lnTo>
                  <a:lnTo>
                    <a:pt x="1928" y="68"/>
                  </a:lnTo>
                  <a:cubicBezTo>
                    <a:pt x="1928" y="68"/>
                    <a:pt x="1696" y="0"/>
                    <a:pt x="1487" y="0"/>
                  </a:cubicBezTo>
                  <a:cubicBezTo>
                    <a:pt x="1454" y="0"/>
                    <a:pt x="1421" y="2"/>
                    <a:pt x="1390" y="6"/>
                  </a:cubicBezTo>
                  <a:cubicBezTo>
                    <a:pt x="1207" y="30"/>
                    <a:pt x="1059" y="138"/>
                    <a:pt x="1011" y="177"/>
                  </a:cubicBezTo>
                  <a:cubicBezTo>
                    <a:pt x="963" y="138"/>
                    <a:pt x="815" y="30"/>
                    <a:pt x="632" y="6"/>
                  </a:cubicBezTo>
                  <a:cubicBezTo>
                    <a:pt x="601" y="2"/>
                    <a:pt x="568" y="0"/>
                    <a:pt x="534" y="0"/>
                  </a:cubicBezTo>
                  <a:cubicBezTo>
                    <a:pt x="326" y="0"/>
                    <a:pt x="94" y="68"/>
                    <a:pt x="94" y="68"/>
                  </a:cubicBezTo>
                  <a:lnTo>
                    <a:pt x="94" y="203"/>
                  </a:lnTo>
                  <a:cubicBezTo>
                    <a:pt x="36" y="216"/>
                    <a:pt x="0" y="227"/>
                    <a:pt x="0" y="227"/>
                  </a:cubicBezTo>
                  <a:lnTo>
                    <a:pt x="0" y="1466"/>
                  </a:lnTo>
                  <a:cubicBezTo>
                    <a:pt x="0" y="1466"/>
                    <a:pt x="243" y="1368"/>
                    <a:pt x="467" y="1335"/>
                  </a:cubicBezTo>
                  <a:cubicBezTo>
                    <a:pt x="605" y="1315"/>
                    <a:pt x="787" y="1368"/>
                    <a:pt x="905" y="1412"/>
                  </a:cubicBezTo>
                  <a:lnTo>
                    <a:pt x="905" y="1466"/>
                  </a:lnTo>
                  <a:lnTo>
                    <a:pt x="1116" y="1466"/>
                  </a:lnTo>
                  <a:lnTo>
                    <a:pt x="1116" y="1412"/>
                  </a:lnTo>
                  <a:cubicBezTo>
                    <a:pt x="1235" y="1368"/>
                    <a:pt x="1417" y="1315"/>
                    <a:pt x="1555" y="1335"/>
                  </a:cubicBezTo>
                  <a:cubicBezTo>
                    <a:pt x="1779" y="1368"/>
                    <a:pt x="2022" y="1466"/>
                    <a:pt x="2022" y="1466"/>
                  </a:cubicBezTo>
                  <a:lnTo>
                    <a:pt x="2022" y="227"/>
                  </a:lnTo>
                  <a:cubicBezTo>
                    <a:pt x="2022" y="227"/>
                    <a:pt x="1986" y="216"/>
                    <a:pt x="1928" y="203"/>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09" name="Freeform 9"/>
            <p:cNvSpPr>
              <a:spLocks noEditPoints="1"/>
            </p:cNvSpPr>
            <p:nvPr/>
          </p:nvSpPr>
          <p:spPr bwMode="auto">
            <a:xfrm>
              <a:off x="762558" y="-591931"/>
              <a:ext cx="1135300" cy="1451430"/>
            </a:xfrm>
            <a:custGeom>
              <a:avLst/>
              <a:gdLst>
                <a:gd name="T0" fmla="*/ 449 w 1637"/>
                <a:gd name="T1" fmla="*/ 1301 h 2083"/>
                <a:gd name="T2" fmla="*/ 449 w 1637"/>
                <a:gd name="T3" fmla="*/ 1301 h 2083"/>
                <a:gd name="T4" fmla="*/ 350 w 1637"/>
                <a:gd name="T5" fmla="*/ 1276 h 2083"/>
                <a:gd name="T6" fmla="*/ 240 w 1637"/>
                <a:gd name="T7" fmla="*/ 1150 h 2083"/>
                <a:gd name="T8" fmla="*/ 273 w 1637"/>
                <a:gd name="T9" fmla="*/ 841 h 2083"/>
                <a:gd name="T10" fmla="*/ 770 w 1637"/>
                <a:gd name="T11" fmla="*/ 1055 h 2083"/>
                <a:gd name="T12" fmla="*/ 449 w 1637"/>
                <a:gd name="T13" fmla="*/ 1301 h 2083"/>
                <a:gd name="T14" fmla="*/ 1500 w 1637"/>
                <a:gd name="T15" fmla="*/ 1781 h 2083"/>
                <a:gd name="T16" fmla="*/ 1500 w 1637"/>
                <a:gd name="T17" fmla="*/ 1781 h 2083"/>
                <a:gd name="T18" fmla="*/ 1590 w 1637"/>
                <a:gd name="T19" fmla="*/ 1670 h 2083"/>
                <a:gd name="T20" fmla="*/ 1278 w 1637"/>
                <a:gd name="T21" fmla="*/ 1604 h 2083"/>
                <a:gd name="T22" fmla="*/ 1403 w 1637"/>
                <a:gd name="T23" fmla="*/ 1057 h 2083"/>
                <a:gd name="T24" fmla="*/ 1031 w 1637"/>
                <a:gd name="T25" fmla="*/ 383 h 2083"/>
                <a:gd name="T26" fmla="*/ 931 w 1637"/>
                <a:gd name="T27" fmla="*/ 92 h 2083"/>
                <a:gd name="T28" fmla="*/ 480 w 1637"/>
                <a:gd name="T29" fmla="*/ 430 h 2083"/>
                <a:gd name="T30" fmla="*/ 0 w 1637"/>
                <a:gd name="T31" fmla="*/ 723 h 2083"/>
                <a:gd name="T32" fmla="*/ 236 w 1637"/>
                <a:gd name="T33" fmla="*/ 825 h 2083"/>
                <a:gd name="T34" fmla="*/ 202 w 1637"/>
                <a:gd name="T35" fmla="*/ 1162 h 2083"/>
                <a:gd name="T36" fmla="*/ 332 w 1637"/>
                <a:gd name="T37" fmla="*/ 1312 h 2083"/>
                <a:gd name="T38" fmla="*/ 449 w 1637"/>
                <a:gd name="T39" fmla="*/ 1341 h 2083"/>
                <a:gd name="T40" fmla="*/ 807 w 1637"/>
                <a:gd name="T41" fmla="*/ 1071 h 2083"/>
                <a:gd name="T42" fmla="*/ 1003 w 1637"/>
                <a:gd name="T43" fmla="*/ 1156 h 2083"/>
                <a:gd name="T44" fmla="*/ 950 w 1637"/>
                <a:gd name="T45" fmla="*/ 626 h 2083"/>
                <a:gd name="T46" fmla="*/ 1001 w 1637"/>
                <a:gd name="T47" fmla="*/ 495 h 2083"/>
                <a:gd name="T48" fmla="*/ 1297 w 1637"/>
                <a:gd name="T49" fmla="*/ 1060 h 2083"/>
                <a:gd name="T50" fmla="*/ 1215 w 1637"/>
                <a:gd name="T51" fmla="*/ 1499 h 2083"/>
                <a:gd name="T52" fmla="*/ 1166 w 1637"/>
                <a:gd name="T53" fmla="*/ 1581 h 2083"/>
                <a:gd name="T54" fmla="*/ 920 w 1637"/>
                <a:gd name="T55" fmla="*/ 1530 h 2083"/>
                <a:gd name="T56" fmla="*/ 549 w 1637"/>
                <a:gd name="T57" fmla="*/ 1946 h 2083"/>
                <a:gd name="T58" fmla="*/ 1255 w 1637"/>
                <a:gd name="T59" fmla="*/ 2083 h 2083"/>
                <a:gd name="T60" fmla="*/ 1637 w 1637"/>
                <a:gd name="T61" fmla="*/ 1806 h 2083"/>
                <a:gd name="T62" fmla="*/ 1500 w 1637"/>
                <a:gd name="T63" fmla="*/ 1781 h 2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37" h="2083">
                  <a:moveTo>
                    <a:pt x="449" y="1301"/>
                  </a:moveTo>
                  <a:lnTo>
                    <a:pt x="449" y="1301"/>
                  </a:lnTo>
                  <a:cubicBezTo>
                    <a:pt x="416" y="1301"/>
                    <a:pt x="383" y="1292"/>
                    <a:pt x="350" y="1276"/>
                  </a:cubicBezTo>
                  <a:cubicBezTo>
                    <a:pt x="295" y="1248"/>
                    <a:pt x="258" y="1206"/>
                    <a:pt x="240" y="1150"/>
                  </a:cubicBezTo>
                  <a:cubicBezTo>
                    <a:pt x="207" y="1047"/>
                    <a:pt x="243" y="919"/>
                    <a:pt x="273" y="841"/>
                  </a:cubicBezTo>
                  <a:lnTo>
                    <a:pt x="770" y="1055"/>
                  </a:lnTo>
                  <a:cubicBezTo>
                    <a:pt x="719" y="1137"/>
                    <a:pt x="599" y="1301"/>
                    <a:pt x="449" y="1301"/>
                  </a:cubicBezTo>
                  <a:close/>
                  <a:moveTo>
                    <a:pt x="1500" y="1781"/>
                  </a:moveTo>
                  <a:lnTo>
                    <a:pt x="1500" y="1781"/>
                  </a:lnTo>
                  <a:lnTo>
                    <a:pt x="1590" y="1670"/>
                  </a:lnTo>
                  <a:lnTo>
                    <a:pt x="1278" y="1604"/>
                  </a:lnTo>
                  <a:cubicBezTo>
                    <a:pt x="1340" y="1504"/>
                    <a:pt x="1412" y="1329"/>
                    <a:pt x="1403" y="1057"/>
                  </a:cubicBezTo>
                  <a:cubicBezTo>
                    <a:pt x="1392" y="672"/>
                    <a:pt x="1130" y="453"/>
                    <a:pt x="1031" y="383"/>
                  </a:cubicBezTo>
                  <a:cubicBezTo>
                    <a:pt x="1053" y="263"/>
                    <a:pt x="1046" y="135"/>
                    <a:pt x="931" y="92"/>
                  </a:cubicBezTo>
                  <a:cubicBezTo>
                    <a:pt x="680" y="0"/>
                    <a:pt x="480" y="430"/>
                    <a:pt x="480" y="430"/>
                  </a:cubicBezTo>
                  <a:cubicBezTo>
                    <a:pt x="480" y="430"/>
                    <a:pt x="113" y="340"/>
                    <a:pt x="0" y="723"/>
                  </a:cubicBezTo>
                  <a:lnTo>
                    <a:pt x="236" y="825"/>
                  </a:lnTo>
                  <a:cubicBezTo>
                    <a:pt x="204" y="908"/>
                    <a:pt x="164" y="1046"/>
                    <a:pt x="202" y="1162"/>
                  </a:cubicBezTo>
                  <a:cubicBezTo>
                    <a:pt x="223" y="1229"/>
                    <a:pt x="267" y="1279"/>
                    <a:pt x="332" y="1312"/>
                  </a:cubicBezTo>
                  <a:cubicBezTo>
                    <a:pt x="370" y="1331"/>
                    <a:pt x="410" y="1341"/>
                    <a:pt x="449" y="1341"/>
                  </a:cubicBezTo>
                  <a:cubicBezTo>
                    <a:pt x="623" y="1341"/>
                    <a:pt x="755" y="1157"/>
                    <a:pt x="807" y="1071"/>
                  </a:cubicBezTo>
                  <a:lnTo>
                    <a:pt x="1003" y="1156"/>
                  </a:lnTo>
                  <a:cubicBezTo>
                    <a:pt x="1003" y="1156"/>
                    <a:pt x="1247" y="846"/>
                    <a:pt x="950" y="626"/>
                  </a:cubicBezTo>
                  <a:cubicBezTo>
                    <a:pt x="950" y="626"/>
                    <a:pt x="977" y="571"/>
                    <a:pt x="1001" y="495"/>
                  </a:cubicBezTo>
                  <a:cubicBezTo>
                    <a:pt x="1101" y="574"/>
                    <a:pt x="1288" y="762"/>
                    <a:pt x="1297" y="1060"/>
                  </a:cubicBezTo>
                  <a:cubicBezTo>
                    <a:pt x="1303" y="1273"/>
                    <a:pt x="1256" y="1416"/>
                    <a:pt x="1215" y="1499"/>
                  </a:cubicBezTo>
                  <a:cubicBezTo>
                    <a:pt x="1198" y="1534"/>
                    <a:pt x="1181" y="1561"/>
                    <a:pt x="1166" y="1581"/>
                  </a:cubicBezTo>
                  <a:lnTo>
                    <a:pt x="920" y="1530"/>
                  </a:lnTo>
                  <a:lnTo>
                    <a:pt x="549" y="1946"/>
                  </a:lnTo>
                  <a:lnTo>
                    <a:pt x="1255" y="2083"/>
                  </a:lnTo>
                  <a:lnTo>
                    <a:pt x="1637" y="1806"/>
                  </a:lnTo>
                  <a:lnTo>
                    <a:pt x="1500" y="1781"/>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110" name="组 109"/>
            <p:cNvGrpSpPr/>
            <p:nvPr userDrawn="1"/>
          </p:nvGrpSpPr>
          <p:grpSpPr>
            <a:xfrm rot="1396810">
              <a:off x="2252865" y="298538"/>
              <a:ext cx="337162" cy="1815987"/>
              <a:chOff x="6099175" y="2627313"/>
              <a:chExt cx="411163" cy="2214563"/>
            </a:xfrm>
            <a:grpFill/>
          </p:grpSpPr>
          <p:sp>
            <p:nvSpPr>
              <p:cNvPr id="135" name="Freeform 13"/>
              <p:cNvSpPr>
                <a:spLocks noEditPoints="1"/>
              </p:cNvSpPr>
              <p:nvPr/>
            </p:nvSpPr>
            <p:spPr bwMode="auto">
              <a:xfrm>
                <a:off x="6130131" y="3048001"/>
                <a:ext cx="349250" cy="1258888"/>
              </a:xfrm>
              <a:custGeom>
                <a:avLst/>
                <a:gdLst>
                  <a:gd name="T0" fmla="*/ 137 w 367"/>
                  <a:gd name="T1" fmla="*/ 40 h 1313"/>
                  <a:gd name="T2" fmla="*/ 137 w 367"/>
                  <a:gd name="T3" fmla="*/ 40 h 1313"/>
                  <a:gd name="T4" fmla="*/ 230 w 367"/>
                  <a:gd name="T5" fmla="*/ 40 h 1313"/>
                  <a:gd name="T6" fmla="*/ 230 w 367"/>
                  <a:gd name="T7" fmla="*/ 1273 h 1313"/>
                  <a:gd name="T8" fmla="*/ 137 w 367"/>
                  <a:gd name="T9" fmla="*/ 1273 h 1313"/>
                  <a:gd name="T10" fmla="*/ 137 w 367"/>
                  <a:gd name="T11" fmla="*/ 40 h 1313"/>
                  <a:gd name="T12" fmla="*/ 97 w 367"/>
                  <a:gd name="T13" fmla="*/ 1273 h 1313"/>
                  <a:gd name="T14" fmla="*/ 97 w 367"/>
                  <a:gd name="T15" fmla="*/ 1273 h 1313"/>
                  <a:gd name="T16" fmla="*/ 40 w 367"/>
                  <a:gd name="T17" fmla="*/ 1273 h 1313"/>
                  <a:gd name="T18" fmla="*/ 40 w 367"/>
                  <a:gd name="T19" fmla="*/ 40 h 1313"/>
                  <a:gd name="T20" fmla="*/ 97 w 367"/>
                  <a:gd name="T21" fmla="*/ 40 h 1313"/>
                  <a:gd name="T22" fmla="*/ 97 w 367"/>
                  <a:gd name="T23" fmla="*/ 1273 h 1313"/>
                  <a:gd name="T24" fmla="*/ 270 w 367"/>
                  <a:gd name="T25" fmla="*/ 40 h 1313"/>
                  <a:gd name="T26" fmla="*/ 270 w 367"/>
                  <a:gd name="T27" fmla="*/ 40 h 1313"/>
                  <a:gd name="T28" fmla="*/ 327 w 367"/>
                  <a:gd name="T29" fmla="*/ 40 h 1313"/>
                  <a:gd name="T30" fmla="*/ 327 w 367"/>
                  <a:gd name="T31" fmla="*/ 1273 h 1313"/>
                  <a:gd name="T32" fmla="*/ 270 w 367"/>
                  <a:gd name="T33" fmla="*/ 1273 h 1313"/>
                  <a:gd name="T34" fmla="*/ 270 w 367"/>
                  <a:gd name="T35" fmla="*/ 40 h 1313"/>
                  <a:gd name="T36" fmla="*/ 270 w 367"/>
                  <a:gd name="T37" fmla="*/ 1313 h 1313"/>
                  <a:gd name="T38" fmla="*/ 270 w 367"/>
                  <a:gd name="T39" fmla="*/ 1313 h 1313"/>
                  <a:gd name="T40" fmla="*/ 270 w 367"/>
                  <a:gd name="T41" fmla="*/ 1313 h 1313"/>
                  <a:gd name="T42" fmla="*/ 367 w 367"/>
                  <a:gd name="T43" fmla="*/ 1313 h 1313"/>
                  <a:gd name="T44" fmla="*/ 367 w 367"/>
                  <a:gd name="T45" fmla="*/ 0 h 1313"/>
                  <a:gd name="T46" fmla="*/ 0 w 367"/>
                  <a:gd name="T47" fmla="*/ 0 h 1313"/>
                  <a:gd name="T48" fmla="*/ 0 w 367"/>
                  <a:gd name="T49" fmla="*/ 1313 h 1313"/>
                  <a:gd name="T50" fmla="*/ 97 w 367"/>
                  <a:gd name="T51" fmla="*/ 1313 h 1313"/>
                  <a:gd name="T52" fmla="*/ 97 w 367"/>
                  <a:gd name="T53" fmla="*/ 1313 h 1313"/>
                  <a:gd name="T54" fmla="*/ 137 w 367"/>
                  <a:gd name="T55" fmla="*/ 1313 h 1313"/>
                  <a:gd name="T56" fmla="*/ 137 w 367"/>
                  <a:gd name="T57" fmla="*/ 1313 h 1313"/>
                  <a:gd name="T58" fmla="*/ 230 w 367"/>
                  <a:gd name="T59" fmla="*/ 1313 h 1313"/>
                  <a:gd name="T60" fmla="*/ 230 w 367"/>
                  <a:gd name="T61" fmla="*/ 1313 h 1313"/>
                  <a:gd name="T62" fmla="*/ 270 w 367"/>
                  <a:gd name="T63" fmla="*/ 1313 h 1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7" h="1313">
                    <a:moveTo>
                      <a:pt x="137" y="40"/>
                    </a:moveTo>
                    <a:lnTo>
                      <a:pt x="137" y="40"/>
                    </a:lnTo>
                    <a:lnTo>
                      <a:pt x="230" y="40"/>
                    </a:lnTo>
                    <a:lnTo>
                      <a:pt x="230" y="1273"/>
                    </a:lnTo>
                    <a:lnTo>
                      <a:pt x="137" y="1273"/>
                    </a:lnTo>
                    <a:lnTo>
                      <a:pt x="137" y="40"/>
                    </a:lnTo>
                    <a:close/>
                    <a:moveTo>
                      <a:pt x="97" y="1273"/>
                    </a:moveTo>
                    <a:lnTo>
                      <a:pt x="97" y="1273"/>
                    </a:lnTo>
                    <a:lnTo>
                      <a:pt x="40" y="1273"/>
                    </a:lnTo>
                    <a:lnTo>
                      <a:pt x="40" y="40"/>
                    </a:lnTo>
                    <a:lnTo>
                      <a:pt x="97" y="40"/>
                    </a:lnTo>
                    <a:lnTo>
                      <a:pt x="97" y="1273"/>
                    </a:lnTo>
                    <a:close/>
                    <a:moveTo>
                      <a:pt x="270" y="40"/>
                    </a:moveTo>
                    <a:lnTo>
                      <a:pt x="270" y="40"/>
                    </a:lnTo>
                    <a:lnTo>
                      <a:pt x="327" y="40"/>
                    </a:lnTo>
                    <a:lnTo>
                      <a:pt x="327" y="1273"/>
                    </a:lnTo>
                    <a:lnTo>
                      <a:pt x="270" y="1273"/>
                    </a:lnTo>
                    <a:lnTo>
                      <a:pt x="270" y="40"/>
                    </a:lnTo>
                    <a:close/>
                    <a:moveTo>
                      <a:pt x="270" y="1313"/>
                    </a:moveTo>
                    <a:lnTo>
                      <a:pt x="270" y="1313"/>
                    </a:lnTo>
                    <a:lnTo>
                      <a:pt x="270" y="1313"/>
                    </a:lnTo>
                    <a:lnTo>
                      <a:pt x="367" y="1313"/>
                    </a:lnTo>
                    <a:lnTo>
                      <a:pt x="367" y="0"/>
                    </a:lnTo>
                    <a:lnTo>
                      <a:pt x="0" y="0"/>
                    </a:lnTo>
                    <a:lnTo>
                      <a:pt x="0" y="1313"/>
                    </a:lnTo>
                    <a:lnTo>
                      <a:pt x="97" y="1313"/>
                    </a:lnTo>
                    <a:lnTo>
                      <a:pt x="97" y="1313"/>
                    </a:lnTo>
                    <a:lnTo>
                      <a:pt x="137" y="1313"/>
                    </a:lnTo>
                    <a:lnTo>
                      <a:pt x="137" y="1313"/>
                    </a:lnTo>
                    <a:lnTo>
                      <a:pt x="230" y="1313"/>
                    </a:lnTo>
                    <a:lnTo>
                      <a:pt x="230" y="1313"/>
                    </a:lnTo>
                    <a:lnTo>
                      <a:pt x="270" y="1313"/>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36" name="Freeform 14"/>
              <p:cNvSpPr/>
              <p:nvPr/>
            </p:nvSpPr>
            <p:spPr bwMode="auto">
              <a:xfrm>
                <a:off x="6130131" y="2968626"/>
                <a:ext cx="349250" cy="63500"/>
              </a:xfrm>
              <a:custGeom>
                <a:avLst/>
                <a:gdLst>
                  <a:gd name="T0" fmla="*/ 367 w 367"/>
                  <a:gd name="T1" fmla="*/ 0 h 67"/>
                  <a:gd name="T2" fmla="*/ 367 w 367"/>
                  <a:gd name="T3" fmla="*/ 0 h 67"/>
                  <a:gd name="T4" fmla="*/ 0 w 367"/>
                  <a:gd name="T5" fmla="*/ 0 h 67"/>
                  <a:gd name="T6" fmla="*/ 0 w 367"/>
                  <a:gd name="T7" fmla="*/ 67 h 67"/>
                  <a:gd name="T8" fmla="*/ 367 w 367"/>
                  <a:gd name="T9" fmla="*/ 67 h 67"/>
                  <a:gd name="T10" fmla="*/ 367 w 367"/>
                  <a:gd name="T11" fmla="*/ 0 h 67"/>
                </a:gdLst>
                <a:ahLst/>
                <a:cxnLst>
                  <a:cxn ang="0">
                    <a:pos x="T0" y="T1"/>
                  </a:cxn>
                  <a:cxn ang="0">
                    <a:pos x="T2" y="T3"/>
                  </a:cxn>
                  <a:cxn ang="0">
                    <a:pos x="T4" y="T5"/>
                  </a:cxn>
                  <a:cxn ang="0">
                    <a:pos x="T6" y="T7"/>
                  </a:cxn>
                  <a:cxn ang="0">
                    <a:pos x="T8" y="T9"/>
                  </a:cxn>
                  <a:cxn ang="0">
                    <a:pos x="T10" y="T11"/>
                  </a:cxn>
                </a:cxnLst>
                <a:rect l="0" t="0" r="r" b="b"/>
                <a:pathLst>
                  <a:path w="367" h="67">
                    <a:moveTo>
                      <a:pt x="367" y="0"/>
                    </a:moveTo>
                    <a:lnTo>
                      <a:pt x="367" y="0"/>
                    </a:lnTo>
                    <a:lnTo>
                      <a:pt x="0" y="0"/>
                    </a:lnTo>
                    <a:lnTo>
                      <a:pt x="0" y="67"/>
                    </a:lnTo>
                    <a:lnTo>
                      <a:pt x="367" y="67"/>
                    </a:lnTo>
                    <a:lnTo>
                      <a:pt x="367" y="0"/>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37" name="Freeform 15"/>
              <p:cNvSpPr/>
              <p:nvPr/>
            </p:nvSpPr>
            <p:spPr bwMode="auto">
              <a:xfrm>
                <a:off x="6099175" y="2627313"/>
                <a:ext cx="411163" cy="325438"/>
              </a:xfrm>
              <a:custGeom>
                <a:avLst/>
                <a:gdLst>
                  <a:gd name="T0" fmla="*/ 399 w 430"/>
                  <a:gd name="T1" fmla="*/ 340 h 340"/>
                  <a:gd name="T2" fmla="*/ 399 w 430"/>
                  <a:gd name="T3" fmla="*/ 340 h 340"/>
                  <a:gd name="T4" fmla="*/ 215 w 430"/>
                  <a:gd name="T5" fmla="*/ 0 h 340"/>
                  <a:gd name="T6" fmla="*/ 32 w 430"/>
                  <a:gd name="T7" fmla="*/ 340 h 340"/>
                  <a:gd name="T8" fmla="*/ 399 w 430"/>
                  <a:gd name="T9" fmla="*/ 340 h 340"/>
                </a:gdLst>
                <a:ahLst/>
                <a:cxnLst>
                  <a:cxn ang="0">
                    <a:pos x="T0" y="T1"/>
                  </a:cxn>
                  <a:cxn ang="0">
                    <a:pos x="T2" y="T3"/>
                  </a:cxn>
                  <a:cxn ang="0">
                    <a:pos x="T4" y="T5"/>
                  </a:cxn>
                  <a:cxn ang="0">
                    <a:pos x="T6" y="T7"/>
                  </a:cxn>
                  <a:cxn ang="0">
                    <a:pos x="T8" y="T9"/>
                  </a:cxn>
                </a:cxnLst>
                <a:rect l="0" t="0" r="r" b="b"/>
                <a:pathLst>
                  <a:path w="430" h="340">
                    <a:moveTo>
                      <a:pt x="399" y="340"/>
                    </a:moveTo>
                    <a:lnTo>
                      <a:pt x="399" y="340"/>
                    </a:lnTo>
                    <a:cubicBezTo>
                      <a:pt x="399" y="340"/>
                      <a:pt x="430" y="0"/>
                      <a:pt x="215" y="0"/>
                    </a:cubicBezTo>
                    <a:cubicBezTo>
                      <a:pt x="0" y="0"/>
                      <a:pt x="32" y="340"/>
                      <a:pt x="32" y="340"/>
                    </a:cubicBezTo>
                    <a:lnTo>
                      <a:pt x="399" y="340"/>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38" name="Freeform 17"/>
              <p:cNvSpPr>
                <a:spLocks noEditPoints="1"/>
              </p:cNvSpPr>
              <p:nvPr/>
            </p:nvSpPr>
            <p:spPr bwMode="auto">
              <a:xfrm>
                <a:off x="6128544" y="4310063"/>
                <a:ext cx="352425" cy="531813"/>
              </a:xfrm>
              <a:custGeom>
                <a:avLst/>
                <a:gdLst>
                  <a:gd name="T0" fmla="*/ 214 w 369"/>
                  <a:gd name="T1" fmla="*/ 338 h 554"/>
                  <a:gd name="T2" fmla="*/ 214 w 369"/>
                  <a:gd name="T3" fmla="*/ 338 h 554"/>
                  <a:gd name="T4" fmla="*/ 155 w 369"/>
                  <a:gd name="T5" fmla="*/ 338 h 554"/>
                  <a:gd name="T6" fmla="*/ 56 w 369"/>
                  <a:gd name="T7" fmla="*/ 40 h 554"/>
                  <a:gd name="T8" fmla="*/ 313 w 369"/>
                  <a:gd name="T9" fmla="*/ 40 h 554"/>
                  <a:gd name="T10" fmla="*/ 214 w 369"/>
                  <a:gd name="T11" fmla="*/ 338 h 554"/>
                  <a:gd name="T12" fmla="*/ 113 w 369"/>
                  <a:gd name="T13" fmla="*/ 338 h 554"/>
                  <a:gd name="T14" fmla="*/ 113 w 369"/>
                  <a:gd name="T15" fmla="*/ 338 h 554"/>
                  <a:gd name="T16" fmla="*/ 184 w 369"/>
                  <a:gd name="T17" fmla="*/ 554 h 554"/>
                  <a:gd name="T18" fmla="*/ 256 w 369"/>
                  <a:gd name="T19" fmla="*/ 338 h 554"/>
                  <a:gd name="T20" fmla="*/ 369 w 369"/>
                  <a:gd name="T21" fmla="*/ 0 h 554"/>
                  <a:gd name="T22" fmla="*/ 0 w 369"/>
                  <a:gd name="T23" fmla="*/ 0 h 554"/>
                  <a:gd name="T24" fmla="*/ 113 w 369"/>
                  <a:gd name="T25" fmla="*/ 338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9" h="554">
                    <a:moveTo>
                      <a:pt x="214" y="338"/>
                    </a:moveTo>
                    <a:lnTo>
                      <a:pt x="214" y="338"/>
                    </a:lnTo>
                    <a:lnTo>
                      <a:pt x="155" y="338"/>
                    </a:lnTo>
                    <a:lnTo>
                      <a:pt x="56" y="40"/>
                    </a:lnTo>
                    <a:lnTo>
                      <a:pt x="313" y="40"/>
                    </a:lnTo>
                    <a:lnTo>
                      <a:pt x="214" y="338"/>
                    </a:lnTo>
                    <a:close/>
                    <a:moveTo>
                      <a:pt x="113" y="338"/>
                    </a:moveTo>
                    <a:lnTo>
                      <a:pt x="113" y="338"/>
                    </a:lnTo>
                    <a:lnTo>
                      <a:pt x="184" y="554"/>
                    </a:lnTo>
                    <a:lnTo>
                      <a:pt x="256" y="338"/>
                    </a:lnTo>
                    <a:lnTo>
                      <a:pt x="369" y="0"/>
                    </a:lnTo>
                    <a:lnTo>
                      <a:pt x="0" y="0"/>
                    </a:lnTo>
                    <a:lnTo>
                      <a:pt x="113" y="338"/>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111" name="Freeform 19"/>
            <p:cNvSpPr>
              <a:spLocks noEditPoints="1"/>
            </p:cNvSpPr>
            <p:nvPr/>
          </p:nvSpPr>
          <p:spPr bwMode="auto">
            <a:xfrm rot="1363540">
              <a:off x="1591477" y="2369237"/>
              <a:ext cx="1209819" cy="253100"/>
            </a:xfrm>
            <a:custGeom>
              <a:avLst/>
              <a:gdLst>
                <a:gd name="T0" fmla="*/ 2347 w 2387"/>
                <a:gd name="T1" fmla="*/ 458 h 498"/>
                <a:gd name="T2" fmla="*/ 40 w 2387"/>
                <a:gd name="T3" fmla="*/ 40 h 498"/>
                <a:gd name="T4" fmla="*/ 177 w 2387"/>
                <a:gd name="T5" fmla="*/ 298 h 498"/>
                <a:gd name="T6" fmla="*/ 217 w 2387"/>
                <a:gd name="T7" fmla="*/ 40 h 498"/>
                <a:gd name="T8" fmla="*/ 277 w 2387"/>
                <a:gd name="T9" fmla="*/ 159 h 498"/>
                <a:gd name="T10" fmla="*/ 317 w 2387"/>
                <a:gd name="T11" fmla="*/ 40 h 498"/>
                <a:gd name="T12" fmla="*/ 377 w 2387"/>
                <a:gd name="T13" fmla="*/ 159 h 498"/>
                <a:gd name="T14" fmla="*/ 417 w 2387"/>
                <a:gd name="T15" fmla="*/ 40 h 498"/>
                <a:gd name="T16" fmla="*/ 477 w 2387"/>
                <a:gd name="T17" fmla="*/ 159 h 498"/>
                <a:gd name="T18" fmla="*/ 517 w 2387"/>
                <a:gd name="T19" fmla="*/ 40 h 498"/>
                <a:gd name="T20" fmla="*/ 577 w 2387"/>
                <a:gd name="T21" fmla="*/ 159 h 498"/>
                <a:gd name="T22" fmla="*/ 617 w 2387"/>
                <a:gd name="T23" fmla="*/ 40 h 498"/>
                <a:gd name="T24" fmla="*/ 674 w 2387"/>
                <a:gd name="T25" fmla="*/ 298 h 498"/>
                <a:gd name="T26" fmla="*/ 714 w 2387"/>
                <a:gd name="T27" fmla="*/ 40 h 498"/>
                <a:gd name="T28" fmla="*/ 774 w 2387"/>
                <a:gd name="T29" fmla="*/ 159 h 498"/>
                <a:gd name="T30" fmla="*/ 814 w 2387"/>
                <a:gd name="T31" fmla="*/ 40 h 498"/>
                <a:gd name="T32" fmla="*/ 874 w 2387"/>
                <a:gd name="T33" fmla="*/ 159 h 498"/>
                <a:gd name="T34" fmla="*/ 914 w 2387"/>
                <a:gd name="T35" fmla="*/ 40 h 498"/>
                <a:gd name="T36" fmla="*/ 974 w 2387"/>
                <a:gd name="T37" fmla="*/ 159 h 498"/>
                <a:gd name="T38" fmla="*/ 1014 w 2387"/>
                <a:gd name="T39" fmla="*/ 40 h 498"/>
                <a:gd name="T40" fmla="*/ 1074 w 2387"/>
                <a:gd name="T41" fmla="*/ 159 h 498"/>
                <a:gd name="T42" fmla="*/ 1114 w 2387"/>
                <a:gd name="T43" fmla="*/ 40 h 498"/>
                <a:gd name="T44" fmla="*/ 1187 w 2387"/>
                <a:gd name="T45" fmla="*/ 298 h 498"/>
                <a:gd name="T46" fmla="*/ 1227 w 2387"/>
                <a:gd name="T47" fmla="*/ 40 h 498"/>
                <a:gd name="T48" fmla="*/ 1287 w 2387"/>
                <a:gd name="T49" fmla="*/ 159 h 498"/>
                <a:gd name="T50" fmla="*/ 1327 w 2387"/>
                <a:gd name="T51" fmla="*/ 40 h 498"/>
                <a:gd name="T52" fmla="*/ 1387 w 2387"/>
                <a:gd name="T53" fmla="*/ 159 h 498"/>
                <a:gd name="T54" fmla="*/ 1427 w 2387"/>
                <a:gd name="T55" fmla="*/ 40 h 498"/>
                <a:gd name="T56" fmla="*/ 1487 w 2387"/>
                <a:gd name="T57" fmla="*/ 159 h 498"/>
                <a:gd name="T58" fmla="*/ 1527 w 2387"/>
                <a:gd name="T59" fmla="*/ 40 h 498"/>
                <a:gd name="T60" fmla="*/ 1587 w 2387"/>
                <a:gd name="T61" fmla="*/ 159 h 498"/>
                <a:gd name="T62" fmla="*/ 1627 w 2387"/>
                <a:gd name="T63" fmla="*/ 40 h 498"/>
                <a:gd name="T64" fmla="*/ 1684 w 2387"/>
                <a:gd name="T65" fmla="*/ 298 h 498"/>
                <a:gd name="T66" fmla="*/ 1724 w 2387"/>
                <a:gd name="T67" fmla="*/ 40 h 498"/>
                <a:gd name="T68" fmla="*/ 1784 w 2387"/>
                <a:gd name="T69" fmla="*/ 159 h 498"/>
                <a:gd name="T70" fmla="*/ 1824 w 2387"/>
                <a:gd name="T71" fmla="*/ 40 h 498"/>
                <a:gd name="T72" fmla="*/ 1884 w 2387"/>
                <a:gd name="T73" fmla="*/ 159 h 498"/>
                <a:gd name="T74" fmla="*/ 1924 w 2387"/>
                <a:gd name="T75" fmla="*/ 40 h 498"/>
                <a:gd name="T76" fmla="*/ 1984 w 2387"/>
                <a:gd name="T77" fmla="*/ 159 h 498"/>
                <a:gd name="T78" fmla="*/ 2024 w 2387"/>
                <a:gd name="T79" fmla="*/ 40 h 498"/>
                <a:gd name="T80" fmla="*/ 2084 w 2387"/>
                <a:gd name="T81" fmla="*/ 159 h 498"/>
                <a:gd name="T82" fmla="*/ 2124 w 2387"/>
                <a:gd name="T83" fmla="*/ 40 h 498"/>
                <a:gd name="T84" fmla="*/ 2170 w 2387"/>
                <a:gd name="T85" fmla="*/ 298 h 498"/>
                <a:gd name="T86" fmla="*/ 2210 w 2387"/>
                <a:gd name="T87" fmla="*/ 40 h 498"/>
                <a:gd name="T88" fmla="*/ 2347 w 2387"/>
                <a:gd name="T89" fmla="*/ 458 h 498"/>
                <a:gd name="T90" fmla="*/ 0 w 2387"/>
                <a:gd name="T91" fmla="*/ 498 h 498"/>
                <a:gd name="T92" fmla="*/ 2387 w 2387"/>
                <a:gd name="T93" fmla="*/ 0 h 498"/>
                <a:gd name="T94" fmla="*/ 0 w 2387"/>
                <a:gd name="T95" fmla="*/ 49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387" h="498">
                  <a:moveTo>
                    <a:pt x="2347" y="458"/>
                  </a:moveTo>
                  <a:lnTo>
                    <a:pt x="2347" y="458"/>
                  </a:lnTo>
                  <a:lnTo>
                    <a:pt x="40" y="458"/>
                  </a:lnTo>
                  <a:lnTo>
                    <a:pt x="40" y="40"/>
                  </a:lnTo>
                  <a:lnTo>
                    <a:pt x="177" y="40"/>
                  </a:lnTo>
                  <a:lnTo>
                    <a:pt x="177" y="298"/>
                  </a:lnTo>
                  <a:lnTo>
                    <a:pt x="217" y="298"/>
                  </a:lnTo>
                  <a:lnTo>
                    <a:pt x="217" y="40"/>
                  </a:lnTo>
                  <a:lnTo>
                    <a:pt x="277" y="40"/>
                  </a:lnTo>
                  <a:lnTo>
                    <a:pt x="277" y="159"/>
                  </a:lnTo>
                  <a:lnTo>
                    <a:pt x="317" y="159"/>
                  </a:lnTo>
                  <a:lnTo>
                    <a:pt x="317" y="40"/>
                  </a:lnTo>
                  <a:lnTo>
                    <a:pt x="377" y="40"/>
                  </a:lnTo>
                  <a:lnTo>
                    <a:pt x="377" y="159"/>
                  </a:lnTo>
                  <a:lnTo>
                    <a:pt x="417" y="159"/>
                  </a:lnTo>
                  <a:lnTo>
                    <a:pt x="417" y="40"/>
                  </a:lnTo>
                  <a:lnTo>
                    <a:pt x="477" y="40"/>
                  </a:lnTo>
                  <a:lnTo>
                    <a:pt x="477" y="159"/>
                  </a:lnTo>
                  <a:lnTo>
                    <a:pt x="517" y="159"/>
                  </a:lnTo>
                  <a:lnTo>
                    <a:pt x="517" y="40"/>
                  </a:lnTo>
                  <a:lnTo>
                    <a:pt x="577" y="40"/>
                  </a:lnTo>
                  <a:lnTo>
                    <a:pt x="577" y="159"/>
                  </a:lnTo>
                  <a:lnTo>
                    <a:pt x="617" y="159"/>
                  </a:lnTo>
                  <a:lnTo>
                    <a:pt x="617" y="40"/>
                  </a:lnTo>
                  <a:lnTo>
                    <a:pt x="674" y="40"/>
                  </a:lnTo>
                  <a:lnTo>
                    <a:pt x="674" y="298"/>
                  </a:lnTo>
                  <a:lnTo>
                    <a:pt x="714" y="298"/>
                  </a:lnTo>
                  <a:lnTo>
                    <a:pt x="714" y="40"/>
                  </a:lnTo>
                  <a:lnTo>
                    <a:pt x="774" y="40"/>
                  </a:lnTo>
                  <a:lnTo>
                    <a:pt x="774" y="159"/>
                  </a:lnTo>
                  <a:lnTo>
                    <a:pt x="814" y="159"/>
                  </a:lnTo>
                  <a:lnTo>
                    <a:pt x="814" y="40"/>
                  </a:lnTo>
                  <a:lnTo>
                    <a:pt x="874" y="40"/>
                  </a:lnTo>
                  <a:lnTo>
                    <a:pt x="874" y="159"/>
                  </a:lnTo>
                  <a:lnTo>
                    <a:pt x="914" y="159"/>
                  </a:lnTo>
                  <a:lnTo>
                    <a:pt x="914" y="40"/>
                  </a:lnTo>
                  <a:lnTo>
                    <a:pt x="974" y="40"/>
                  </a:lnTo>
                  <a:lnTo>
                    <a:pt x="974" y="159"/>
                  </a:lnTo>
                  <a:lnTo>
                    <a:pt x="1014" y="159"/>
                  </a:lnTo>
                  <a:lnTo>
                    <a:pt x="1014" y="40"/>
                  </a:lnTo>
                  <a:lnTo>
                    <a:pt x="1074" y="40"/>
                  </a:lnTo>
                  <a:lnTo>
                    <a:pt x="1074" y="159"/>
                  </a:lnTo>
                  <a:lnTo>
                    <a:pt x="1114" y="159"/>
                  </a:lnTo>
                  <a:lnTo>
                    <a:pt x="1114" y="40"/>
                  </a:lnTo>
                  <a:lnTo>
                    <a:pt x="1187" y="40"/>
                  </a:lnTo>
                  <a:lnTo>
                    <a:pt x="1187" y="298"/>
                  </a:lnTo>
                  <a:lnTo>
                    <a:pt x="1227" y="298"/>
                  </a:lnTo>
                  <a:lnTo>
                    <a:pt x="1227" y="40"/>
                  </a:lnTo>
                  <a:lnTo>
                    <a:pt x="1287" y="40"/>
                  </a:lnTo>
                  <a:lnTo>
                    <a:pt x="1287" y="159"/>
                  </a:lnTo>
                  <a:lnTo>
                    <a:pt x="1327" y="159"/>
                  </a:lnTo>
                  <a:lnTo>
                    <a:pt x="1327" y="40"/>
                  </a:lnTo>
                  <a:lnTo>
                    <a:pt x="1387" y="40"/>
                  </a:lnTo>
                  <a:lnTo>
                    <a:pt x="1387" y="159"/>
                  </a:lnTo>
                  <a:lnTo>
                    <a:pt x="1427" y="159"/>
                  </a:lnTo>
                  <a:lnTo>
                    <a:pt x="1427" y="40"/>
                  </a:lnTo>
                  <a:lnTo>
                    <a:pt x="1487" y="40"/>
                  </a:lnTo>
                  <a:lnTo>
                    <a:pt x="1487" y="159"/>
                  </a:lnTo>
                  <a:lnTo>
                    <a:pt x="1527" y="159"/>
                  </a:lnTo>
                  <a:lnTo>
                    <a:pt x="1527" y="40"/>
                  </a:lnTo>
                  <a:lnTo>
                    <a:pt x="1587" y="40"/>
                  </a:lnTo>
                  <a:lnTo>
                    <a:pt x="1587" y="159"/>
                  </a:lnTo>
                  <a:lnTo>
                    <a:pt x="1627" y="159"/>
                  </a:lnTo>
                  <a:lnTo>
                    <a:pt x="1627" y="40"/>
                  </a:lnTo>
                  <a:lnTo>
                    <a:pt x="1684" y="40"/>
                  </a:lnTo>
                  <a:lnTo>
                    <a:pt x="1684" y="298"/>
                  </a:lnTo>
                  <a:lnTo>
                    <a:pt x="1724" y="298"/>
                  </a:lnTo>
                  <a:lnTo>
                    <a:pt x="1724" y="40"/>
                  </a:lnTo>
                  <a:lnTo>
                    <a:pt x="1784" y="40"/>
                  </a:lnTo>
                  <a:lnTo>
                    <a:pt x="1784" y="159"/>
                  </a:lnTo>
                  <a:lnTo>
                    <a:pt x="1824" y="159"/>
                  </a:lnTo>
                  <a:lnTo>
                    <a:pt x="1824" y="40"/>
                  </a:lnTo>
                  <a:lnTo>
                    <a:pt x="1884" y="40"/>
                  </a:lnTo>
                  <a:lnTo>
                    <a:pt x="1884" y="159"/>
                  </a:lnTo>
                  <a:lnTo>
                    <a:pt x="1924" y="159"/>
                  </a:lnTo>
                  <a:lnTo>
                    <a:pt x="1924" y="40"/>
                  </a:lnTo>
                  <a:lnTo>
                    <a:pt x="1984" y="40"/>
                  </a:lnTo>
                  <a:lnTo>
                    <a:pt x="1984" y="159"/>
                  </a:lnTo>
                  <a:lnTo>
                    <a:pt x="2024" y="159"/>
                  </a:lnTo>
                  <a:lnTo>
                    <a:pt x="2024" y="40"/>
                  </a:lnTo>
                  <a:lnTo>
                    <a:pt x="2084" y="40"/>
                  </a:lnTo>
                  <a:lnTo>
                    <a:pt x="2084" y="159"/>
                  </a:lnTo>
                  <a:lnTo>
                    <a:pt x="2124" y="159"/>
                  </a:lnTo>
                  <a:lnTo>
                    <a:pt x="2124" y="40"/>
                  </a:lnTo>
                  <a:lnTo>
                    <a:pt x="2170" y="40"/>
                  </a:lnTo>
                  <a:lnTo>
                    <a:pt x="2170" y="298"/>
                  </a:lnTo>
                  <a:lnTo>
                    <a:pt x="2210" y="298"/>
                  </a:lnTo>
                  <a:lnTo>
                    <a:pt x="2210" y="40"/>
                  </a:lnTo>
                  <a:lnTo>
                    <a:pt x="2347" y="40"/>
                  </a:lnTo>
                  <a:lnTo>
                    <a:pt x="2347" y="458"/>
                  </a:lnTo>
                  <a:close/>
                  <a:moveTo>
                    <a:pt x="0" y="498"/>
                  </a:moveTo>
                  <a:lnTo>
                    <a:pt x="0" y="498"/>
                  </a:lnTo>
                  <a:lnTo>
                    <a:pt x="2387" y="498"/>
                  </a:lnTo>
                  <a:lnTo>
                    <a:pt x="2387" y="0"/>
                  </a:lnTo>
                  <a:lnTo>
                    <a:pt x="0" y="0"/>
                  </a:lnTo>
                  <a:lnTo>
                    <a:pt x="0" y="498"/>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12" name="Freeform 20"/>
            <p:cNvSpPr/>
            <p:nvPr/>
          </p:nvSpPr>
          <p:spPr bwMode="auto">
            <a:xfrm rot="20253209">
              <a:off x="1412833" y="1062017"/>
              <a:ext cx="271863" cy="880837"/>
            </a:xfrm>
            <a:custGeom>
              <a:avLst/>
              <a:gdLst>
                <a:gd name="T0" fmla="*/ 772 w 831"/>
                <a:gd name="T1" fmla="*/ 279 h 2682"/>
                <a:gd name="T2" fmla="*/ 772 w 831"/>
                <a:gd name="T3" fmla="*/ 279 h 2682"/>
                <a:gd name="T4" fmla="*/ 772 w 831"/>
                <a:gd name="T5" fmla="*/ 0 h 2682"/>
                <a:gd name="T6" fmla="*/ 622 w 831"/>
                <a:gd name="T7" fmla="*/ 0 h 2682"/>
                <a:gd name="T8" fmla="*/ 622 w 831"/>
                <a:gd name="T9" fmla="*/ 279 h 2682"/>
                <a:gd name="T10" fmla="*/ 557 w 831"/>
                <a:gd name="T11" fmla="*/ 279 h 2682"/>
                <a:gd name="T12" fmla="*/ 557 w 831"/>
                <a:gd name="T13" fmla="*/ 900 h 2682"/>
                <a:gd name="T14" fmla="*/ 606 w 831"/>
                <a:gd name="T15" fmla="*/ 900 h 2682"/>
                <a:gd name="T16" fmla="*/ 102 w 831"/>
                <a:gd name="T17" fmla="*/ 2121 h 2682"/>
                <a:gd name="T18" fmla="*/ 130 w 831"/>
                <a:gd name="T19" fmla="*/ 2133 h 2682"/>
                <a:gd name="T20" fmla="*/ 40 w 831"/>
                <a:gd name="T21" fmla="*/ 2350 h 2682"/>
                <a:gd name="T22" fmla="*/ 62 w 831"/>
                <a:gd name="T23" fmla="*/ 2359 h 2682"/>
                <a:gd name="T24" fmla="*/ 0 w 831"/>
                <a:gd name="T25" fmla="*/ 2510 h 2682"/>
                <a:gd name="T26" fmla="*/ 24 w 831"/>
                <a:gd name="T27" fmla="*/ 2519 h 2682"/>
                <a:gd name="T28" fmla="*/ 86 w 831"/>
                <a:gd name="T29" fmla="*/ 2369 h 2682"/>
                <a:gd name="T30" fmla="*/ 108 w 831"/>
                <a:gd name="T31" fmla="*/ 2378 h 2682"/>
                <a:gd name="T32" fmla="*/ 198 w 831"/>
                <a:gd name="T33" fmla="*/ 2161 h 2682"/>
                <a:gd name="T34" fmla="*/ 226 w 831"/>
                <a:gd name="T35" fmla="*/ 2172 h 2682"/>
                <a:gd name="T36" fmla="*/ 630 w 831"/>
                <a:gd name="T37" fmla="*/ 1191 h 2682"/>
                <a:gd name="T38" fmla="*/ 630 w 831"/>
                <a:gd name="T39" fmla="*/ 2284 h 2682"/>
                <a:gd name="T40" fmla="*/ 660 w 831"/>
                <a:gd name="T41" fmla="*/ 2284 h 2682"/>
                <a:gd name="T42" fmla="*/ 660 w 831"/>
                <a:gd name="T43" fmla="*/ 2519 h 2682"/>
                <a:gd name="T44" fmla="*/ 684 w 831"/>
                <a:gd name="T45" fmla="*/ 2519 h 2682"/>
                <a:gd name="T46" fmla="*/ 684 w 831"/>
                <a:gd name="T47" fmla="*/ 2682 h 2682"/>
                <a:gd name="T48" fmla="*/ 710 w 831"/>
                <a:gd name="T49" fmla="*/ 2682 h 2682"/>
                <a:gd name="T50" fmla="*/ 710 w 831"/>
                <a:gd name="T51" fmla="*/ 2519 h 2682"/>
                <a:gd name="T52" fmla="*/ 734 w 831"/>
                <a:gd name="T53" fmla="*/ 2519 h 2682"/>
                <a:gd name="T54" fmla="*/ 734 w 831"/>
                <a:gd name="T55" fmla="*/ 2284 h 2682"/>
                <a:gd name="T56" fmla="*/ 764 w 831"/>
                <a:gd name="T57" fmla="*/ 2284 h 2682"/>
                <a:gd name="T58" fmla="*/ 764 w 831"/>
                <a:gd name="T59" fmla="*/ 900 h 2682"/>
                <a:gd name="T60" fmla="*/ 831 w 831"/>
                <a:gd name="T61" fmla="*/ 900 h 2682"/>
                <a:gd name="T62" fmla="*/ 831 w 831"/>
                <a:gd name="T63" fmla="*/ 279 h 2682"/>
                <a:gd name="T64" fmla="*/ 772 w 831"/>
                <a:gd name="T65" fmla="*/ 279 h 2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1" h="2682">
                  <a:moveTo>
                    <a:pt x="772" y="279"/>
                  </a:moveTo>
                  <a:lnTo>
                    <a:pt x="772" y="279"/>
                  </a:lnTo>
                  <a:lnTo>
                    <a:pt x="772" y="0"/>
                  </a:lnTo>
                  <a:lnTo>
                    <a:pt x="622" y="0"/>
                  </a:lnTo>
                  <a:lnTo>
                    <a:pt x="622" y="279"/>
                  </a:lnTo>
                  <a:lnTo>
                    <a:pt x="557" y="279"/>
                  </a:lnTo>
                  <a:lnTo>
                    <a:pt x="557" y="900"/>
                  </a:lnTo>
                  <a:lnTo>
                    <a:pt x="606" y="900"/>
                  </a:lnTo>
                  <a:lnTo>
                    <a:pt x="102" y="2121"/>
                  </a:lnTo>
                  <a:lnTo>
                    <a:pt x="130" y="2133"/>
                  </a:lnTo>
                  <a:lnTo>
                    <a:pt x="40" y="2350"/>
                  </a:lnTo>
                  <a:lnTo>
                    <a:pt x="62" y="2359"/>
                  </a:lnTo>
                  <a:lnTo>
                    <a:pt x="0" y="2510"/>
                  </a:lnTo>
                  <a:lnTo>
                    <a:pt x="24" y="2519"/>
                  </a:lnTo>
                  <a:lnTo>
                    <a:pt x="86" y="2369"/>
                  </a:lnTo>
                  <a:lnTo>
                    <a:pt x="108" y="2378"/>
                  </a:lnTo>
                  <a:lnTo>
                    <a:pt x="198" y="2161"/>
                  </a:lnTo>
                  <a:lnTo>
                    <a:pt x="226" y="2172"/>
                  </a:lnTo>
                  <a:lnTo>
                    <a:pt x="630" y="1191"/>
                  </a:lnTo>
                  <a:lnTo>
                    <a:pt x="630" y="2284"/>
                  </a:lnTo>
                  <a:lnTo>
                    <a:pt x="660" y="2284"/>
                  </a:lnTo>
                  <a:lnTo>
                    <a:pt x="660" y="2519"/>
                  </a:lnTo>
                  <a:lnTo>
                    <a:pt x="684" y="2519"/>
                  </a:lnTo>
                  <a:lnTo>
                    <a:pt x="684" y="2682"/>
                  </a:lnTo>
                  <a:lnTo>
                    <a:pt x="710" y="2682"/>
                  </a:lnTo>
                  <a:lnTo>
                    <a:pt x="710" y="2519"/>
                  </a:lnTo>
                  <a:lnTo>
                    <a:pt x="734" y="2519"/>
                  </a:lnTo>
                  <a:lnTo>
                    <a:pt x="734" y="2284"/>
                  </a:lnTo>
                  <a:lnTo>
                    <a:pt x="764" y="2284"/>
                  </a:lnTo>
                  <a:lnTo>
                    <a:pt x="764" y="900"/>
                  </a:lnTo>
                  <a:lnTo>
                    <a:pt x="831" y="900"/>
                  </a:lnTo>
                  <a:lnTo>
                    <a:pt x="831" y="279"/>
                  </a:lnTo>
                  <a:lnTo>
                    <a:pt x="772" y="279"/>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113" name="组合 45"/>
            <p:cNvGrpSpPr/>
            <p:nvPr userDrawn="1"/>
          </p:nvGrpSpPr>
          <p:grpSpPr>
            <a:xfrm rot="2116298">
              <a:off x="2485156" y="1705025"/>
              <a:ext cx="722933" cy="629672"/>
              <a:chOff x="501650" y="3292475"/>
              <a:chExt cx="1735138" cy="1511300"/>
            </a:xfrm>
            <a:grpFill/>
          </p:grpSpPr>
          <p:sp>
            <p:nvSpPr>
              <p:cNvPr id="130" name="Freeform 5"/>
              <p:cNvSpPr/>
              <p:nvPr/>
            </p:nvSpPr>
            <p:spPr bwMode="auto">
              <a:xfrm>
                <a:off x="501650" y="3292475"/>
                <a:ext cx="1735138" cy="893762"/>
              </a:xfrm>
              <a:custGeom>
                <a:avLst/>
                <a:gdLst>
                  <a:gd name="T0" fmla="*/ 0 w 943"/>
                  <a:gd name="T1" fmla="*/ 242 h 484"/>
                  <a:gd name="T2" fmla="*/ 0 w 943"/>
                  <a:gd name="T3" fmla="*/ 242 h 484"/>
                  <a:gd name="T4" fmla="*/ 471 w 943"/>
                  <a:gd name="T5" fmla="*/ 484 h 484"/>
                  <a:gd name="T6" fmla="*/ 943 w 943"/>
                  <a:gd name="T7" fmla="*/ 242 h 484"/>
                  <a:gd name="T8" fmla="*/ 471 w 943"/>
                  <a:gd name="T9" fmla="*/ 0 h 484"/>
                  <a:gd name="T10" fmla="*/ 0 w 943"/>
                  <a:gd name="T11" fmla="*/ 242 h 484"/>
                </a:gdLst>
                <a:ahLst/>
                <a:cxnLst>
                  <a:cxn ang="0">
                    <a:pos x="T0" y="T1"/>
                  </a:cxn>
                  <a:cxn ang="0">
                    <a:pos x="T2" y="T3"/>
                  </a:cxn>
                  <a:cxn ang="0">
                    <a:pos x="T4" y="T5"/>
                  </a:cxn>
                  <a:cxn ang="0">
                    <a:pos x="T6" y="T7"/>
                  </a:cxn>
                  <a:cxn ang="0">
                    <a:pos x="T8" y="T9"/>
                  </a:cxn>
                  <a:cxn ang="0">
                    <a:pos x="T10" y="T11"/>
                  </a:cxn>
                </a:cxnLst>
                <a:rect l="0" t="0" r="r" b="b"/>
                <a:pathLst>
                  <a:path w="943" h="484">
                    <a:moveTo>
                      <a:pt x="0" y="242"/>
                    </a:moveTo>
                    <a:lnTo>
                      <a:pt x="0" y="242"/>
                    </a:lnTo>
                    <a:lnTo>
                      <a:pt x="471" y="484"/>
                    </a:lnTo>
                    <a:lnTo>
                      <a:pt x="943" y="242"/>
                    </a:lnTo>
                    <a:lnTo>
                      <a:pt x="471" y="0"/>
                    </a:lnTo>
                    <a:lnTo>
                      <a:pt x="0" y="242"/>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31" name="Freeform 6"/>
              <p:cNvSpPr/>
              <p:nvPr/>
            </p:nvSpPr>
            <p:spPr bwMode="auto">
              <a:xfrm>
                <a:off x="728663" y="3959225"/>
                <a:ext cx="1285875" cy="758825"/>
              </a:xfrm>
              <a:custGeom>
                <a:avLst/>
                <a:gdLst>
                  <a:gd name="T0" fmla="*/ 349 w 699"/>
                  <a:gd name="T1" fmla="*/ 179 h 412"/>
                  <a:gd name="T2" fmla="*/ 349 w 699"/>
                  <a:gd name="T3" fmla="*/ 179 h 412"/>
                  <a:gd name="T4" fmla="*/ 0 w 699"/>
                  <a:gd name="T5" fmla="*/ 0 h 412"/>
                  <a:gd name="T6" fmla="*/ 0 w 699"/>
                  <a:gd name="T7" fmla="*/ 233 h 412"/>
                  <a:gd name="T8" fmla="*/ 349 w 699"/>
                  <a:gd name="T9" fmla="*/ 412 h 412"/>
                  <a:gd name="T10" fmla="*/ 699 w 699"/>
                  <a:gd name="T11" fmla="*/ 233 h 412"/>
                  <a:gd name="T12" fmla="*/ 699 w 699"/>
                  <a:gd name="T13" fmla="*/ 0 h 412"/>
                  <a:gd name="T14" fmla="*/ 349 w 699"/>
                  <a:gd name="T15" fmla="*/ 179 h 4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9" h="412">
                    <a:moveTo>
                      <a:pt x="349" y="179"/>
                    </a:moveTo>
                    <a:lnTo>
                      <a:pt x="349" y="179"/>
                    </a:lnTo>
                    <a:lnTo>
                      <a:pt x="0" y="0"/>
                    </a:lnTo>
                    <a:lnTo>
                      <a:pt x="0" y="233"/>
                    </a:lnTo>
                    <a:lnTo>
                      <a:pt x="349" y="412"/>
                    </a:lnTo>
                    <a:lnTo>
                      <a:pt x="699" y="233"/>
                    </a:lnTo>
                    <a:lnTo>
                      <a:pt x="699" y="0"/>
                    </a:lnTo>
                    <a:lnTo>
                      <a:pt x="349" y="179"/>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32" name="Freeform 7"/>
              <p:cNvSpPr/>
              <p:nvPr/>
            </p:nvSpPr>
            <p:spPr bwMode="auto">
              <a:xfrm>
                <a:off x="514350" y="4095750"/>
                <a:ext cx="68263" cy="708025"/>
              </a:xfrm>
              <a:custGeom>
                <a:avLst/>
                <a:gdLst>
                  <a:gd name="T0" fmla="*/ 0 w 37"/>
                  <a:gd name="T1" fmla="*/ 384 h 384"/>
                  <a:gd name="T2" fmla="*/ 0 w 37"/>
                  <a:gd name="T3" fmla="*/ 384 h 384"/>
                  <a:gd name="T4" fmla="*/ 37 w 37"/>
                  <a:gd name="T5" fmla="*/ 384 h 384"/>
                  <a:gd name="T6" fmla="*/ 37 w 37"/>
                  <a:gd name="T7" fmla="*/ 0 h 384"/>
                  <a:gd name="T8" fmla="*/ 0 w 37"/>
                  <a:gd name="T9" fmla="*/ 0 h 384"/>
                  <a:gd name="T10" fmla="*/ 0 w 37"/>
                  <a:gd name="T11" fmla="*/ 384 h 384"/>
                </a:gdLst>
                <a:ahLst/>
                <a:cxnLst>
                  <a:cxn ang="0">
                    <a:pos x="T0" y="T1"/>
                  </a:cxn>
                  <a:cxn ang="0">
                    <a:pos x="T2" y="T3"/>
                  </a:cxn>
                  <a:cxn ang="0">
                    <a:pos x="T4" y="T5"/>
                  </a:cxn>
                  <a:cxn ang="0">
                    <a:pos x="T6" y="T7"/>
                  </a:cxn>
                  <a:cxn ang="0">
                    <a:pos x="T8" y="T9"/>
                  </a:cxn>
                  <a:cxn ang="0">
                    <a:pos x="T10" y="T11"/>
                  </a:cxn>
                </a:cxnLst>
                <a:rect l="0" t="0" r="r" b="b"/>
                <a:pathLst>
                  <a:path w="37" h="384">
                    <a:moveTo>
                      <a:pt x="0" y="384"/>
                    </a:moveTo>
                    <a:lnTo>
                      <a:pt x="0" y="384"/>
                    </a:lnTo>
                    <a:lnTo>
                      <a:pt x="37" y="384"/>
                    </a:lnTo>
                    <a:lnTo>
                      <a:pt x="37" y="0"/>
                    </a:lnTo>
                    <a:lnTo>
                      <a:pt x="0" y="0"/>
                    </a:lnTo>
                    <a:lnTo>
                      <a:pt x="0" y="384"/>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33" name="Freeform 8"/>
              <p:cNvSpPr/>
              <p:nvPr/>
            </p:nvSpPr>
            <p:spPr bwMode="auto">
              <a:xfrm>
                <a:off x="511175" y="3986212"/>
                <a:ext cx="74613" cy="76200"/>
              </a:xfrm>
              <a:custGeom>
                <a:avLst/>
                <a:gdLst>
                  <a:gd name="T0" fmla="*/ 41 w 41"/>
                  <a:gd name="T1" fmla="*/ 21 h 41"/>
                  <a:gd name="T2" fmla="*/ 41 w 41"/>
                  <a:gd name="T3" fmla="*/ 21 h 41"/>
                  <a:gd name="T4" fmla="*/ 20 w 41"/>
                  <a:gd name="T5" fmla="*/ 41 h 41"/>
                  <a:gd name="T6" fmla="*/ 0 w 41"/>
                  <a:gd name="T7" fmla="*/ 21 h 41"/>
                  <a:gd name="T8" fmla="*/ 20 w 41"/>
                  <a:gd name="T9" fmla="*/ 0 h 41"/>
                  <a:gd name="T10" fmla="*/ 41 w 41"/>
                  <a:gd name="T11" fmla="*/ 21 h 41"/>
                </a:gdLst>
                <a:ahLst/>
                <a:cxnLst>
                  <a:cxn ang="0">
                    <a:pos x="T0" y="T1"/>
                  </a:cxn>
                  <a:cxn ang="0">
                    <a:pos x="T2" y="T3"/>
                  </a:cxn>
                  <a:cxn ang="0">
                    <a:pos x="T4" y="T5"/>
                  </a:cxn>
                  <a:cxn ang="0">
                    <a:pos x="T6" y="T7"/>
                  </a:cxn>
                  <a:cxn ang="0">
                    <a:pos x="T8" y="T9"/>
                  </a:cxn>
                  <a:cxn ang="0">
                    <a:pos x="T10" y="T11"/>
                  </a:cxn>
                </a:cxnLst>
                <a:rect l="0" t="0" r="r" b="b"/>
                <a:pathLst>
                  <a:path w="41" h="41">
                    <a:moveTo>
                      <a:pt x="41" y="21"/>
                    </a:moveTo>
                    <a:lnTo>
                      <a:pt x="41" y="21"/>
                    </a:lnTo>
                    <a:cubicBezTo>
                      <a:pt x="41" y="32"/>
                      <a:pt x="32" y="41"/>
                      <a:pt x="20" y="41"/>
                    </a:cubicBezTo>
                    <a:cubicBezTo>
                      <a:pt x="9" y="41"/>
                      <a:pt x="0" y="32"/>
                      <a:pt x="0" y="21"/>
                    </a:cubicBezTo>
                    <a:cubicBezTo>
                      <a:pt x="0" y="9"/>
                      <a:pt x="9" y="0"/>
                      <a:pt x="20" y="0"/>
                    </a:cubicBezTo>
                    <a:cubicBezTo>
                      <a:pt x="32" y="0"/>
                      <a:pt x="41" y="9"/>
                      <a:pt x="41" y="21"/>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34" name="Freeform 9"/>
              <p:cNvSpPr/>
              <p:nvPr/>
            </p:nvSpPr>
            <p:spPr bwMode="auto">
              <a:xfrm>
                <a:off x="541338" y="3738562"/>
                <a:ext cx="14288" cy="401637"/>
              </a:xfrm>
              <a:custGeom>
                <a:avLst/>
                <a:gdLst>
                  <a:gd name="T0" fmla="*/ 7 w 7"/>
                  <a:gd name="T1" fmla="*/ 217 h 217"/>
                  <a:gd name="T2" fmla="*/ 7 w 7"/>
                  <a:gd name="T3" fmla="*/ 217 h 217"/>
                  <a:gd name="T4" fmla="*/ 0 w 7"/>
                  <a:gd name="T5" fmla="*/ 217 h 217"/>
                  <a:gd name="T6" fmla="*/ 0 w 7"/>
                  <a:gd name="T7" fmla="*/ 0 h 217"/>
                  <a:gd name="T8" fmla="*/ 7 w 7"/>
                  <a:gd name="T9" fmla="*/ 0 h 217"/>
                  <a:gd name="T10" fmla="*/ 7 w 7"/>
                  <a:gd name="T11" fmla="*/ 217 h 217"/>
                </a:gdLst>
                <a:ahLst/>
                <a:cxnLst>
                  <a:cxn ang="0">
                    <a:pos x="T0" y="T1"/>
                  </a:cxn>
                  <a:cxn ang="0">
                    <a:pos x="T2" y="T3"/>
                  </a:cxn>
                  <a:cxn ang="0">
                    <a:pos x="T4" y="T5"/>
                  </a:cxn>
                  <a:cxn ang="0">
                    <a:pos x="T6" y="T7"/>
                  </a:cxn>
                  <a:cxn ang="0">
                    <a:pos x="T8" y="T9"/>
                  </a:cxn>
                  <a:cxn ang="0">
                    <a:pos x="T10" y="T11"/>
                  </a:cxn>
                </a:cxnLst>
                <a:rect l="0" t="0" r="r" b="b"/>
                <a:pathLst>
                  <a:path w="7" h="217">
                    <a:moveTo>
                      <a:pt x="7" y="217"/>
                    </a:moveTo>
                    <a:lnTo>
                      <a:pt x="7" y="217"/>
                    </a:lnTo>
                    <a:lnTo>
                      <a:pt x="0" y="217"/>
                    </a:lnTo>
                    <a:lnTo>
                      <a:pt x="0" y="0"/>
                    </a:lnTo>
                    <a:lnTo>
                      <a:pt x="7" y="0"/>
                    </a:lnTo>
                    <a:lnTo>
                      <a:pt x="7" y="217"/>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grpSp>
          <p:nvGrpSpPr>
            <p:cNvPr id="114" name="组合 46"/>
            <p:cNvGrpSpPr/>
            <p:nvPr userDrawn="1"/>
          </p:nvGrpSpPr>
          <p:grpSpPr>
            <a:xfrm rot="19680185">
              <a:off x="-263276" y="379440"/>
              <a:ext cx="920458" cy="709092"/>
              <a:chOff x="2486025" y="3619500"/>
              <a:chExt cx="1500188" cy="1155700"/>
            </a:xfrm>
            <a:grpFill/>
          </p:grpSpPr>
          <p:sp>
            <p:nvSpPr>
              <p:cNvPr id="128" name="Freeform 26"/>
              <p:cNvSpPr>
                <a:spLocks noEditPoints="1"/>
              </p:cNvSpPr>
              <p:nvPr/>
            </p:nvSpPr>
            <p:spPr bwMode="auto">
              <a:xfrm>
                <a:off x="2486025" y="3619500"/>
                <a:ext cx="1500188" cy="1155700"/>
              </a:xfrm>
              <a:custGeom>
                <a:avLst/>
                <a:gdLst>
                  <a:gd name="T0" fmla="*/ 408 w 815"/>
                  <a:gd name="T1" fmla="*/ 553 h 627"/>
                  <a:gd name="T2" fmla="*/ 408 w 815"/>
                  <a:gd name="T3" fmla="*/ 553 h 627"/>
                  <a:gd name="T4" fmla="*/ 207 w 815"/>
                  <a:gd name="T5" fmla="*/ 353 h 627"/>
                  <a:gd name="T6" fmla="*/ 408 w 815"/>
                  <a:gd name="T7" fmla="*/ 152 h 627"/>
                  <a:gd name="T8" fmla="*/ 608 w 815"/>
                  <a:gd name="T9" fmla="*/ 353 h 627"/>
                  <a:gd name="T10" fmla="*/ 408 w 815"/>
                  <a:gd name="T11" fmla="*/ 553 h 627"/>
                  <a:gd name="T12" fmla="*/ 156 w 815"/>
                  <a:gd name="T13" fmla="*/ 176 h 627"/>
                  <a:gd name="T14" fmla="*/ 156 w 815"/>
                  <a:gd name="T15" fmla="*/ 176 h 627"/>
                  <a:gd name="T16" fmla="*/ 54 w 815"/>
                  <a:gd name="T17" fmla="*/ 176 h 627"/>
                  <a:gd name="T18" fmla="*/ 54 w 815"/>
                  <a:gd name="T19" fmla="*/ 118 h 627"/>
                  <a:gd name="T20" fmla="*/ 156 w 815"/>
                  <a:gd name="T21" fmla="*/ 118 h 627"/>
                  <a:gd name="T22" fmla="*/ 156 w 815"/>
                  <a:gd name="T23" fmla="*/ 176 h 627"/>
                  <a:gd name="T24" fmla="*/ 601 w 815"/>
                  <a:gd name="T25" fmla="*/ 79 h 627"/>
                  <a:gd name="T26" fmla="*/ 601 w 815"/>
                  <a:gd name="T27" fmla="*/ 79 h 627"/>
                  <a:gd name="T28" fmla="*/ 530 w 815"/>
                  <a:gd name="T29" fmla="*/ 0 h 627"/>
                  <a:gd name="T30" fmla="*/ 285 w 815"/>
                  <a:gd name="T31" fmla="*/ 0 h 627"/>
                  <a:gd name="T32" fmla="*/ 214 w 815"/>
                  <a:gd name="T33" fmla="*/ 79 h 627"/>
                  <a:gd name="T34" fmla="*/ 0 w 815"/>
                  <a:gd name="T35" fmla="*/ 79 h 627"/>
                  <a:gd name="T36" fmla="*/ 0 w 815"/>
                  <a:gd name="T37" fmla="*/ 627 h 627"/>
                  <a:gd name="T38" fmla="*/ 815 w 815"/>
                  <a:gd name="T39" fmla="*/ 627 h 627"/>
                  <a:gd name="T40" fmla="*/ 815 w 815"/>
                  <a:gd name="T41" fmla="*/ 79 h 627"/>
                  <a:gd name="T42" fmla="*/ 601 w 815"/>
                  <a:gd name="T43" fmla="*/ 79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15" h="627">
                    <a:moveTo>
                      <a:pt x="408" y="553"/>
                    </a:moveTo>
                    <a:lnTo>
                      <a:pt x="408" y="553"/>
                    </a:lnTo>
                    <a:cubicBezTo>
                      <a:pt x="297" y="553"/>
                      <a:pt x="207" y="463"/>
                      <a:pt x="207" y="353"/>
                    </a:cubicBezTo>
                    <a:cubicBezTo>
                      <a:pt x="207" y="242"/>
                      <a:pt x="297" y="152"/>
                      <a:pt x="408" y="152"/>
                    </a:cubicBezTo>
                    <a:cubicBezTo>
                      <a:pt x="518" y="152"/>
                      <a:pt x="608" y="242"/>
                      <a:pt x="608" y="353"/>
                    </a:cubicBezTo>
                    <a:cubicBezTo>
                      <a:pt x="608" y="463"/>
                      <a:pt x="518" y="553"/>
                      <a:pt x="408" y="553"/>
                    </a:cubicBezTo>
                    <a:close/>
                    <a:moveTo>
                      <a:pt x="156" y="176"/>
                    </a:moveTo>
                    <a:lnTo>
                      <a:pt x="156" y="176"/>
                    </a:lnTo>
                    <a:lnTo>
                      <a:pt x="54" y="176"/>
                    </a:lnTo>
                    <a:lnTo>
                      <a:pt x="54" y="118"/>
                    </a:lnTo>
                    <a:lnTo>
                      <a:pt x="156" y="118"/>
                    </a:lnTo>
                    <a:lnTo>
                      <a:pt x="156" y="176"/>
                    </a:lnTo>
                    <a:close/>
                    <a:moveTo>
                      <a:pt x="601" y="79"/>
                    </a:moveTo>
                    <a:lnTo>
                      <a:pt x="601" y="79"/>
                    </a:lnTo>
                    <a:lnTo>
                      <a:pt x="530" y="0"/>
                    </a:lnTo>
                    <a:lnTo>
                      <a:pt x="285" y="0"/>
                    </a:lnTo>
                    <a:lnTo>
                      <a:pt x="214" y="79"/>
                    </a:lnTo>
                    <a:lnTo>
                      <a:pt x="0" y="79"/>
                    </a:lnTo>
                    <a:lnTo>
                      <a:pt x="0" y="627"/>
                    </a:lnTo>
                    <a:lnTo>
                      <a:pt x="815" y="627"/>
                    </a:lnTo>
                    <a:lnTo>
                      <a:pt x="815" y="79"/>
                    </a:lnTo>
                    <a:lnTo>
                      <a:pt x="601" y="79"/>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29" name="Freeform 27"/>
              <p:cNvSpPr/>
              <p:nvPr/>
            </p:nvSpPr>
            <p:spPr bwMode="auto">
              <a:xfrm>
                <a:off x="2955925" y="3987800"/>
                <a:ext cx="560388" cy="565150"/>
              </a:xfrm>
              <a:custGeom>
                <a:avLst/>
                <a:gdLst>
                  <a:gd name="T0" fmla="*/ 153 w 305"/>
                  <a:gd name="T1" fmla="*/ 0 h 306"/>
                  <a:gd name="T2" fmla="*/ 153 w 305"/>
                  <a:gd name="T3" fmla="*/ 0 h 306"/>
                  <a:gd name="T4" fmla="*/ 0 w 305"/>
                  <a:gd name="T5" fmla="*/ 153 h 306"/>
                  <a:gd name="T6" fmla="*/ 153 w 305"/>
                  <a:gd name="T7" fmla="*/ 306 h 306"/>
                  <a:gd name="T8" fmla="*/ 305 w 305"/>
                  <a:gd name="T9" fmla="*/ 153 h 306"/>
                  <a:gd name="T10" fmla="*/ 153 w 305"/>
                  <a:gd name="T11" fmla="*/ 0 h 306"/>
                </a:gdLst>
                <a:ahLst/>
                <a:cxnLst>
                  <a:cxn ang="0">
                    <a:pos x="T0" y="T1"/>
                  </a:cxn>
                  <a:cxn ang="0">
                    <a:pos x="T2" y="T3"/>
                  </a:cxn>
                  <a:cxn ang="0">
                    <a:pos x="T4" y="T5"/>
                  </a:cxn>
                  <a:cxn ang="0">
                    <a:pos x="T6" y="T7"/>
                  </a:cxn>
                  <a:cxn ang="0">
                    <a:pos x="T8" y="T9"/>
                  </a:cxn>
                  <a:cxn ang="0">
                    <a:pos x="T10" y="T11"/>
                  </a:cxn>
                </a:cxnLst>
                <a:rect l="0" t="0" r="r" b="b"/>
                <a:pathLst>
                  <a:path w="305" h="306">
                    <a:moveTo>
                      <a:pt x="153" y="0"/>
                    </a:moveTo>
                    <a:lnTo>
                      <a:pt x="153" y="0"/>
                    </a:lnTo>
                    <a:cubicBezTo>
                      <a:pt x="68" y="0"/>
                      <a:pt x="0" y="68"/>
                      <a:pt x="0" y="153"/>
                    </a:cubicBezTo>
                    <a:cubicBezTo>
                      <a:pt x="0" y="237"/>
                      <a:pt x="68" y="306"/>
                      <a:pt x="153" y="306"/>
                    </a:cubicBezTo>
                    <a:cubicBezTo>
                      <a:pt x="237" y="306"/>
                      <a:pt x="305" y="237"/>
                      <a:pt x="305" y="153"/>
                    </a:cubicBezTo>
                    <a:cubicBezTo>
                      <a:pt x="305" y="68"/>
                      <a:pt x="237" y="0"/>
                      <a:pt x="153"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115" name="Freeform 29"/>
            <p:cNvSpPr>
              <a:spLocks noEditPoints="1"/>
            </p:cNvSpPr>
            <p:nvPr userDrawn="1"/>
          </p:nvSpPr>
          <p:spPr bwMode="auto">
            <a:xfrm>
              <a:off x="2014889" y="-672068"/>
              <a:ext cx="905329" cy="907255"/>
            </a:xfrm>
            <a:custGeom>
              <a:avLst/>
              <a:gdLst>
                <a:gd name="T0" fmla="*/ 578 w 811"/>
                <a:gd name="T1" fmla="*/ 436 h 811"/>
                <a:gd name="T2" fmla="*/ 578 w 811"/>
                <a:gd name="T3" fmla="*/ 436 h 811"/>
                <a:gd name="T4" fmla="*/ 531 w 811"/>
                <a:gd name="T5" fmla="*/ 269 h 811"/>
                <a:gd name="T6" fmla="*/ 698 w 811"/>
                <a:gd name="T7" fmla="*/ 222 h 811"/>
                <a:gd name="T8" fmla="*/ 745 w 811"/>
                <a:gd name="T9" fmla="*/ 389 h 811"/>
                <a:gd name="T10" fmla="*/ 578 w 811"/>
                <a:gd name="T11" fmla="*/ 436 h 811"/>
                <a:gd name="T12" fmla="*/ 656 w 811"/>
                <a:gd name="T13" fmla="*/ 663 h 811"/>
                <a:gd name="T14" fmla="*/ 656 w 811"/>
                <a:gd name="T15" fmla="*/ 663 h 811"/>
                <a:gd name="T16" fmla="*/ 489 w 811"/>
                <a:gd name="T17" fmla="*/ 710 h 811"/>
                <a:gd name="T18" fmla="*/ 441 w 811"/>
                <a:gd name="T19" fmla="*/ 543 h 811"/>
                <a:gd name="T20" fmla="*/ 609 w 811"/>
                <a:gd name="T21" fmla="*/ 495 h 811"/>
                <a:gd name="T22" fmla="*/ 656 w 811"/>
                <a:gd name="T23" fmla="*/ 663 h 811"/>
                <a:gd name="T24" fmla="*/ 366 w 811"/>
                <a:gd name="T25" fmla="*/ 405 h 811"/>
                <a:gd name="T26" fmla="*/ 366 w 811"/>
                <a:gd name="T27" fmla="*/ 405 h 811"/>
                <a:gd name="T28" fmla="*/ 405 w 811"/>
                <a:gd name="T29" fmla="*/ 366 h 811"/>
                <a:gd name="T30" fmla="*/ 444 w 811"/>
                <a:gd name="T31" fmla="*/ 405 h 811"/>
                <a:gd name="T32" fmla="*/ 405 w 811"/>
                <a:gd name="T33" fmla="*/ 444 h 811"/>
                <a:gd name="T34" fmla="*/ 366 w 811"/>
                <a:gd name="T35" fmla="*/ 405 h 811"/>
                <a:gd name="T36" fmla="*/ 369 w 811"/>
                <a:gd name="T37" fmla="*/ 663 h 811"/>
                <a:gd name="T38" fmla="*/ 369 w 811"/>
                <a:gd name="T39" fmla="*/ 663 h 811"/>
                <a:gd name="T40" fmla="*/ 201 w 811"/>
                <a:gd name="T41" fmla="*/ 710 h 811"/>
                <a:gd name="T42" fmla="*/ 154 w 811"/>
                <a:gd name="T43" fmla="*/ 543 h 811"/>
                <a:gd name="T44" fmla="*/ 321 w 811"/>
                <a:gd name="T45" fmla="*/ 495 h 811"/>
                <a:gd name="T46" fmla="*/ 369 w 811"/>
                <a:gd name="T47" fmla="*/ 663 h 811"/>
                <a:gd name="T48" fmla="*/ 112 w 811"/>
                <a:gd name="T49" fmla="*/ 436 h 811"/>
                <a:gd name="T50" fmla="*/ 112 w 811"/>
                <a:gd name="T51" fmla="*/ 436 h 811"/>
                <a:gd name="T52" fmla="*/ 65 w 811"/>
                <a:gd name="T53" fmla="*/ 269 h 811"/>
                <a:gd name="T54" fmla="*/ 232 w 811"/>
                <a:gd name="T55" fmla="*/ 222 h 811"/>
                <a:gd name="T56" fmla="*/ 280 w 811"/>
                <a:gd name="T57" fmla="*/ 389 h 811"/>
                <a:gd name="T58" fmla="*/ 112 w 811"/>
                <a:gd name="T59" fmla="*/ 436 h 811"/>
                <a:gd name="T60" fmla="*/ 298 w 811"/>
                <a:gd name="T61" fmla="*/ 100 h 811"/>
                <a:gd name="T62" fmla="*/ 298 w 811"/>
                <a:gd name="T63" fmla="*/ 100 h 811"/>
                <a:gd name="T64" fmla="*/ 465 w 811"/>
                <a:gd name="T65" fmla="*/ 52 h 811"/>
                <a:gd name="T66" fmla="*/ 513 w 811"/>
                <a:gd name="T67" fmla="*/ 220 h 811"/>
                <a:gd name="T68" fmla="*/ 345 w 811"/>
                <a:gd name="T69" fmla="*/ 267 h 811"/>
                <a:gd name="T70" fmla="*/ 298 w 811"/>
                <a:gd name="T71" fmla="*/ 100 h 811"/>
                <a:gd name="T72" fmla="*/ 405 w 811"/>
                <a:gd name="T73" fmla="*/ 0 h 811"/>
                <a:gd name="T74" fmla="*/ 405 w 811"/>
                <a:gd name="T75" fmla="*/ 0 h 811"/>
                <a:gd name="T76" fmla="*/ 0 w 811"/>
                <a:gd name="T77" fmla="*/ 405 h 811"/>
                <a:gd name="T78" fmla="*/ 405 w 811"/>
                <a:gd name="T79" fmla="*/ 811 h 811"/>
                <a:gd name="T80" fmla="*/ 811 w 811"/>
                <a:gd name="T81" fmla="*/ 405 h 811"/>
                <a:gd name="T82" fmla="*/ 405 w 811"/>
                <a:gd name="T83" fmla="*/ 0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11" h="811">
                  <a:moveTo>
                    <a:pt x="578" y="436"/>
                  </a:moveTo>
                  <a:lnTo>
                    <a:pt x="578" y="436"/>
                  </a:lnTo>
                  <a:cubicBezTo>
                    <a:pt x="519" y="403"/>
                    <a:pt x="497" y="329"/>
                    <a:pt x="531" y="269"/>
                  </a:cubicBezTo>
                  <a:cubicBezTo>
                    <a:pt x="564" y="210"/>
                    <a:pt x="638" y="188"/>
                    <a:pt x="698" y="222"/>
                  </a:cubicBezTo>
                  <a:cubicBezTo>
                    <a:pt x="757" y="255"/>
                    <a:pt x="778" y="329"/>
                    <a:pt x="745" y="389"/>
                  </a:cubicBezTo>
                  <a:cubicBezTo>
                    <a:pt x="712" y="448"/>
                    <a:pt x="637" y="469"/>
                    <a:pt x="578" y="436"/>
                  </a:cubicBezTo>
                  <a:close/>
                  <a:moveTo>
                    <a:pt x="656" y="663"/>
                  </a:moveTo>
                  <a:lnTo>
                    <a:pt x="656" y="663"/>
                  </a:lnTo>
                  <a:cubicBezTo>
                    <a:pt x="623" y="722"/>
                    <a:pt x="548" y="743"/>
                    <a:pt x="489" y="710"/>
                  </a:cubicBezTo>
                  <a:cubicBezTo>
                    <a:pt x="430" y="677"/>
                    <a:pt x="408" y="602"/>
                    <a:pt x="441" y="543"/>
                  </a:cubicBezTo>
                  <a:cubicBezTo>
                    <a:pt x="474" y="484"/>
                    <a:pt x="549" y="462"/>
                    <a:pt x="609" y="495"/>
                  </a:cubicBezTo>
                  <a:cubicBezTo>
                    <a:pt x="668" y="528"/>
                    <a:pt x="689" y="603"/>
                    <a:pt x="656" y="663"/>
                  </a:cubicBezTo>
                  <a:close/>
                  <a:moveTo>
                    <a:pt x="366" y="405"/>
                  </a:moveTo>
                  <a:lnTo>
                    <a:pt x="366" y="405"/>
                  </a:lnTo>
                  <a:cubicBezTo>
                    <a:pt x="366" y="384"/>
                    <a:pt x="384" y="366"/>
                    <a:pt x="405" y="366"/>
                  </a:cubicBezTo>
                  <a:cubicBezTo>
                    <a:pt x="427" y="366"/>
                    <a:pt x="444" y="384"/>
                    <a:pt x="444" y="405"/>
                  </a:cubicBezTo>
                  <a:cubicBezTo>
                    <a:pt x="444" y="427"/>
                    <a:pt x="427" y="444"/>
                    <a:pt x="405" y="444"/>
                  </a:cubicBezTo>
                  <a:cubicBezTo>
                    <a:pt x="384" y="444"/>
                    <a:pt x="366" y="427"/>
                    <a:pt x="366" y="405"/>
                  </a:cubicBezTo>
                  <a:close/>
                  <a:moveTo>
                    <a:pt x="369" y="663"/>
                  </a:moveTo>
                  <a:lnTo>
                    <a:pt x="369" y="663"/>
                  </a:lnTo>
                  <a:cubicBezTo>
                    <a:pt x="336" y="722"/>
                    <a:pt x="261" y="743"/>
                    <a:pt x="201" y="710"/>
                  </a:cubicBezTo>
                  <a:cubicBezTo>
                    <a:pt x="142" y="677"/>
                    <a:pt x="121" y="602"/>
                    <a:pt x="154" y="543"/>
                  </a:cubicBezTo>
                  <a:cubicBezTo>
                    <a:pt x="187" y="484"/>
                    <a:pt x="262" y="462"/>
                    <a:pt x="321" y="495"/>
                  </a:cubicBezTo>
                  <a:cubicBezTo>
                    <a:pt x="381" y="528"/>
                    <a:pt x="402" y="603"/>
                    <a:pt x="369" y="663"/>
                  </a:cubicBezTo>
                  <a:close/>
                  <a:moveTo>
                    <a:pt x="112" y="436"/>
                  </a:moveTo>
                  <a:lnTo>
                    <a:pt x="112" y="436"/>
                  </a:lnTo>
                  <a:cubicBezTo>
                    <a:pt x="53" y="403"/>
                    <a:pt x="32" y="329"/>
                    <a:pt x="65" y="269"/>
                  </a:cubicBezTo>
                  <a:cubicBezTo>
                    <a:pt x="98" y="210"/>
                    <a:pt x="173" y="188"/>
                    <a:pt x="232" y="222"/>
                  </a:cubicBezTo>
                  <a:cubicBezTo>
                    <a:pt x="291" y="255"/>
                    <a:pt x="313" y="329"/>
                    <a:pt x="280" y="389"/>
                  </a:cubicBezTo>
                  <a:cubicBezTo>
                    <a:pt x="247" y="448"/>
                    <a:pt x="172" y="469"/>
                    <a:pt x="112" y="436"/>
                  </a:cubicBezTo>
                  <a:close/>
                  <a:moveTo>
                    <a:pt x="298" y="100"/>
                  </a:moveTo>
                  <a:lnTo>
                    <a:pt x="298" y="100"/>
                  </a:lnTo>
                  <a:cubicBezTo>
                    <a:pt x="331" y="41"/>
                    <a:pt x="406" y="19"/>
                    <a:pt x="465" y="52"/>
                  </a:cubicBezTo>
                  <a:cubicBezTo>
                    <a:pt x="524" y="85"/>
                    <a:pt x="546" y="160"/>
                    <a:pt x="513" y="220"/>
                  </a:cubicBezTo>
                  <a:cubicBezTo>
                    <a:pt x="480" y="279"/>
                    <a:pt x="405" y="300"/>
                    <a:pt x="345" y="267"/>
                  </a:cubicBezTo>
                  <a:cubicBezTo>
                    <a:pt x="286" y="234"/>
                    <a:pt x="265" y="159"/>
                    <a:pt x="298" y="100"/>
                  </a:cubicBezTo>
                  <a:close/>
                  <a:moveTo>
                    <a:pt x="405" y="0"/>
                  </a:moveTo>
                  <a:lnTo>
                    <a:pt x="405" y="0"/>
                  </a:lnTo>
                  <a:cubicBezTo>
                    <a:pt x="181" y="0"/>
                    <a:pt x="0" y="181"/>
                    <a:pt x="0" y="405"/>
                  </a:cubicBezTo>
                  <a:cubicBezTo>
                    <a:pt x="0" y="629"/>
                    <a:pt x="181" y="811"/>
                    <a:pt x="405" y="811"/>
                  </a:cubicBezTo>
                  <a:cubicBezTo>
                    <a:pt x="629" y="811"/>
                    <a:pt x="811" y="629"/>
                    <a:pt x="811" y="405"/>
                  </a:cubicBezTo>
                  <a:cubicBezTo>
                    <a:pt x="811" y="181"/>
                    <a:pt x="629" y="0"/>
                    <a:pt x="405"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16" name="Freeform 5"/>
            <p:cNvSpPr>
              <a:spLocks noEditPoints="1"/>
            </p:cNvSpPr>
            <p:nvPr userDrawn="1"/>
          </p:nvSpPr>
          <p:spPr bwMode="auto">
            <a:xfrm rot="1264384">
              <a:off x="2980490" y="2441065"/>
              <a:ext cx="1000393" cy="429321"/>
            </a:xfrm>
            <a:custGeom>
              <a:avLst/>
              <a:gdLst>
                <a:gd name="T0" fmla="*/ 1727 w 3152"/>
                <a:gd name="T1" fmla="*/ 1223 h 1356"/>
                <a:gd name="T2" fmla="*/ 1727 w 3152"/>
                <a:gd name="T3" fmla="*/ 421 h 1356"/>
                <a:gd name="T4" fmla="*/ 1727 w 3152"/>
                <a:gd name="T5" fmla="*/ 1223 h 1356"/>
                <a:gd name="T6" fmla="*/ 534 w 3152"/>
                <a:gd name="T7" fmla="*/ 1223 h 1356"/>
                <a:gd name="T8" fmla="*/ 522 w 3152"/>
                <a:gd name="T9" fmla="*/ 422 h 1356"/>
                <a:gd name="T10" fmla="*/ 550 w 3152"/>
                <a:gd name="T11" fmla="*/ 422 h 1356"/>
                <a:gd name="T12" fmla="*/ 534 w 3152"/>
                <a:gd name="T13" fmla="*/ 1223 h 1356"/>
                <a:gd name="T14" fmla="*/ 2965 w 3152"/>
                <a:gd name="T15" fmla="*/ 30 h 1356"/>
                <a:gd name="T16" fmla="*/ 2960 w 3152"/>
                <a:gd name="T17" fmla="*/ 24 h 1356"/>
                <a:gd name="T18" fmla="*/ 2955 w 3152"/>
                <a:gd name="T19" fmla="*/ 19 h 1356"/>
                <a:gd name="T20" fmla="*/ 2945 w 3152"/>
                <a:gd name="T21" fmla="*/ 11 h 1356"/>
                <a:gd name="T22" fmla="*/ 2934 w 3152"/>
                <a:gd name="T23" fmla="*/ 5 h 1356"/>
                <a:gd name="T24" fmla="*/ 2921 w 3152"/>
                <a:gd name="T25" fmla="*/ 2 h 1356"/>
                <a:gd name="T26" fmla="*/ 2908 w 3152"/>
                <a:gd name="T27" fmla="*/ 1 h 1356"/>
                <a:gd name="T28" fmla="*/ 2896 w 3152"/>
                <a:gd name="T29" fmla="*/ 2 h 1356"/>
                <a:gd name="T30" fmla="*/ 2883 w 3152"/>
                <a:gd name="T31" fmla="*/ 6 h 1356"/>
                <a:gd name="T32" fmla="*/ 2872 w 3152"/>
                <a:gd name="T33" fmla="*/ 12 h 1356"/>
                <a:gd name="T34" fmla="*/ 2867 w 3152"/>
                <a:gd name="T35" fmla="*/ 17 h 1356"/>
                <a:gd name="T36" fmla="*/ 2861 w 3152"/>
                <a:gd name="T37" fmla="*/ 21 h 1356"/>
                <a:gd name="T38" fmla="*/ 1727 w 3152"/>
                <a:gd name="T39" fmla="*/ 288 h 1356"/>
                <a:gd name="T40" fmla="*/ 1064 w 3152"/>
                <a:gd name="T41" fmla="*/ 756 h 1356"/>
                <a:gd name="T42" fmla="*/ 799 w 3152"/>
                <a:gd name="T43" fmla="*/ 173 h 1356"/>
                <a:gd name="T44" fmla="*/ 975 w 3152"/>
                <a:gd name="T45" fmla="*/ 380 h 1356"/>
                <a:gd name="T46" fmla="*/ 1030 w 3152"/>
                <a:gd name="T47" fmla="*/ 275 h 1356"/>
                <a:gd name="T48" fmla="*/ 863 w 3152"/>
                <a:gd name="T49" fmla="*/ 29 h 1356"/>
                <a:gd name="T50" fmla="*/ 854 w 3152"/>
                <a:gd name="T51" fmla="*/ 19 h 1356"/>
                <a:gd name="T52" fmla="*/ 850 w 3152"/>
                <a:gd name="T53" fmla="*/ 16 h 1356"/>
                <a:gd name="T54" fmla="*/ 838 w 3152"/>
                <a:gd name="T55" fmla="*/ 8 h 1356"/>
                <a:gd name="T56" fmla="*/ 825 w 3152"/>
                <a:gd name="T57" fmla="*/ 3 h 1356"/>
                <a:gd name="T58" fmla="*/ 813 w 3152"/>
                <a:gd name="T59" fmla="*/ 1 h 1356"/>
                <a:gd name="T60" fmla="*/ 800 w 3152"/>
                <a:gd name="T61" fmla="*/ 1 h 1356"/>
                <a:gd name="T62" fmla="*/ 787 w 3152"/>
                <a:gd name="T63" fmla="*/ 4 h 1356"/>
                <a:gd name="T64" fmla="*/ 774 w 3152"/>
                <a:gd name="T65" fmla="*/ 10 h 1356"/>
                <a:gd name="T66" fmla="*/ 770 w 3152"/>
                <a:gd name="T67" fmla="*/ 12 h 1356"/>
                <a:gd name="T68" fmla="*/ 760 w 3152"/>
                <a:gd name="T69" fmla="*/ 21 h 1356"/>
                <a:gd name="T70" fmla="*/ 508 w 3152"/>
                <a:gd name="T71" fmla="*/ 289 h 1356"/>
                <a:gd name="T72" fmla="*/ 534 w 3152"/>
                <a:gd name="T73" fmla="*/ 1356 h 1356"/>
                <a:gd name="T74" fmla="*/ 1197 w 3152"/>
                <a:gd name="T75" fmla="*/ 889 h 1356"/>
                <a:gd name="T76" fmla="*/ 2260 w 3152"/>
                <a:gd name="T77" fmla="*/ 856 h 1356"/>
                <a:gd name="T78" fmla="*/ 3021 w 3152"/>
                <a:gd name="T79" fmla="*/ 350 h 1356"/>
                <a:gd name="T80" fmla="*/ 3114 w 3152"/>
                <a:gd name="T81" fmla="*/ 368 h 1356"/>
                <a:gd name="T82" fmla="*/ 2965 w 3152"/>
                <a:gd name="T83" fmla="*/ 3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52" h="1356">
                  <a:moveTo>
                    <a:pt x="1727" y="1223"/>
                  </a:moveTo>
                  <a:lnTo>
                    <a:pt x="1727" y="1223"/>
                  </a:lnTo>
                  <a:cubicBezTo>
                    <a:pt x="1506" y="1223"/>
                    <a:pt x="1326" y="1043"/>
                    <a:pt x="1326" y="822"/>
                  </a:cubicBezTo>
                  <a:cubicBezTo>
                    <a:pt x="1326" y="601"/>
                    <a:pt x="1506" y="421"/>
                    <a:pt x="1727" y="421"/>
                  </a:cubicBezTo>
                  <a:cubicBezTo>
                    <a:pt x="1948" y="421"/>
                    <a:pt x="2128" y="601"/>
                    <a:pt x="2128" y="822"/>
                  </a:cubicBezTo>
                  <a:cubicBezTo>
                    <a:pt x="2128" y="1043"/>
                    <a:pt x="1948" y="1223"/>
                    <a:pt x="1727" y="1223"/>
                  </a:cubicBezTo>
                  <a:close/>
                  <a:moveTo>
                    <a:pt x="534" y="1223"/>
                  </a:moveTo>
                  <a:lnTo>
                    <a:pt x="534" y="1223"/>
                  </a:lnTo>
                  <a:cubicBezTo>
                    <a:pt x="313" y="1223"/>
                    <a:pt x="133" y="1043"/>
                    <a:pt x="133" y="822"/>
                  </a:cubicBezTo>
                  <a:cubicBezTo>
                    <a:pt x="133" y="605"/>
                    <a:pt x="306" y="428"/>
                    <a:pt x="522" y="422"/>
                  </a:cubicBezTo>
                  <a:cubicBezTo>
                    <a:pt x="526" y="423"/>
                    <a:pt x="531" y="423"/>
                    <a:pt x="536" y="423"/>
                  </a:cubicBezTo>
                  <a:cubicBezTo>
                    <a:pt x="540" y="423"/>
                    <a:pt x="545" y="423"/>
                    <a:pt x="550" y="422"/>
                  </a:cubicBezTo>
                  <a:cubicBezTo>
                    <a:pt x="763" y="430"/>
                    <a:pt x="935" y="607"/>
                    <a:pt x="935" y="822"/>
                  </a:cubicBezTo>
                  <a:cubicBezTo>
                    <a:pt x="935" y="1043"/>
                    <a:pt x="755" y="1223"/>
                    <a:pt x="534" y="1223"/>
                  </a:cubicBezTo>
                  <a:close/>
                  <a:moveTo>
                    <a:pt x="2965" y="30"/>
                  </a:moveTo>
                  <a:lnTo>
                    <a:pt x="2965" y="30"/>
                  </a:lnTo>
                  <a:cubicBezTo>
                    <a:pt x="2965" y="30"/>
                    <a:pt x="2965" y="29"/>
                    <a:pt x="2965" y="29"/>
                  </a:cubicBezTo>
                  <a:cubicBezTo>
                    <a:pt x="2963" y="27"/>
                    <a:pt x="2962" y="26"/>
                    <a:pt x="2960" y="24"/>
                  </a:cubicBezTo>
                  <a:cubicBezTo>
                    <a:pt x="2959" y="22"/>
                    <a:pt x="2957" y="20"/>
                    <a:pt x="2956" y="19"/>
                  </a:cubicBezTo>
                  <a:cubicBezTo>
                    <a:pt x="2956" y="19"/>
                    <a:pt x="2955" y="19"/>
                    <a:pt x="2955" y="19"/>
                  </a:cubicBezTo>
                  <a:cubicBezTo>
                    <a:pt x="2954" y="17"/>
                    <a:pt x="2953" y="17"/>
                    <a:pt x="2952" y="16"/>
                  </a:cubicBezTo>
                  <a:cubicBezTo>
                    <a:pt x="2950" y="14"/>
                    <a:pt x="2948" y="12"/>
                    <a:pt x="2945" y="11"/>
                  </a:cubicBezTo>
                  <a:cubicBezTo>
                    <a:pt x="2944" y="10"/>
                    <a:pt x="2942" y="9"/>
                    <a:pt x="2940" y="8"/>
                  </a:cubicBezTo>
                  <a:cubicBezTo>
                    <a:pt x="2938" y="7"/>
                    <a:pt x="2936" y="6"/>
                    <a:pt x="2934" y="5"/>
                  </a:cubicBezTo>
                  <a:cubicBezTo>
                    <a:pt x="2932" y="4"/>
                    <a:pt x="2930" y="4"/>
                    <a:pt x="2928" y="3"/>
                  </a:cubicBezTo>
                  <a:cubicBezTo>
                    <a:pt x="2925" y="3"/>
                    <a:pt x="2923" y="2"/>
                    <a:pt x="2921" y="2"/>
                  </a:cubicBezTo>
                  <a:cubicBezTo>
                    <a:pt x="2919" y="1"/>
                    <a:pt x="2917" y="1"/>
                    <a:pt x="2915" y="1"/>
                  </a:cubicBezTo>
                  <a:cubicBezTo>
                    <a:pt x="2913" y="1"/>
                    <a:pt x="2911" y="0"/>
                    <a:pt x="2908" y="1"/>
                  </a:cubicBezTo>
                  <a:cubicBezTo>
                    <a:pt x="2907" y="1"/>
                    <a:pt x="2905" y="1"/>
                    <a:pt x="2903" y="1"/>
                  </a:cubicBezTo>
                  <a:cubicBezTo>
                    <a:pt x="2900" y="1"/>
                    <a:pt x="2898" y="2"/>
                    <a:pt x="2896" y="2"/>
                  </a:cubicBezTo>
                  <a:cubicBezTo>
                    <a:pt x="2894" y="2"/>
                    <a:pt x="2892" y="3"/>
                    <a:pt x="2890" y="4"/>
                  </a:cubicBezTo>
                  <a:cubicBezTo>
                    <a:pt x="2887" y="5"/>
                    <a:pt x="2885" y="5"/>
                    <a:pt x="2883" y="6"/>
                  </a:cubicBezTo>
                  <a:cubicBezTo>
                    <a:pt x="2881" y="7"/>
                    <a:pt x="2879" y="8"/>
                    <a:pt x="2876" y="10"/>
                  </a:cubicBezTo>
                  <a:cubicBezTo>
                    <a:pt x="2875" y="11"/>
                    <a:pt x="2874" y="11"/>
                    <a:pt x="2872" y="12"/>
                  </a:cubicBezTo>
                  <a:cubicBezTo>
                    <a:pt x="2872" y="12"/>
                    <a:pt x="2872" y="12"/>
                    <a:pt x="2872" y="12"/>
                  </a:cubicBezTo>
                  <a:cubicBezTo>
                    <a:pt x="2870" y="14"/>
                    <a:pt x="2868" y="15"/>
                    <a:pt x="2867" y="17"/>
                  </a:cubicBezTo>
                  <a:cubicBezTo>
                    <a:pt x="2865" y="18"/>
                    <a:pt x="2863" y="20"/>
                    <a:pt x="2861" y="21"/>
                  </a:cubicBezTo>
                  <a:cubicBezTo>
                    <a:pt x="2861" y="21"/>
                    <a:pt x="2861" y="21"/>
                    <a:pt x="2861" y="21"/>
                  </a:cubicBezTo>
                  <a:lnTo>
                    <a:pt x="2242" y="680"/>
                  </a:lnTo>
                  <a:cubicBezTo>
                    <a:pt x="2180" y="454"/>
                    <a:pt x="1973" y="288"/>
                    <a:pt x="1727" y="288"/>
                  </a:cubicBezTo>
                  <a:cubicBezTo>
                    <a:pt x="1455" y="288"/>
                    <a:pt x="1230" y="492"/>
                    <a:pt x="1197" y="756"/>
                  </a:cubicBezTo>
                  <a:lnTo>
                    <a:pt x="1064" y="756"/>
                  </a:lnTo>
                  <a:cubicBezTo>
                    <a:pt x="1037" y="539"/>
                    <a:pt x="880" y="363"/>
                    <a:pt x="674" y="307"/>
                  </a:cubicBezTo>
                  <a:lnTo>
                    <a:pt x="799" y="173"/>
                  </a:lnTo>
                  <a:lnTo>
                    <a:pt x="919" y="350"/>
                  </a:lnTo>
                  <a:cubicBezTo>
                    <a:pt x="932" y="369"/>
                    <a:pt x="953" y="380"/>
                    <a:pt x="975" y="380"/>
                  </a:cubicBezTo>
                  <a:cubicBezTo>
                    <a:pt x="988" y="380"/>
                    <a:pt x="1001" y="376"/>
                    <a:pt x="1012" y="368"/>
                  </a:cubicBezTo>
                  <a:cubicBezTo>
                    <a:pt x="1042" y="347"/>
                    <a:pt x="1050" y="306"/>
                    <a:pt x="1030" y="275"/>
                  </a:cubicBezTo>
                  <a:lnTo>
                    <a:pt x="863" y="30"/>
                  </a:lnTo>
                  <a:cubicBezTo>
                    <a:pt x="863" y="30"/>
                    <a:pt x="863" y="29"/>
                    <a:pt x="863" y="29"/>
                  </a:cubicBezTo>
                  <a:cubicBezTo>
                    <a:pt x="861" y="27"/>
                    <a:pt x="860" y="26"/>
                    <a:pt x="858" y="24"/>
                  </a:cubicBezTo>
                  <a:cubicBezTo>
                    <a:pt x="857" y="22"/>
                    <a:pt x="855" y="20"/>
                    <a:pt x="854" y="19"/>
                  </a:cubicBezTo>
                  <a:cubicBezTo>
                    <a:pt x="854" y="19"/>
                    <a:pt x="854" y="19"/>
                    <a:pt x="853" y="19"/>
                  </a:cubicBezTo>
                  <a:cubicBezTo>
                    <a:pt x="852" y="17"/>
                    <a:pt x="851" y="17"/>
                    <a:pt x="850" y="16"/>
                  </a:cubicBezTo>
                  <a:cubicBezTo>
                    <a:pt x="848" y="14"/>
                    <a:pt x="846" y="12"/>
                    <a:pt x="843" y="11"/>
                  </a:cubicBezTo>
                  <a:cubicBezTo>
                    <a:pt x="842" y="10"/>
                    <a:pt x="840" y="9"/>
                    <a:pt x="838" y="8"/>
                  </a:cubicBezTo>
                  <a:cubicBezTo>
                    <a:pt x="836" y="7"/>
                    <a:pt x="834" y="6"/>
                    <a:pt x="832" y="5"/>
                  </a:cubicBezTo>
                  <a:cubicBezTo>
                    <a:pt x="830" y="4"/>
                    <a:pt x="827" y="4"/>
                    <a:pt x="825" y="3"/>
                  </a:cubicBezTo>
                  <a:cubicBezTo>
                    <a:pt x="823" y="3"/>
                    <a:pt x="821" y="2"/>
                    <a:pt x="819" y="2"/>
                  </a:cubicBezTo>
                  <a:cubicBezTo>
                    <a:pt x="817" y="1"/>
                    <a:pt x="815" y="1"/>
                    <a:pt x="813" y="1"/>
                  </a:cubicBezTo>
                  <a:cubicBezTo>
                    <a:pt x="811" y="1"/>
                    <a:pt x="809" y="1"/>
                    <a:pt x="807" y="1"/>
                  </a:cubicBezTo>
                  <a:cubicBezTo>
                    <a:pt x="805" y="1"/>
                    <a:pt x="802" y="1"/>
                    <a:pt x="800" y="1"/>
                  </a:cubicBezTo>
                  <a:cubicBezTo>
                    <a:pt x="798" y="1"/>
                    <a:pt x="796" y="2"/>
                    <a:pt x="794" y="2"/>
                  </a:cubicBezTo>
                  <a:cubicBezTo>
                    <a:pt x="792" y="2"/>
                    <a:pt x="790" y="3"/>
                    <a:pt x="787" y="4"/>
                  </a:cubicBezTo>
                  <a:cubicBezTo>
                    <a:pt x="785" y="5"/>
                    <a:pt x="783" y="5"/>
                    <a:pt x="782" y="6"/>
                  </a:cubicBezTo>
                  <a:cubicBezTo>
                    <a:pt x="779" y="7"/>
                    <a:pt x="777" y="8"/>
                    <a:pt x="774" y="10"/>
                  </a:cubicBezTo>
                  <a:cubicBezTo>
                    <a:pt x="773" y="11"/>
                    <a:pt x="772" y="11"/>
                    <a:pt x="770" y="12"/>
                  </a:cubicBezTo>
                  <a:cubicBezTo>
                    <a:pt x="770" y="12"/>
                    <a:pt x="770" y="12"/>
                    <a:pt x="770" y="12"/>
                  </a:cubicBezTo>
                  <a:cubicBezTo>
                    <a:pt x="768" y="14"/>
                    <a:pt x="766" y="15"/>
                    <a:pt x="765" y="17"/>
                  </a:cubicBezTo>
                  <a:cubicBezTo>
                    <a:pt x="763" y="18"/>
                    <a:pt x="761" y="20"/>
                    <a:pt x="760" y="21"/>
                  </a:cubicBezTo>
                  <a:cubicBezTo>
                    <a:pt x="759" y="21"/>
                    <a:pt x="759" y="21"/>
                    <a:pt x="759" y="21"/>
                  </a:cubicBezTo>
                  <a:lnTo>
                    <a:pt x="508" y="289"/>
                  </a:lnTo>
                  <a:cubicBezTo>
                    <a:pt x="225" y="302"/>
                    <a:pt x="0" y="536"/>
                    <a:pt x="0" y="822"/>
                  </a:cubicBezTo>
                  <a:cubicBezTo>
                    <a:pt x="0" y="1117"/>
                    <a:pt x="239" y="1356"/>
                    <a:pt x="534" y="1356"/>
                  </a:cubicBezTo>
                  <a:cubicBezTo>
                    <a:pt x="806" y="1356"/>
                    <a:pt x="1031" y="1152"/>
                    <a:pt x="1064" y="889"/>
                  </a:cubicBezTo>
                  <a:lnTo>
                    <a:pt x="1197" y="889"/>
                  </a:lnTo>
                  <a:cubicBezTo>
                    <a:pt x="1230" y="1152"/>
                    <a:pt x="1455" y="1356"/>
                    <a:pt x="1727" y="1356"/>
                  </a:cubicBezTo>
                  <a:cubicBezTo>
                    <a:pt x="2011" y="1356"/>
                    <a:pt x="2243" y="1135"/>
                    <a:pt x="2260" y="856"/>
                  </a:cubicBezTo>
                  <a:lnTo>
                    <a:pt x="2901" y="173"/>
                  </a:lnTo>
                  <a:lnTo>
                    <a:pt x="3021" y="350"/>
                  </a:lnTo>
                  <a:cubicBezTo>
                    <a:pt x="3034" y="369"/>
                    <a:pt x="3055" y="380"/>
                    <a:pt x="3077" y="380"/>
                  </a:cubicBezTo>
                  <a:cubicBezTo>
                    <a:pt x="3089" y="380"/>
                    <a:pt x="3103" y="376"/>
                    <a:pt x="3114" y="368"/>
                  </a:cubicBezTo>
                  <a:cubicBezTo>
                    <a:pt x="3144" y="347"/>
                    <a:pt x="3152" y="306"/>
                    <a:pt x="3132" y="275"/>
                  </a:cubicBezTo>
                  <a:lnTo>
                    <a:pt x="2965" y="30"/>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117" name="组合 22"/>
            <p:cNvGrpSpPr/>
            <p:nvPr userDrawn="1"/>
          </p:nvGrpSpPr>
          <p:grpSpPr>
            <a:xfrm rot="1013132">
              <a:off x="2855281" y="1015011"/>
              <a:ext cx="794889" cy="623974"/>
              <a:chOff x="3654425" y="5089525"/>
              <a:chExt cx="1860550" cy="1460500"/>
            </a:xfrm>
            <a:grpFill/>
          </p:grpSpPr>
          <p:sp>
            <p:nvSpPr>
              <p:cNvPr id="121" name="Freeform 12"/>
              <p:cNvSpPr>
                <a:spLocks noEditPoints="1"/>
              </p:cNvSpPr>
              <p:nvPr/>
            </p:nvSpPr>
            <p:spPr bwMode="auto">
              <a:xfrm>
                <a:off x="3654425" y="5089525"/>
                <a:ext cx="1860550" cy="1460500"/>
              </a:xfrm>
              <a:custGeom>
                <a:avLst/>
                <a:gdLst>
                  <a:gd name="T0" fmla="*/ 2372 w 2506"/>
                  <a:gd name="T1" fmla="*/ 1716 h 1970"/>
                  <a:gd name="T2" fmla="*/ 2372 w 2506"/>
                  <a:gd name="T3" fmla="*/ 1716 h 1970"/>
                  <a:gd name="T4" fmla="*/ 1858 w 2506"/>
                  <a:gd name="T5" fmla="*/ 1575 h 1970"/>
                  <a:gd name="T6" fmla="*/ 1818 w 2506"/>
                  <a:gd name="T7" fmla="*/ 1576 h 1970"/>
                  <a:gd name="T8" fmla="*/ 1323 w 2506"/>
                  <a:gd name="T9" fmla="*/ 1715 h 1970"/>
                  <a:gd name="T10" fmla="*/ 1323 w 2506"/>
                  <a:gd name="T11" fmla="*/ 308 h 1970"/>
                  <a:gd name="T12" fmla="*/ 1847 w 2506"/>
                  <a:gd name="T13" fmla="*/ 133 h 1970"/>
                  <a:gd name="T14" fmla="*/ 2372 w 2506"/>
                  <a:gd name="T15" fmla="*/ 310 h 1970"/>
                  <a:gd name="T16" fmla="*/ 2372 w 2506"/>
                  <a:gd name="T17" fmla="*/ 1716 h 1970"/>
                  <a:gd name="T18" fmla="*/ 1182 w 2506"/>
                  <a:gd name="T19" fmla="*/ 1715 h 1970"/>
                  <a:gd name="T20" fmla="*/ 1182 w 2506"/>
                  <a:gd name="T21" fmla="*/ 1715 h 1970"/>
                  <a:gd name="T22" fmla="*/ 688 w 2506"/>
                  <a:gd name="T23" fmla="*/ 1576 h 1970"/>
                  <a:gd name="T24" fmla="*/ 647 w 2506"/>
                  <a:gd name="T25" fmla="*/ 1575 h 1970"/>
                  <a:gd name="T26" fmla="*/ 133 w 2506"/>
                  <a:gd name="T27" fmla="*/ 1716 h 1970"/>
                  <a:gd name="T28" fmla="*/ 133 w 2506"/>
                  <a:gd name="T29" fmla="*/ 310 h 1970"/>
                  <a:gd name="T30" fmla="*/ 659 w 2506"/>
                  <a:gd name="T31" fmla="*/ 133 h 1970"/>
                  <a:gd name="T32" fmla="*/ 1182 w 2506"/>
                  <a:gd name="T33" fmla="*/ 308 h 1970"/>
                  <a:gd name="T34" fmla="*/ 1182 w 2506"/>
                  <a:gd name="T35" fmla="*/ 1715 h 1970"/>
                  <a:gd name="T36" fmla="*/ 1849 w 2506"/>
                  <a:gd name="T37" fmla="*/ 0 h 1970"/>
                  <a:gd name="T38" fmla="*/ 1849 w 2506"/>
                  <a:gd name="T39" fmla="*/ 0 h 1970"/>
                  <a:gd name="T40" fmla="*/ 1823 w 2506"/>
                  <a:gd name="T41" fmla="*/ 0 h 1970"/>
                  <a:gd name="T42" fmla="*/ 1253 w 2506"/>
                  <a:gd name="T43" fmla="*/ 184 h 1970"/>
                  <a:gd name="T44" fmla="*/ 683 w 2506"/>
                  <a:gd name="T45" fmla="*/ 0 h 1970"/>
                  <a:gd name="T46" fmla="*/ 657 w 2506"/>
                  <a:gd name="T47" fmla="*/ 0 h 1970"/>
                  <a:gd name="T48" fmla="*/ 5 w 2506"/>
                  <a:gd name="T49" fmla="*/ 267 h 1970"/>
                  <a:gd name="T50" fmla="*/ 0 w 2506"/>
                  <a:gd name="T51" fmla="*/ 279 h 1970"/>
                  <a:gd name="T52" fmla="*/ 0 w 2506"/>
                  <a:gd name="T53" fmla="*/ 1970 h 1970"/>
                  <a:gd name="T54" fmla="*/ 107 w 2506"/>
                  <a:gd name="T55" fmla="*/ 1889 h 1970"/>
                  <a:gd name="T56" fmla="*/ 682 w 2506"/>
                  <a:gd name="T57" fmla="*/ 1709 h 1970"/>
                  <a:gd name="T58" fmla="*/ 1190 w 2506"/>
                  <a:gd name="T59" fmla="*/ 1876 h 1970"/>
                  <a:gd name="T60" fmla="*/ 1208 w 2506"/>
                  <a:gd name="T61" fmla="*/ 1888 h 1970"/>
                  <a:gd name="T62" fmla="*/ 1253 w 2506"/>
                  <a:gd name="T63" fmla="*/ 1924 h 1970"/>
                  <a:gd name="T64" fmla="*/ 1298 w 2506"/>
                  <a:gd name="T65" fmla="*/ 1888 h 1970"/>
                  <a:gd name="T66" fmla="*/ 1316 w 2506"/>
                  <a:gd name="T67" fmla="*/ 1876 h 1970"/>
                  <a:gd name="T68" fmla="*/ 1824 w 2506"/>
                  <a:gd name="T69" fmla="*/ 1709 h 1970"/>
                  <a:gd name="T70" fmla="*/ 2399 w 2506"/>
                  <a:gd name="T71" fmla="*/ 1889 h 1970"/>
                  <a:gd name="T72" fmla="*/ 2506 w 2506"/>
                  <a:gd name="T73" fmla="*/ 1970 h 1970"/>
                  <a:gd name="T74" fmla="*/ 2506 w 2506"/>
                  <a:gd name="T75" fmla="*/ 279 h 1970"/>
                  <a:gd name="T76" fmla="*/ 2501 w 2506"/>
                  <a:gd name="T77" fmla="*/ 267 h 1970"/>
                  <a:gd name="T78" fmla="*/ 1849 w 2506"/>
                  <a:gd name="T79" fmla="*/ 0 h 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06" h="1970">
                    <a:moveTo>
                      <a:pt x="2372" y="1716"/>
                    </a:moveTo>
                    <a:lnTo>
                      <a:pt x="2372" y="1716"/>
                    </a:lnTo>
                    <a:cubicBezTo>
                      <a:pt x="2261" y="1655"/>
                      <a:pt x="2075" y="1575"/>
                      <a:pt x="1858" y="1575"/>
                    </a:cubicBezTo>
                    <a:cubicBezTo>
                      <a:pt x="1845" y="1575"/>
                      <a:pt x="1831" y="1576"/>
                      <a:pt x="1818" y="1576"/>
                    </a:cubicBezTo>
                    <a:cubicBezTo>
                      <a:pt x="1599" y="1587"/>
                      <a:pt x="1427" y="1659"/>
                      <a:pt x="1323" y="1715"/>
                    </a:cubicBezTo>
                    <a:lnTo>
                      <a:pt x="1323" y="308"/>
                    </a:lnTo>
                    <a:cubicBezTo>
                      <a:pt x="1347" y="271"/>
                      <a:pt x="1462" y="127"/>
                      <a:pt x="1847" y="133"/>
                    </a:cubicBezTo>
                    <a:cubicBezTo>
                      <a:pt x="2229" y="140"/>
                      <a:pt x="2347" y="273"/>
                      <a:pt x="2372" y="310"/>
                    </a:cubicBezTo>
                    <a:lnTo>
                      <a:pt x="2372" y="1716"/>
                    </a:lnTo>
                    <a:close/>
                    <a:moveTo>
                      <a:pt x="1182" y="1715"/>
                    </a:moveTo>
                    <a:lnTo>
                      <a:pt x="1182" y="1715"/>
                    </a:lnTo>
                    <a:cubicBezTo>
                      <a:pt x="1079" y="1659"/>
                      <a:pt x="906" y="1587"/>
                      <a:pt x="688" y="1576"/>
                    </a:cubicBezTo>
                    <a:cubicBezTo>
                      <a:pt x="674" y="1576"/>
                      <a:pt x="661" y="1575"/>
                      <a:pt x="647" y="1575"/>
                    </a:cubicBezTo>
                    <a:cubicBezTo>
                      <a:pt x="431" y="1575"/>
                      <a:pt x="244" y="1655"/>
                      <a:pt x="133" y="1716"/>
                    </a:cubicBezTo>
                    <a:lnTo>
                      <a:pt x="133" y="310"/>
                    </a:lnTo>
                    <a:cubicBezTo>
                      <a:pt x="159" y="273"/>
                      <a:pt x="276" y="140"/>
                      <a:pt x="659" y="133"/>
                    </a:cubicBezTo>
                    <a:cubicBezTo>
                      <a:pt x="1044" y="127"/>
                      <a:pt x="1159" y="271"/>
                      <a:pt x="1182" y="308"/>
                    </a:cubicBezTo>
                    <a:lnTo>
                      <a:pt x="1182" y="1715"/>
                    </a:lnTo>
                    <a:close/>
                    <a:moveTo>
                      <a:pt x="1849" y="0"/>
                    </a:moveTo>
                    <a:lnTo>
                      <a:pt x="1849" y="0"/>
                    </a:lnTo>
                    <a:cubicBezTo>
                      <a:pt x="1840" y="0"/>
                      <a:pt x="1831" y="0"/>
                      <a:pt x="1823" y="0"/>
                    </a:cubicBezTo>
                    <a:cubicBezTo>
                      <a:pt x="1490" y="0"/>
                      <a:pt x="1328" y="105"/>
                      <a:pt x="1253" y="184"/>
                    </a:cubicBezTo>
                    <a:cubicBezTo>
                      <a:pt x="1178" y="105"/>
                      <a:pt x="1015" y="0"/>
                      <a:pt x="683" y="0"/>
                    </a:cubicBezTo>
                    <a:cubicBezTo>
                      <a:pt x="674" y="0"/>
                      <a:pt x="666" y="0"/>
                      <a:pt x="657" y="0"/>
                    </a:cubicBezTo>
                    <a:cubicBezTo>
                      <a:pt x="127" y="9"/>
                      <a:pt x="16" y="240"/>
                      <a:pt x="5" y="267"/>
                    </a:cubicBezTo>
                    <a:lnTo>
                      <a:pt x="0" y="279"/>
                    </a:lnTo>
                    <a:lnTo>
                      <a:pt x="0" y="1970"/>
                    </a:lnTo>
                    <a:lnTo>
                      <a:pt x="107" y="1889"/>
                    </a:lnTo>
                    <a:cubicBezTo>
                      <a:pt x="109" y="1887"/>
                      <a:pt x="369" y="1695"/>
                      <a:pt x="682" y="1709"/>
                    </a:cubicBezTo>
                    <a:cubicBezTo>
                      <a:pt x="943" y="1722"/>
                      <a:pt x="1133" y="1837"/>
                      <a:pt x="1190" y="1876"/>
                    </a:cubicBezTo>
                    <a:cubicBezTo>
                      <a:pt x="1201" y="1883"/>
                      <a:pt x="1207" y="1888"/>
                      <a:pt x="1208" y="1888"/>
                    </a:cubicBezTo>
                    <a:lnTo>
                      <a:pt x="1253" y="1924"/>
                    </a:lnTo>
                    <a:lnTo>
                      <a:pt x="1298" y="1888"/>
                    </a:lnTo>
                    <a:cubicBezTo>
                      <a:pt x="1298" y="1888"/>
                      <a:pt x="1304" y="1883"/>
                      <a:pt x="1316" y="1876"/>
                    </a:cubicBezTo>
                    <a:cubicBezTo>
                      <a:pt x="1373" y="1837"/>
                      <a:pt x="1563" y="1722"/>
                      <a:pt x="1824" y="1709"/>
                    </a:cubicBezTo>
                    <a:cubicBezTo>
                      <a:pt x="2135" y="1695"/>
                      <a:pt x="2396" y="1887"/>
                      <a:pt x="2399" y="1889"/>
                    </a:cubicBezTo>
                    <a:lnTo>
                      <a:pt x="2506" y="1970"/>
                    </a:lnTo>
                    <a:lnTo>
                      <a:pt x="2506" y="279"/>
                    </a:lnTo>
                    <a:lnTo>
                      <a:pt x="2501" y="267"/>
                    </a:lnTo>
                    <a:cubicBezTo>
                      <a:pt x="2490" y="240"/>
                      <a:pt x="2379" y="9"/>
                      <a:pt x="1849"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22" name="Freeform 13"/>
              <p:cNvSpPr/>
              <p:nvPr/>
            </p:nvSpPr>
            <p:spPr bwMode="auto">
              <a:xfrm>
                <a:off x="3829050" y="5399088"/>
                <a:ext cx="627063" cy="152400"/>
              </a:xfrm>
              <a:custGeom>
                <a:avLst/>
                <a:gdLst>
                  <a:gd name="T0" fmla="*/ 822 w 844"/>
                  <a:gd name="T1" fmla="*/ 128 h 206"/>
                  <a:gd name="T2" fmla="*/ 822 w 844"/>
                  <a:gd name="T3" fmla="*/ 128 h 206"/>
                  <a:gd name="T4" fmla="*/ 441 w 844"/>
                  <a:gd name="T5" fmla="*/ 10 h 206"/>
                  <a:gd name="T6" fmla="*/ 23 w 844"/>
                  <a:gd name="T7" fmla="*/ 127 h 206"/>
                  <a:gd name="T8" fmla="*/ 12 w 844"/>
                  <a:gd name="T9" fmla="*/ 183 h 206"/>
                  <a:gd name="T10" fmla="*/ 45 w 844"/>
                  <a:gd name="T11" fmla="*/ 200 h 206"/>
                  <a:gd name="T12" fmla="*/ 68 w 844"/>
                  <a:gd name="T13" fmla="*/ 193 h 206"/>
                  <a:gd name="T14" fmla="*/ 437 w 844"/>
                  <a:gd name="T15" fmla="*/ 89 h 206"/>
                  <a:gd name="T16" fmla="*/ 775 w 844"/>
                  <a:gd name="T17" fmla="*/ 193 h 206"/>
                  <a:gd name="T18" fmla="*/ 831 w 844"/>
                  <a:gd name="T19" fmla="*/ 183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3"/>
                      <a:pt x="667" y="19"/>
                      <a:pt x="441" y="10"/>
                    </a:cubicBezTo>
                    <a:cubicBezTo>
                      <a:pt x="213" y="0"/>
                      <a:pt x="30" y="122"/>
                      <a:pt x="23" y="127"/>
                    </a:cubicBezTo>
                    <a:cubicBezTo>
                      <a:pt x="4" y="139"/>
                      <a:pt x="0" y="164"/>
                      <a:pt x="12" y="183"/>
                    </a:cubicBezTo>
                    <a:cubicBezTo>
                      <a:pt x="20" y="194"/>
                      <a:pt x="32" y="200"/>
                      <a:pt x="45" y="200"/>
                    </a:cubicBezTo>
                    <a:cubicBezTo>
                      <a:pt x="53" y="200"/>
                      <a:pt x="61" y="198"/>
                      <a:pt x="68" y="193"/>
                    </a:cubicBezTo>
                    <a:cubicBezTo>
                      <a:pt x="69" y="192"/>
                      <a:pt x="236" y="81"/>
                      <a:pt x="437" y="89"/>
                    </a:cubicBezTo>
                    <a:cubicBezTo>
                      <a:pt x="639" y="98"/>
                      <a:pt x="774" y="192"/>
                      <a:pt x="775" y="193"/>
                    </a:cubicBezTo>
                    <a:cubicBezTo>
                      <a:pt x="793" y="206"/>
                      <a:pt x="818" y="201"/>
                      <a:pt x="831" y="183"/>
                    </a:cubicBezTo>
                    <a:cubicBezTo>
                      <a:pt x="844" y="165"/>
                      <a:pt x="840" y="140"/>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23" name="Freeform 14"/>
              <p:cNvSpPr/>
              <p:nvPr/>
            </p:nvSpPr>
            <p:spPr bwMode="auto">
              <a:xfrm>
                <a:off x="3829050" y="5678488"/>
                <a:ext cx="627063" cy="152400"/>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8 w 844"/>
                  <a:gd name="T13" fmla="*/ 194 h 206"/>
                  <a:gd name="T14" fmla="*/ 437 w 844"/>
                  <a:gd name="T15" fmla="*/ 90 h 206"/>
                  <a:gd name="T16" fmla="*/ 775 w 844"/>
                  <a:gd name="T17" fmla="*/ 194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3"/>
                      <a:pt x="23" y="128"/>
                    </a:cubicBezTo>
                    <a:cubicBezTo>
                      <a:pt x="4" y="140"/>
                      <a:pt x="0" y="165"/>
                      <a:pt x="12" y="183"/>
                    </a:cubicBezTo>
                    <a:cubicBezTo>
                      <a:pt x="20" y="195"/>
                      <a:pt x="32" y="201"/>
                      <a:pt x="45" y="201"/>
                    </a:cubicBezTo>
                    <a:cubicBezTo>
                      <a:pt x="53" y="201"/>
                      <a:pt x="61" y="199"/>
                      <a:pt x="68" y="194"/>
                    </a:cubicBezTo>
                    <a:cubicBezTo>
                      <a:pt x="69" y="193"/>
                      <a:pt x="236" y="82"/>
                      <a:pt x="437" y="90"/>
                    </a:cubicBezTo>
                    <a:cubicBezTo>
                      <a:pt x="639" y="99"/>
                      <a:pt x="774" y="193"/>
                      <a:pt x="775" y="194"/>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24" name="Freeform 15"/>
              <p:cNvSpPr/>
              <p:nvPr/>
            </p:nvSpPr>
            <p:spPr bwMode="auto">
              <a:xfrm>
                <a:off x="3829050" y="5957888"/>
                <a:ext cx="627063" cy="153988"/>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8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8"/>
                    </a:cubicBezTo>
                    <a:cubicBezTo>
                      <a:pt x="4" y="140"/>
                      <a:pt x="0" y="165"/>
                      <a:pt x="12" y="183"/>
                    </a:cubicBezTo>
                    <a:cubicBezTo>
                      <a:pt x="20" y="195"/>
                      <a:pt x="32" y="201"/>
                      <a:pt x="45" y="201"/>
                    </a:cubicBezTo>
                    <a:cubicBezTo>
                      <a:pt x="53" y="201"/>
                      <a:pt x="61" y="198"/>
                      <a:pt x="68" y="194"/>
                    </a:cubicBezTo>
                    <a:cubicBezTo>
                      <a:pt x="69" y="193"/>
                      <a:pt x="236" y="82"/>
                      <a:pt x="437" y="90"/>
                    </a:cubicBezTo>
                    <a:cubicBezTo>
                      <a:pt x="639" y="99"/>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25" name="Freeform 16"/>
              <p:cNvSpPr/>
              <p:nvPr/>
            </p:nvSpPr>
            <p:spPr bwMode="auto">
              <a:xfrm>
                <a:off x="4713288" y="5437188"/>
                <a:ext cx="627063" cy="152400"/>
              </a:xfrm>
              <a:custGeom>
                <a:avLst/>
                <a:gdLst>
                  <a:gd name="T0" fmla="*/ 822 w 844"/>
                  <a:gd name="T1" fmla="*/ 127 h 205"/>
                  <a:gd name="T2" fmla="*/ 822 w 844"/>
                  <a:gd name="T3" fmla="*/ 127 h 205"/>
                  <a:gd name="T4" fmla="*/ 441 w 844"/>
                  <a:gd name="T5" fmla="*/ 9 h 205"/>
                  <a:gd name="T6" fmla="*/ 23 w 844"/>
                  <a:gd name="T7" fmla="*/ 127 h 205"/>
                  <a:gd name="T8" fmla="*/ 12 w 844"/>
                  <a:gd name="T9" fmla="*/ 182 h 205"/>
                  <a:gd name="T10" fmla="*/ 45 w 844"/>
                  <a:gd name="T11" fmla="*/ 200 h 205"/>
                  <a:gd name="T12" fmla="*/ 67 w 844"/>
                  <a:gd name="T13" fmla="*/ 193 h 205"/>
                  <a:gd name="T14" fmla="*/ 437 w 844"/>
                  <a:gd name="T15" fmla="*/ 89 h 205"/>
                  <a:gd name="T16" fmla="*/ 775 w 844"/>
                  <a:gd name="T17" fmla="*/ 193 h 205"/>
                  <a:gd name="T18" fmla="*/ 831 w 844"/>
                  <a:gd name="T19" fmla="*/ 183 h 205"/>
                  <a:gd name="T20" fmla="*/ 822 w 844"/>
                  <a:gd name="T21" fmla="*/ 127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5">
                    <a:moveTo>
                      <a:pt x="822" y="127"/>
                    </a:moveTo>
                    <a:lnTo>
                      <a:pt x="822" y="127"/>
                    </a:lnTo>
                    <a:cubicBezTo>
                      <a:pt x="815" y="123"/>
                      <a:pt x="667" y="19"/>
                      <a:pt x="441" y="9"/>
                    </a:cubicBezTo>
                    <a:cubicBezTo>
                      <a:pt x="213" y="0"/>
                      <a:pt x="30" y="122"/>
                      <a:pt x="23" y="127"/>
                    </a:cubicBezTo>
                    <a:cubicBezTo>
                      <a:pt x="4" y="139"/>
                      <a:pt x="0" y="164"/>
                      <a:pt x="12" y="182"/>
                    </a:cubicBezTo>
                    <a:cubicBezTo>
                      <a:pt x="20" y="194"/>
                      <a:pt x="32" y="200"/>
                      <a:pt x="45" y="200"/>
                    </a:cubicBezTo>
                    <a:cubicBezTo>
                      <a:pt x="53" y="200"/>
                      <a:pt x="61" y="198"/>
                      <a:pt x="67" y="193"/>
                    </a:cubicBezTo>
                    <a:cubicBezTo>
                      <a:pt x="69" y="192"/>
                      <a:pt x="236" y="81"/>
                      <a:pt x="437" y="89"/>
                    </a:cubicBezTo>
                    <a:cubicBezTo>
                      <a:pt x="639" y="98"/>
                      <a:pt x="774" y="192"/>
                      <a:pt x="775" y="193"/>
                    </a:cubicBezTo>
                    <a:cubicBezTo>
                      <a:pt x="793" y="205"/>
                      <a:pt x="818" y="201"/>
                      <a:pt x="831" y="183"/>
                    </a:cubicBezTo>
                    <a:cubicBezTo>
                      <a:pt x="844" y="165"/>
                      <a:pt x="840" y="140"/>
                      <a:pt x="822" y="127"/>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26" name="Freeform 17"/>
              <p:cNvSpPr/>
              <p:nvPr/>
            </p:nvSpPr>
            <p:spPr bwMode="auto">
              <a:xfrm>
                <a:off x="4713288" y="5716588"/>
                <a:ext cx="627063" cy="152400"/>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7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8"/>
                    </a:cubicBezTo>
                    <a:cubicBezTo>
                      <a:pt x="4" y="140"/>
                      <a:pt x="0" y="165"/>
                      <a:pt x="12" y="183"/>
                    </a:cubicBezTo>
                    <a:cubicBezTo>
                      <a:pt x="20" y="195"/>
                      <a:pt x="32" y="201"/>
                      <a:pt x="45" y="201"/>
                    </a:cubicBezTo>
                    <a:cubicBezTo>
                      <a:pt x="53" y="201"/>
                      <a:pt x="61" y="199"/>
                      <a:pt x="67" y="194"/>
                    </a:cubicBezTo>
                    <a:cubicBezTo>
                      <a:pt x="69" y="193"/>
                      <a:pt x="236" y="82"/>
                      <a:pt x="437" y="90"/>
                    </a:cubicBezTo>
                    <a:cubicBezTo>
                      <a:pt x="639" y="99"/>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27" name="Freeform 18"/>
              <p:cNvSpPr/>
              <p:nvPr/>
            </p:nvSpPr>
            <p:spPr bwMode="auto">
              <a:xfrm>
                <a:off x="4713288" y="5997575"/>
                <a:ext cx="627063" cy="152400"/>
              </a:xfrm>
              <a:custGeom>
                <a:avLst/>
                <a:gdLst>
                  <a:gd name="T0" fmla="*/ 822 w 844"/>
                  <a:gd name="T1" fmla="*/ 128 h 206"/>
                  <a:gd name="T2" fmla="*/ 822 w 844"/>
                  <a:gd name="T3" fmla="*/ 128 h 206"/>
                  <a:gd name="T4" fmla="*/ 441 w 844"/>
                  <a:gd name="T5" fmla="*/ 10 h 206"/>
                  <a:gd name="T6" fmla="*/ 23 w 844"/>
                  <a:gd name="T7" fmla="*/ 127 h 206"/>
                  <a:gd name="T8" fmla="*/ 12 w 844"/>
                  <a:gd name="T9" fmla="*/ 183 h 206"/>
                  <a:gd name="T10" fmla="*/ 45 w 844"/>
                  <a:gd name="T11" fmla="*/ 201 h 206"/>
                  <a:gd name="T12" fmla="*/ 67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7"/>
                    </a:cubicBezTo>
                    <a:cubicBezTo>
                      <a:pt x="4" y="140"/>
                      <a:pt x="0" y="165"/>
                      <a:pt x="12" y="183"/>
                    </a:cubicBezTo>
                    <a:cubicBezTo>
                      <a:pt x="20" y="194"/>
                      <a:pt x="32" y="201"/>
                      <a:pt x="45" y="201"/>
                    </a:cubicBezTo>
                    <a:cubicBezTo>
                      <a:pt x="53" y="201"/>
                      <a:pt x="61" y="198"/>
                      <a:pt x="67" y="194"/>
                    </a:cubicBezTo>
                    <a:cubicBezTo>
                      <a:pt x="69" y="193"/>
                      <a:pt x="236" y="82"/>
                      <a:pt x="437" y="90"/>
                    </a:cubicBezTo>
                    <a:cubicBezTo>
                      <a:pt x="639" y="98"/>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grpSp>
          <p:nvGrpSpPr>
            <p:cNvPr id="118" name="组合 23"/>
            <p:cNvGrpSpPr/>
            <p:nvPr userDrawn="1"/>
          </p:nvGrpSpPr>
          <p:grpSpPr>
            <a:xfrm>
              <a:off x="3052171" y="-475767"/>
              <a:ext cx="1301704" cy="1299270"/>
              <a:chOff x="6262688" y="5170488"/>
              <a:chExt cx="1697038" cy="1693863"/>
            </a:xfrm>
            <a:grpFill/>
          </p:grpSpPr>
          <p:sp>
            <p:nvSpPr>
              <p:cNvPr id="119" name="Freeform 19"/>
              <p:cNvSpPr>
                <a:spLocks noEditPoints="1"/>
              </p:cNvSpPr>
              <p:nvPr/>
            </p:nvSpPr>
            <p:spPr bwMode="auto">
              <a:xfrm>
                <a:off x="6262688" y="5170488"/>
                <a:ext cx="1697038" cy="1693863"/>
              </a:xfrm>
              <a:custGeom>
                <a:avLst/>
                <a:gdLst>
                  <a:gd name="T0" fmla="*/ 1760 w 2284"/>
                  <a:gd name="T1" fmla="*/ 1142 h 2284"/>
                  <a:gd name="T2" fmla="*/ 1919 w 2284"/>
                  <a:gd name="T3" fmla="*/ 1406 h 2284"/>
                  <a:gd name="T4" fmla="*/ 1756 w 2284"/>
                  <a:gd name="T5" fmla="*/ 1940 h 2284"/>
                  <a:gd name="T6" fmla="*/ 1878 w 2284"/>
                  <a:gd name="T7" fmla="*/ 1506 h 2284"/>
                  <a:gd name="T8" fmla="*/ 1433 w 2284"/>
                  <a:gd name="T9" fmla="*/ 1845 h 2284"/>
                  <a:gd name="T10" fmla="*/ 1496 w 2284"/>
                  <a:gd name="T11" fmla="*/ 1592 h 2284"/>
                  <a:gd name="T12" fmla="*/ 1142 w 2284"/>
                  <a:gd name="T13" fmla="*/ 2204 h 2284"/>
                  <a:gd name="T14" fmla="*/ 1405 w 2284"/>
                  <a:gd name="T15" fmla="*/ 1921 h 2284"/>
                  <a:gd name="T16" fmla="*/ 787 w 2284"/>
                  <a:gd name="T17" fmla="*/ 1592 h 2284"/>
                  <a:gd name="T18" fmla="*/ 850 w 2284"/>
                  <a:gd name="T19" fmla="*/ 1845 h 2284"/>
                  <a:gd name="T20" fmla="*/ 528 w 2284"/>
                  <a:gd name="T21" fmla="*/ 1940 h 2284"/>
                  <a:gd name="T22" fmla="*/ 704 w 2284"/>
                  <a:gd name="T23" fmla="*/ 1580 h 2284"/>
                  <a:gd name="T24" fmla="*/ 80 w 2284"/>
                  <a:gd name="T25" fmla="*/ 1143 h 2284"/>
                  <a:gd name="T26" fmla="*/ 523 w 2284"/>
                  <a:gd name="T27" fmla="*/ 1142 h 2284"/>
                  <a:gd name="T28" fmla="*/ 676 w 2284"/>
                  <a:gd name="T29" fmla="*/ 950 h 2284"/>
                  <a:gd name="T30" fmla="*/ 439 w 2284"/>
                  <a:gd name="T31" fmla="*/ 851 h 2284"/>
                  <a:gd name="T32" fmla="*/ 676 w 2284"/>
                  <a:gd name="T33" fmla="*/ 1335 h 2284"/>
                  <a:gd name="T34" fmla="*/ 438 w 2284"/>
                  <a:gd name="T35" fmla="*/ 1434 h 2284"/>
                  <a:gd name="T36" fmla="*/ 670 w 2284"/>
                  <a:gd name="T37" fmla="*/ 1204 h 2284"/>
                  <a:gd name="T38" fmla="*/ 670 w 2284"/>
                  <a:gd name="T39" fmla="*/ 1080 h 2284"/>
                  <a:gd name="T40" fmla="*/ 391 w 2284"/>
                  <a:gd name="T41" fmla="*/ 392 h 2284"/>
                  <a:gd name="T42" fmla="*/ 778 w 2284"/>
                  <a:gd name="T43" fmla="*/ 407 h 2284"/>
                  <a:gd name="T44" fmla="*/ 391 w 2284"/>
                  <a:gd name="T45" fmla="*/ 392 h 2284"/>
                  <a:gd name="T46" fmla="*/ 1074 w 2284"/>
                  <a:gd name="T47" fmla="*/ 574 h 2284"/>
                  <a:gd name="T48" fmla="*/ 850 w 2284"/>
                  <a:gd name="T49" fmla="*/ 440 h 2284"/>
                  <a:gd name="T50" fmla="*/ 1405 w 2284"/>
                  <a:gd name="T51" fmla="*/ 364 h 2284"/>
                  <a:gd name="T52" fmla="*/ 1142 w 2284"/>
                  <a:gd name="T53" fmla="*/ 80 h 2284"/>
                  <a:gd name="T54" fmla="*/ 1335 w 2284"/>
                  <a:gd name="T55" fmla="*/ 677 h 2284"/>
                  <a:gd name="T56" fmla="*/ 1496 w 2284"/>
                  <a:gd name="T57" fmla="*/ 693 h 2284"/>
                  <a:gd name="T58" fmla="*/ 1509 w 2284"/>
                  <a:gd name="T59" fmla="*/ 775 h 2284"/>
                  <a:gd name="T60" fmla="*/ 1431 w 2284"/>
                  <a:gd name="T61" fmla="*/ 765 h 2284"/>
                  <a:gd name="T62" fmla="*/ 1142 w 2284"/>
                  <a:gd name="T63" fmla="*/ 623 h 2284"/>
                  <a:gd name="T64" fmla="*/ 1081 w 2284"/>
                  <a:gd name="T65" fmla="*/ 671 h 2284"/>
                  <a:gd name="T66" fmla="*/ 774 w 2284"/>
                  <a:gd name="T67" fmla="*/ 775 h 2284"/>
                  <a:gd name="T68" fmla="*/ 764 w 2284"/>
                  <a:gd name="T69" fmla="*/ 853 h 2284"/>
                  <a:gd name="T70" fmla="*/ 774 w 2284"/>
                  <a:gd name="T71" fmla="*/ 1510 h 2284"/>
                  <a:gd name="T72" fmla="*/ 852 w 2284"/>
                  <a:gd name="T73" fmla="*/ 1520 h 2284"/>
                  <a:gd name="T74" fmla="*/ 1142 w 2284"/>
                  <a:gd name="T75" fmla="*/ 1662 h 2284"/>
                  <a:gd name="T76" fmla="*/ 1203 w 2284"/>
                  <a:gd name="T77" fmla="*/ 1614 h 2284"/>
                  <a:gd name="T78" fmla="*/ 1509 w 2284"/>
                  <a:gd name="T79" fmla="*/ 1510 h 2284"/>
                  <a:gd name="T80" fmla="*/ 1519 w 2284"/>
                  <a:gd name="T81" fmla="*/ 1432 h 2284"/>
                  <a:gd name="T82" fmla="*/ 1302 w 2284"/>
                  <a:gd name="T83" fmla="*/ 1530 h 2284"/>
                  <a:gd name="T84" fmla="*/ 864 w 2284"/>
                  <a:gd name="T85" fmla="*/ 1420 h 2284"/>
                  <a:gd name="T86" fmla="*/ 754 w 2284"/>
                  <a:gd name="T87" fmla="*/ 982 h 2284"/>
                  <a:gd name="T88" fmla="*/ 1142 w 2284"/>
                  <a:gd name="T89" fmla="*/ 750 h 2284"/>
                  <a:gd name="T90" fmla="*/ 1529 w 2284"/>
                  <a:gd name="T91" fmla="*/ 982 h 2284"/>
                  <a:gd name="T92" fmla="*/ 1419 w 2284"/>
                  <a:gd name="T93" fmla="*/ 1420 h 2284"/>
                  <a:gd name="T94" fmla="*/ 1607 w 2284"/>
                  <a:gd name="T95" fmla="*/ 950 h 2284"/>
                  <a:gd name="T96" fmla="*/ 1710 w 2284"/>
                  <a:gd name="T97" fmla="*/ 1075 h 2284"/>
                  <a:gd name="T98" fmla="*/ 1845 w 2284"/>
                  <a:gd name="T99" fmla="*/ 1434 h 2284"/>
                  <a:gd name="T100" fmla="*/ 1711 w 2284"/>
                  <a:gd name="T101" fmla="*/ 1210 h 2284"/>
                  <a:gd name="T102" fmla="*/ 1661 w 2284"/>
                  <a:gd name="T103" fmla="*/ 1142 h 2284"/>
                  <a:gd name="T104" fmla="*/ 1613 w 2284"/>
                  <a:gd name="T105" fmla="*/ 1080 h 2284"/>
                  <a:gd name="T106" fmla="*/ 1893 w 2284"/>
                  <a:gd name="T107" fmla="*/ 392 h 2284"/>
                  <a:gd name="T108" fmla="*/ 1505 w 2284"/>
                  <a:gd name="T109" fmla="*/ 407 h 2284"/>
                  <a:gd name="T110" fmla="*/ 1952 w 2284"/>
                  <a:gd name="T111" fmla="*/ 807 h 2284"/>
                  <a:gd name="T112" fmla="*/ 1477 w 2284"/>
                  <a:gd name="T113" fmla="*/ 332 h 2284"/>
                  <a:gd name="T114" fmla="*/ 528 w 2284"/>
                  <a:gd name="T115" fmla="*/ 265 h 2284"/>
                  <a:gd name="T116" fmla="*/ 0 w 2284"/>
                  <a:gd name="T117" fmla="*/ 1143 h 2284"/>
                  <a:gd name="T118" fmla="*/ 528 w 2284"/>
                  <a:gd name="T119" fmla="*/ 2020 h 2284"/>
                  <a:gd name="T120" fmla="*/ 1477 w 2284"/>
                  <a:gd name="T121" fmla="*/ 1953 h 2284"/>
                  <a:gd name="T122" fmla="*/ 1952 w 2284"/>
                  <a:gd name="T123" fmla="*/ 1478 h 2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4" h="2284">
                    <a:moveTo>
                      <a:pt x="1919" y="1406"/>
                    </a:moveTo>
                    <a:lnTo>
                      <a:pt x="1919" y="1406"/>
                    </a:lnTo>
                    <a:cubicBezTo>
                      <a:pt x="1878" y="1322"/>
                      <a:pt x="1825" y="1233"/>
                      <a:pt x="1760" y="1142"/>
                    </a:cubicBezTo>
                    <a:cubicBezTo>
                      <a:pt x="1824" y="1053"/>
                      <a:pt x="1878" y="965"/>
                      <a:pt x="1920" y="879"/>
                    </a:cubicBezTo>
                    <a:cubicBezTo>
                      <a:pt x="2100" y="953"/>
                      <a:pt x="2204" y="1049"/>
                      <a:pt x="2204" y="1143"/>
                    </a:cubicBezTo>
                    <a:cubicBezTo>
                      <a:pt x="2204" y="1236"/>
                      <a:pt x="2100" y="1332"/>
                      <a:pt x="1919" y="1406"/>
                    </a:cubicBezTo>
                    <a:close/>
                    <a:moveTo>
                      <a:pt x="1893" y="1893"/>
                    </a:moveTo>
                    <a:lnTo>
                      <a:pt x="1893" y="1893"/>
                    </a:lnTo>
                    <a:cubicBezTo>
                      <a:pt x="1862" y="1924"/>
                      <a:pt x="1816" y="1940"/>
                      <a:pt x="1756" y="1940"/>
                    </a:cubicBezTo>
                    <a:cubicBezTo>
                      <a:pt x="1684" y="1940"/>
                      <a:pt x="1599" y="1918"/>
                      <a:pt x="1505" y="1878"/>
                    </a:cubicBezTo>
                    <a:cubicBezTo>
                      <a:pt x="1536" y="1790"/>
                      <a:pt x="1561" y="1689"/>
                      <a:pt x="1579" y="1580"/>
                    </a:cubicBezTo>
                    <a:cubicBezTo>
                      <a:pt x="1689" y="1562"/>
                      <a:pt x="1789" y="1537"/>
                      <a:pt x="1878" y="1506"/>
                    </a:cubicBezTo>
                    <a:cubicBezTo>
                      <a:pt x="1954" y="1686"/>
                      <a:pt x="1959" y="1828"/>
                      <a:pt x="1893" y="1893"/>
                    </a:cubicBezTo>
                    <a:close/>
                    <a:moveTo>
                      <a:pt x="1433" y="1845"/>
                    </a:moveTo>
                    <a:lnTo>
                      <a:pt x="1433" y="1845"/>
                    </a:lnTo>
                    <a:cubicBezTo>
                      <a:pt x="1361" y="1809"/>
                      <a:pt x="1286" y="1764"/>
                      <a:pt x="1210" y="1711"/>
                    </a:cubicBezTo>
                    <a:cubicBezTo>
                      <a:pt x="1251" y="1679"/>
                      <a:pt x="1293" y="1644"/>
                      <a:pt x="1335" y="1608"/>
                    </a:cubicBezTo>
                    <a:cubicBezTo>
                      <a:pt x="1390" y="1604"/>
                      <a:pt x="1444" y="1599"/>
                      <a:pt x="1496" y="1592"/>
                    </a:cubicBezTo>
                    <a:cubicBezTo>
                      <a:pt x="1480" y="1686"/>
                      <a:pt x="1458" y="1771"/>
                      <a:pt x="1433" y="1845"/>
                    </a:cubicBezTo>
                    <a:close/>
                    <a:moveTo>
                      <a:pt x="1142" y="2204"/>
                    </a:moveTo>
                    <a:lnTo>
                      <a:pt x="1142" y="2204"/>
                    </a:lnTo>
                    <a:cubicBezTo>
                      <a:pt x="1049" y="2204"/>
                      <a:pt x="952" y="2101"/>
                      <a:pt x="878" y="1921"/>
                    </a:cubicBezTo>
                    <a:cubicBezTo>
                      <a:pt x="963" y="1879"/>
                      <a:pt x="1052" y="1825"/>
                      <a:pt x="1142" y="1761"/>
                    </a:cubicBezTo>
                    <a:cubicBezTo>
                      <a:pt x="1231" y="1825"/>
                      <a:pt x="1320" y="1879"/>
                      <a:pt x="1405" y="1921"/>
                    </a:cubicBezTo>
                    <a:cubicBezTo>
                      <a:pt x="1331" y="2101"/>
                      <a:pt x="1235" y="2204"/>
                      <a:pt x="1142" y="2204"/>
                    </a:cubicBezTo>
                    <a:close/>
                    <a:moveTo>
                      <a:pt x="787" y="1592"/>
                    </a:moveTo>
                    <a:lnTo>
                      <a:pt x="787" y="1592"/>
                    </a:lnTo>
                    <a:cubicBezTo>
                      <a:pt x="839" y="1599"/>
                      <a:pt x="893" y="1604"/>
                      <a:pt x="949" y="1608"/>
                    </a:cubicBezTo>
                    <a:cubicBezTo>
                      <a:pt x="990" y="1644"/>
                      <a:pt x="1032" y="1679"/>
                      <a:pt x="1074" y="1711"/>
                    </a:cubicBezTo>
                    <a:cubicBezTo>
                      <a:pt x="997" y="1764"/>
                      <a:pt x="922" y="1809"/>
                      <a:pt x="850" y="1845"/>
                    </a:cubicBezTo>
                    <a:cubicBezTo>
                      <a:pt x="825" y="1771"/>
                      <a:pt x="804" y="1686"/>
                      <a:pt x="787" y="1592"/>
                    </a:cubicBezTo>
                    <a:close/>
                    <a:moveTo>
                      <a:pt x="528" y="1940"/>
                    </a:moveTo>
                    <a:lnTo>
                      <a:pt x="528" y="1940"/>
                    </a:lnTo>
                    <a:cubicBezTo>
                      <a:pt x="468" y="1940"/>
                      <a:pt x="421" y="1924"/>
                      <a:pt x="391" y="1893"/>
                    </a:cubicBezTo>
                    <a:cubicBezTo>
                      <a:pt x="325" y="1828"/>
                      <a:pt x="330" y="1686"/>
                      <a:pt x="405" y="1506"/>
                    </a:cubicBezTo>
                    <a:cubicBezTo>
                      <a:pt x="494" y="1537"/>
                      <a:pt x="595" y="1562"/>
                      <a:pt x="704" y="1580"/>
                    </a:cubicBezTo>
                    <a:cubicBezTo>
                      <a:pt x="722" y="1689"/>
                      <a:pt x="747" y="1790"/>
                      <a:pt x="778" y="1878"/>
                    </a:cubicBezTo>
                    <a:cubicBezTo>
                      <a:pt x="685" y="1918"/>
                      <a:pt x="599" y="1940"/>
                      <a:pt x="528" y="1940"/>
                    </a:cubicBezTo>
                    <a:close/>
                    <a:moveTo>
                      <a:pt x="80" y="1143"/>
                    </a:moveTo>
                    <a:lnTo>
                      <a:pt x="80" y="1143"/>
                    </a:lnTo>
                    <a:cubicBezTo>
                      <a:pt x="80" y="1049"/>
                      <a:pt x="183" y="953"/>
                      <a:pt x="364" y="879"/>
                    </a:cubicBezTo>
                    <a:cubicBezTo>
                      <a:pt x="406" y="965"/>
                      <a:pt x="459" y="1053"/>
                      <a:pt x="523" y="1142"/>
                    </a:cubicBezTo>
                    <a:cubicBezTo>
                      <a:pt x="458" y="1233"/>
                      <a:pt x="405" y="1322"/>
                      <a:pt x="364" y="1406"/>
                    </a:cubicBezTo>
                    <a:cubicBezTo>
                      <a:pt x="183" y="1332"/>
                      <a:pt x="80" y="1236"/>
                      <a:pt x="80" y="1143"/>
                    </a:cubicBezTo>
                    <a:close/>
                    <a:moveTo>
                      <a:pt x="676" y="950"/>
                    </a:moveTo>
                    <a:lnTo>
                      <a:pt x="676" y="950"/>
                    </a:lnTo>
                    <a:cubicBezTo>
                      <a:pt x="639" y="991"/>
                      <a:pt x="605" y="1033"/>
                      <a:pt x="573" y="1075"/>
                    </a:cubicBezTo>
                    <a:cubicBezTo>
                      <a:pt x="520" y="999"/>
                      <a:pt x="475" y="924"/>
                      <a:pt x="439" y="851"/>
                    </a:cubicBezTo>
                    <a:cubicBezTo>
                      <a:pt x="514" y="826"/>
                      <a:pt x="598" y="804"/>
                      <a:pt x="692" y="788"/>
                    </a:cubicBezTo>
                    <a:cubicBezTo>
                      <a:pt x="685" y="840"/>
                      <a:pt x="680" y="894"/>
                      <a:pt x="676" y="950"/>
                    </a:cubicBezTo>
                    <a:close/>
                    <a:moveTo>
                      <a:pt x="676" y="1335"/>
                    </a:moveTo>
                    <a:lnTo>
                      <a:pt x="676" y="1335"/>
                    </a:lnTo>
                    <a:cubicBezTo>
                      <a:pt x="680" y="1391"/>
                      <a:pt x="685" y="1445"/>
                      <a:pt x="692" y="1497"/>
                    </a:cubicBezTo>
                    <a:cubicBezTo>
                      <a:pt x="598" y="1481"/>
                      <a:pt x="513" y="1459"/>
                      <a:pt x="438" y="1434"/>
                    </a:cubicBezTo>
                    <a:cubicBezTo>
                      <a:pt x="473" y="1363"/>
                      <a:pt x="518" y="1288"/>
                      <a:pt x="573" y="1210"/>
                    </a:cubicBezTo>
                    <a:cubicBezTo>
                      <a:pt x="605" y="1252"/>
                      <a:pt x="640" y="1294"/>
                      <a:pt x="676" y="1335"/>
                    </a:cubicBezTo>
                    <a:close/>
                    <a:moveTo>
                      <a:pt x="670" y="1204"/>
                    </a:moveTo>
                    <a:lnTo>
                      <a:pt x="670" y="1204"/>
                    </a:lnTo>
                    <a:cubicBezTo>
                      <a:pt x="654" y="1183"/>
                      <a:pt x="637" y="1163"/>
                      <a:pt x="622" y="1142"/>
                    </a:cubicBezTo>
                    <a:cubicBezTo>
                      <a:pt x="637" y="1122"/>
                      <a:pt x="653" y="1101"/>
                      <a:pt x="670" y="1080"/>
                    </a:cubicBezTo>
                    <a:cubicBezTo>
                      <a:pt x="670" y="1101"/>
                      <a:pt x="669" y="1122"/>
                      <a:pt x="669" y="1143"/>
                    </a:cubicBezTo>
                    <a:cubicBezTo>
                      <a:pt x="669" y="1163"/>
                      <a:pt x="670" y="1184"/>
                      <a:pt x="670" y="1204"/>
                    </a:cubicBezTo>
                    <a:close/>
                    <a:moveTo>
                      <a:pt x="391" y="392"/>
                    </a:moveTo>
                    <a:lnTo>
                      <a:pt x="391" y="392"/>
                    </a:lnTo>
                    <a:cubicBezTo>
                      <a:pt x="421" y="361"/>
                      <a:pt x="468" y="345"/>
                      <a:pt x="528" y="345"/>
                    </a:cubicBezTo>
                    <a:cubicBezTo>
                      <a:pt x="599" y="345"/>
                      <a:pt x="685" y="367"/>
                      <a:pt x="778" y="407"/>
                    </a:cubicBezTo>
                    <a:cubicBezTo>
                      <a:pt x="747" y="495"/>
                      <a:pt x="722" y="596"/>
                      <a:pt x="704" y="705"/>
                    </a:cubicBezTo>
                    <a:cubicBezTo>
                      <a:pt x="595" y="723"/>
                      <a:pt x="494" y="748"/>
                      <a:pt x="406" y="779"/>
                    </a:cubicBezTo>
                    <a:cubicBezTo>
                      <a:pt x="330" y="599"/>
                      <a:pt x="324" y="458"/>
                      <a:pt x="391" y="392"/>
                    </a:cubicBezTo>
                    <a:close/>
                    <a:moveTo>
                      <a:pt x="850" y="440"/>
                    </a:moveTo>
                    <a:lnTo>
                      <a:pt x="850" y="440"/>
                    </a:lnTo>
                    <a:cubicBezTo>
                      <a:pt x="922" y="476"/>
                      <a:pt x="997" y="521"/>
                      <a:pt x="1074" y="574"/>
                    </a:cubicBezTo>
                    <a:cubicBezTo>
                      <a:pt x="1032" y="606"/>
                      <a:pt x="990" y="641"/>
                      <a:pt x="949" y="677"/>
                    </a:cubicBezTo>
                    <a:cubicBezTo>
                      <a:pt x="893" y="681"/>
                      <a:pt x="839" y="686"/>
                      <a:pt x="787" y="693"/>
                    </a:cubicBezTo>
                    <a:cubicBezTo>
                      <a:pt x="804" y="599"/>
                      <a:pt x="825" y="514"/>
                      <a:pt x="850" y="440"/>
                    </a:cubicBezTo>
                    <a:close/>
                    <a:moveTo>
                      <a:pt x="1142" y="80"/>
                    </a:moveTo>
                    <a:lnTo>
                      <a:pt x="1142" y="80"/>
                    </a:lnTo>
                    <a:cubicBezTo>
                      <a:pt x="1235" y="80"/>
                      <a:pt x="1331" y="184"/>
                      <a:pt x="1405" y="364"/>
                    </a:cubicBezTo>
                    <a:cubicBezTo>
                      <a:pt x="1320" y="406"/>
                      <a:pt x="1231" y="460"/>
                      <a:pt x="1142" y="524"/>
                    </a:cubicBezTo>
                    <a:cubicBezTo>
                      <a:pt x="1052" y="460"/>
                      <a:pt x="963" y="406"/>
                      <a:pt x="878" y="364"/>
                    </a:cubicBezTo>
                    <a:cubicBezTo>
                      <a:pt x="952" y="184"/>
                      <a:pt x="1049" y="80"/>
                      <a:pt x="1142" y="80"/>
                    </a:cubicBezTo>
                    <a:close/>
                    <a:moveTo>
                      <a:pt x="1496" y="693"/>
                    </a:moveTo>
                    <a:lnTo>
                      <a:pt x="1496" y="693"/>
                    </a:lnTo>
                    <a:cubicBezTo>
                      <a:pt x="1444" y="686"/>
                      <a:pt x="1390" y="681"/>
                      <a:pt x="1335" y="677"/>
                    </a:cubicBezTo>
                    <a:cubicBezTo>
                      <a:pt x="1293" y="641"/>
                      <a:pt x="1251" y="606"/>
                      <a:pt x="1210" y="574"/>
                    </a:cubicBezTo>
                    <a:cubicBezTo>
                      <a:pt x="1286" y="521"/>
                      <a:pt x="1361" y="476"/>
                      <a:pt x="1433" y="440"/>
                    </a:cubicBezTo>
                    <a:cubicBezTo>
                      <a:pt x="1458" y="514"/>
                      <a:pt x="1480" y="599"/>
                      <a:pt x="1496" y="693"/>
                    </a:cubicBezTo>
                    <a:close/>
                    <a:moveTo>
                      <a:pt x="1431" y="765"/>
                    </a:moveTo>
                    <a:lnTo>
                      <a:pt x="1431" y="765"/>
                    </a:lnTo>
                    <a:cubicBezTo>
                      <a:pt x="1458" y="768"/>
                      <a:pt x="1484" y="771"/>
                      <a:pt x="1509" y="775"/>
                    </a:cubicBezTo>
                    <a:cubicBezTo>
                      <a:pt x="1513" y="800"/>
                      <a:pt x="1516" y="826"/>
                      <a:pt x="1519" y="853"/>
                    </a:cubicBezTo>
                    <a:cubicBezTo>
                      <a:pt x="1505" y="838"/>
                      <a:pt x="1490" y="823"/>
                      <a:pt x="1476" y="809"/>
                    </a:cubicBezTo>
                    <a:cubicBezTo>
                      <a:pt x="1461" y="794"/>
                      <a:pt x="1446" y="779"/>
                      <a:pt x="1431" y="765"/>
                    </a:cubicBezTo>
                    <a:close/>
                    <a:moveTo>
                      <a:pt x="1081" y="671"/>
                    </a:moveTo>
                    <a:lnTo>
                      <a:pt x="1081" y="671"/>
                    </a:lnTo>
                    <a:cubicBezTo>
                      <a:pt x="1101" y="655"/>
                      <a:pt x="1121" y="639"/>
                      <a:pt x="1142" y="623"/>
                    </a:cubicBezTo>
                    <a:cubicBezTo>
                      <a:pt x="1162" y="639"/>
                      <a:pt x="1182" y="655"/>
                      <a:pt x="1203" y="671"/>
                    </a:cubicBezTo>
                    <a:cubicBezTo>
                      <a:pt x="1182" y="670"/>
                      <a:pt x="1162" y="670"/>
                      <a:pt x="1142" y="670"/>
                    </a:cubicBezTo>
                    <a:cubicBezTo>
                      <a:pt x="1121" y="670"/>
                      <a:pt x="1101" y="670"/>
                      <a:pt x="1081" y="671"/>
                    </a:cubicBezTo>
                    <a:close/>
                    <a:moveTo>
                      <a:pt x="764" y="853"/>
                    </a:moveTo>
                    <a:lnTo>
                      <a:pt x="764" y="853"/>
                    </a:lnTo>
                    <a:cubicBezTo>
                      <a:pt x="767" y="826"/>
                      <a:pt x="770" y="800"/>
                      <a:pt x="774" y="775"/>
                    </a:cubicBezTo>
                    <a:cubicBezTo>
                      <a:pt x="799" y="771"/>
                      <a:pt x="826" y="768"/>
                      <a:pt x="852" y="765"/>
                    </a:cubicBezTo>
                    <a:cubicBezTo>
                      <a:pt x="837" y="779"/>
                      <a:pt x="822" y="794"/>
                      <a:pt x="808" y="809"/>
                    </a:cubicBezTo>
                    <a:cubicBezTo>
                      <a:pt x="793" y="823"/>
                      <a:pt x="779" y="838"/>
                      <a:pt x="764" y="853"/>
                    </a:cubicBezTo>
                    <a:close/>
                    <a:moveTo>
                      <a:pt x="852" y="1520"/>
                    </a:moveTo>
                    <a:lnTo>
                      <a:pt x="852" y="1520"/>
                    </a:lnTo>
                    <a:cubicBezTo>
                      <a:pt x="826" y="1517"/>
                      <a:pt x="799" y="1514"/>
                      <a:pt x="774" y="1510"/>
                    </a:cubicBezTo>
                    <a:cubicBezTo>
                      <a:pt x="770" y="1485"/>
                      <a:pt x="767" y="1459"/>
                      <a:pt x="764" y="1432"/>
                    </a:cubicBezTo>
                    <a:cubicBezTo>
                      <a:pt x="779" y="1447"/>
                      <a:pt x="793" y="1462"/>
                      <a:pt x="808" y="1476"/>
                    </a:cubicBezTo>
                    <a:cubicBezTo>
                      <a:pt x="822" y="1491"/>
                      <a:pt x="837" y="1506"/>
                      <a:pt x="852" y="1520"/>
                    </a:cubicBezTo>
                    <a:close/>
                    <a:moveTo>
                      <a:pt x="1203" y="1614"/>
                    </a:moveTo>
                    <a:lnTo>
                      <a:pt x="1203" y="1614"/>
                    </a:lnTo>
                    <a:cubicBezTo>
                      <a:pt x="1182" y="1630"/>
                      <a:pt x="1162" y="1646"/>
                      <a:pt x="1142" y="1662"/>
                    </a:cubicBezTo>
                    <a:cubicBezTo>
                      <a:pt x="1121" y="1646"/>
                      <a:pt x="1101" y="1630"/>
                      <a:pt x="1081" y="1614"/>
                    </a:cubicBezTo>
                    <a:cubicBezTo>
                      <a:pt x="1101" y="1615"/>
                      <a:pt x="1121" y="1615"/>
                      <a:pt x="1142" y="1615"/>
                    </a:cubicBezTo>
                    <a:cubicBezTo>
                      <a:pt x="1162" y="1615"/>
                      <a:pt x="1182" y="1615"/>
                      <a:pt x="1203" y="1614"/>
                    </a:cubicBezTo>
                    <a:close/>
                    <a:moveTo>
                      <a:pt x="1519" y="1432"/>
                    </a:moveTo>
                    <a:lnTo>
                      <a:pt x="1519" y="1432"/>
                    </a:lnTo>
                    <a:cubicBezTo>
                      <a:pt x="1516" y="1459"/>
                      <a:pt x="1513" y="1485"/>
                      <a:pt x="1509" y="1510"/>
                    </a:cubicBezTo>
                    <a:cubicBezTo>
                      <a:pt x="1484" y="1514"/>
                      <a:pt x="1458" y="1517"/>
                      <a:pt x="1431" y="1520"/>
                    </a:cubicBezTo>
                    <a:cubicBezTo>
                      <a:pt x="1446" y="1506"/>
                      <a:pt x="1461" y="1491"/>
                      <a:pt x="1476" y="1476"/>
                    </a:cubicBezTo>
                    <a:cubicBezTo>
                      <a:pt x="1490" y="1462"/>
                      <a:pt x="1505" y="1447"/>
                      <a:pt x="1519" y="1432"/>
                    </a:cubicBezTo>
                    <a:close/>
                    <a:moveTo>
                      <a:pt x="1419" y="1420"/>
                    </a:moveTo>
                    <a:lnTo>
                      <a:pt x="1419" y="1420"/>
                    </a:lnTo>
                    <a:cubicBezTo>
                      <a:pt x="1381" y="1458"/>
                      <a:pt x="1342" y="1495"/>
                      <a:pt x="1302" y="1530"/>
                    </a:cubicBezTo>
                    <a:cubicBezTo>
                      <a:pt x="1250" y="1533"/>
                      <a:pt x="1197" y="1535"/>
                      <a:pt x="1142" y="1535"/>
                    </a:cubicBezTo>
                    <a:cubicBezTo>
                      <a:pt x="1087" y="1535"/>
                      <a:pt x="1033" y="1533"/>
                      <a:pt x="981" y="1530"/>
                    </a:cubicBezTo>
                    <a:cubicBezTo>
                      <a:pt x="942" y="1495"/>
                      <a:pt x="903" y="1458"/>
                      <a:pt x="864" y="1420"/>
                    </a:cubicBezTo>
                    <a:cubicBezTo>
                      <a:pt x="826" y="1381"/>
                      <a:pt x="789" y="1342"/>
                      <a:pt x="754" y="1303"/>
                    </a:cubicBezTo>
                    <a:cubicBezTo>
                      <a:pt x="751" y="1251"/>
                      <a:pt x="749" y="1198"/>
                      <a:pt x="749" y="1143"/>
                    </a:cubicBezTo>
                    <a:cubicBezTo>
                      <a:pt x="749" y="1087"/>
                      <a:pt x="751" y="1034"/>
                      <a:pt x="754" y="982"/>
                    </a:cubicBezTo>
                    <a:cubicBezTo>
                      <a:pt x="789" y="943"/>
                      <a:pt x="825" y="904"/>
                      <a:pt x="864" y="865"/>
                    </a:cubicBezTo>
                    <a:cubicBezTo>
                      <a:pt x="903" y="827"/>
                      <a:pt x="942" y="790"/>
                      <a:pt x="981" y="755"/>
                    </a:cubicBezTo>
                    <a:cubicBezTo>
                      <a:pt x="1033" y="752"/>
                      <a:pt x="1087" y="750"/>
                      <a:pt x="1142" y="750"/>
                    </a:cubicBezTo>
                    <a:cubicBezTo>
                      <a:pt x="1197" y="750"/>
                      <a:pt x="1250" y="752"/>
                      <a:pt x="1302" y="755"/>
                    </a:cubicBezTo>
                    <a:cubicBezTo>
                      <a:pt x="1342" y="790"/>
                      <a:pt x="1381" y="827"/>
                      <a:pt x="1419" y="865"/>
                    </a:cubicBezTo>
                    <a:cubicBezTo>
                      <a:pt x="1458" y="904"/>
                      <a:pt x="1495" y="943"/>
                      <a:pt x="1529" y="982"/>
                    </a:cubicBezTo>
                    <a:cubicBezTo>
                      <a:pt x="1532" y="1034"/>
                      <a:pt x="1534" y="1087"/>
                      <a:pt x="1534" y="1143"/>
                    </a:cubicBezTo>
                    <a:cubicBezTo>
                      <a:pt x="1534" y="1198"/>
                      <a:pt x="1532" y="1251"/>
                      <a:pt x="1529" y="1303"/>
                    </a:cubicBezTo>
                    <a:cubicBezTo>
                      <a:pt x="1494" y="1342"/>
                      <a:pt x="1457" y="1381"/>
                      <a:pt x="1419" y="1420"/>
                    </a:cubicBezTo>
                    <a:close/>
                    <a:moveTo>
                      <a:pt x="1710" y="1075"/>
                    </a:moveTo>
                    <a:lnTo>
                      <a:pt x="1710" y="1075"/>
                    </a:lnTo>
                    <a:cubicBezTo>
                      <a:pt x="1678" y="1033"/>
                      <a:pt x="1644" y="991"/>
                      <a:pt x="1607" y="950"/>
                    </a:cubicBezTo>
                    <a:cubicBezTo>
                      <a:pt x="1604" y="894"/>
                      <a:pt x="1598" y="840"/>
                      <a:pt x="1591" y="788"/>
                    </a:cubicBezTo>
                    <a:cubicBezTo>
                      <a:pt x="1685" y="804"/>
                      <a:pt x="1770" y="826"/>
                      <a:pt x="1844" y="851"/>
                    </a:cubicBezTo>
                    <a:cubicBezTo>
                      <a:pt x="1808" y="924"/>
                      <a:pt x="1763" y="999"/>
                      <a:pt x="1710" y="1075"/>
                    </a:cubicBezTo>
                    <a:close/>
                    <a:moveTo>
                      <a:pt x="1711" y="1210"/>
                    </a:moveTo>
                    <a:lnTo>
                      <a:pt x="1711" y="1210"/>
                    </a:lnTo>
                    <a:cubicBezTo>
                      <a:pt x="1765" y="1288"/>
                      <a:pt x="1810" y="1363"/>
                      <a:pt x="1845" y="1434"/>
                    </a:cubicBezTo>
                    <a:cubicBezTo>
                      <a:pt x="1770" y="1459"/>
                      <a:pt x="1685" y="1481"/>
                      <a:pt x="1591" y="1497"/>
                    </a:cubicBezTo>
                    <a:cubicBezTo>
                      <a:pt x="1598" y="1445"/>
                      <a:pt x="1604" y="1391"/>
                      <a:pt x="1607" y="1335"/>
                    </a:cubicBezTo>
                    <a:cubicBezTo>
                      <a:pt x="1644" y="1294"/>
                      <a:pt x="1678" y="1252"/>
                      <a:pt x="1711" y="1210"/>
                    </a:cubicBezTo>
                    <a:close/>
                    <a:moveTo>
                      <a:pt x="1613" y="1080"/>
                    </a:moveTo>
                    <a:lnTo>
                      <a:pt x="1613" y="1080"/>
                    </a:lnTo>
                    <a:cubicBezTo>
                      <a:pt x="1630" y="1101"/>
                      <a:pt x="1646" y="1122"/>
                      <a:pt x="1661" y="1142"/>
                    </a:cubicBezTo>
                    <a:cubicBezTo>
                      <a:pt x="1646" y="1163"/>
                      <a:pt x="1630" y="1183"/>
                      <a:pt x="1613" y="1204"/>
                    </a:cubicBezTo>
                    <a:cubicBezTo>
                      <a:pt x="1614" y="1184"/>
                      <a:pt x="1614" y="1163"/>
                      <a:pt x="1614" y="1143"/>
                    </a:cubicBezTo>
                    <a:cubicBezTo>
                      <a:pt x="1614" y="1122"/>
                      <a:pt x="1614" y="1101"/>
                      <a:pt x="1613" y="1080"/>
                    </a:cubicBezTo>
                    <a:close/>
                    <a:moveTo>
                      <a:pt x="1756" y="345"/>
                    </a:moveTo>
                    <a:lnTo>
                      <a:pt x="1756" y="345"/>
                    </a:lnTo>
                    <a:cubicBezTo>
                      <a:pt x="1816" y="345"/>
                      <a:pt x="1862" y="361"/>
                      <a:pt x="1893" y="392"/>
                    </a:cubicBezTo>
                    <a:cubicBezTo>
                      <a:pt x="1959" y="458"/>
                      <a:pt x="1953" y="599"/>
                      <a:pt x="1878" y="779"/>
                    </a:cubicBezTo>
                    <a:cubicBezTo>
                      <a:pt x="1789" y="748"/>
                      <a:pt x="1689" y="723"/>
                      <a:pt x="1579" y="705"/>
                    </a:cubicBezTo>
                    <a:cubicBezTo>
                      <a:pt x="1561" y="596"/>
                      <a:pt x="1536" y="495"/>
                      <a:pt x="1505" y="407"/>
                    </a:cubicBezTo>
                    <a:cubicBezTo>
                      <a:pt x="1599" y="367"/>
                      <a:pt x="1684" y="345"/>
                      <a:pt x="1756" y="345"/>
                    </a:cubicBezTo>
                    <a:close/>
                    <a:moveTo>
                      <a:pt x="1952" y="807"/>
                    </a:moveTo>
                    <a:lnTo>
                      <a:pt x="1952" y="807"/>
                    </a:lnTo>
                    <a:cubicBezTo>
                      <a:pt x="2042" y="594"/>
                      <a:pt x="2041" y="427"/>
                      <a:pt x="1949" y="335"/>
                    </a:cubicBezTo>
                    <a:cubicBezTo>
                      <a:pt x="1903" y="289"/>
                      <a:pt x="1838" y="265"/>
                      <a:pt x="1756" y="265"/>
                    </a:cubicBezTo>
                    <a:cubicBezTo>
                      <a:pt x="1675" y="265"/>
                      <a:pt x="1580" y="289"/>
                      <a:pt x="1477" y="332"/>
                    </a:cubicBezTo>
                    <a:cubicBezTo>
                      <a:pt x="1392" y="126"/>
                      <a:pt x="1274" y="0"/>
                      <a:pt x="1142" y="0"/>
                    </a:cubicBezTo>
                    <a:cubicBezTo>
                      <a:pt x="1009" y="0"/>
                      <a:pt x="891" y="126"/>
                      <a:pt x="806" y="332"/>
                    </a:cubicBezTo>
                    <a:cubicBezTo>
                      <a:pt x="704" y="289"/>
                      <a:pt x="609" y="265"/>
                      <a:pt x="528" y="265"/>
                    </a:cubicBezTo>
                    <a:cubicBezTo>
                      <a:pt x="446" y="265"/>
                      <a:pt x="380" y="289"/>
                      <a:pt x="334" y="335"/>
                    </a:cubicBezTo>
                    <a:cubicBezTo>
                      <a:pt x="242" y="427"/>
                      <a:pt x="242" y="594"/>
                      <a:pt x="331" y="807"/>
                    </a:cubicBezTo>
                    <a:cubicBezTo>
                      <a:pt x="125" y="892"/>
                      <a:pt x="0" y="1010"/>
                      <a:pt x="0" y="1143"/>
                    </a:cubicBezTo>
                    <a:cubicBezTo>
                      <a:pt x="0" y="1275"/>
                      <a:pt x="125" y="1393"/>
                      <a:pt x="331" y="1478"/>
                    </a:cubicBezTo>
                    <a:cubicBezTo>
                      <a:pt x="246" y="1684"/>
                      <a:pt x="240" y="1856"/>
                      <a:pt x="334" y="1950"/>
                    </a:cubicBezTo>
                    <a:cubicBezTo>
                      <a:pt x="380" y="1996"/>
                      <a:pt x="446" y="2020"/>
                      <a:pt x="528" y="2020"/>
                    </a:cubicBezTo>
                    <a:cubicBezTo>
                      <a:pt x="609" y="2020"/>
                      <a:pt x="704" y="1996"/>
                      <a:pt x="806" y="1953"/>
                    </a:cubicBezTo>
                    <a:cubicBezTo>
                      <a:pt x="891" y="2159"/>
                      <a:pt x="1009" y="2284"/>
                      <a:pt x="1142" y="2284"/>
                    </a:cubicBezTo>
                    <a:cubicBezTo>
                      <a:pt x="1274" y="2284"/>
                      <a:pt x="1392" y="2159"/>
                      <a:pt x="1477" y="1953"/>
                    </a:cubicBezTo>
                    <a:cubicBezTo>
                      <a:pt x="1580" y="1996"/>
                      <a:pt x="1675" y="2020"/>
                      <a:pt x="1756" y="2020"/>
                    </a:cubicBezTo>
                    <a:cubicBezTo>
                      <a:pt x="1838" y="2020"/>
                      <a:pt x="1903" y="1996"/>
                      <a:pt x="1949" y="1950"/>
                    </a:cubicBezTo>
                    <a:cubicBezTo>
                      <a:pt x="2043" y="1856"/>
                      <a:pt x="2038" y="1684"/>
                      <a:pt x="1952" y="1478"/>
                    </a:cubicBezTo>
                    <a:cubicBezTo>
                      <a:pt x="2158" y="1393"/>
                      <a:pt x="2284" y="1275"/>
                      <a:pt x="2284" y="1143"/>
                    </a:cubicBezTo>
                    <a:cubicBezTo>
                      <a:pt x="2284" y="1010"/>
                      <a:pt x="2158" y="892"/>
                      <a:pt x="1952" y="807"/>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20" name="Freeform 20"/>
              <p:cNvSpPr/>
              <p:nvPr/>
            </p:nvSpPr>
            <p:spPr bwMode="auto">
              <a:xfrm>
                <a:off x="7021513" y="5929313"/>
                <a:ext cx="177800" cy="177800"/>
              </a:xfrm>
              <a:custGeom>
                <a:avLst/>
                <a:gdLst>
                  <a:gd name="T0" fmla="*/ 120 w 240"/>
                  <a:gd name="T1" fmla="*/ 0 h 240"/>
                  <a:gd name="T2" fmla="*/ 120 w 240"/>
                  <a:gd name="T3" fmla="*/ 0 h 240"/>
                  <a:gd name="T4" fmla="*/ 0 w 240"/>
                  <a:gd name="T5" fmla="*/ 120 h 240"/>
                  <a:gd name="T6" fmla="*/ 120 w 240"/>
                  <a:gd name="T7" fmla="*/ 240 h 240"/>
                  <a:gd name="T8" fmla="*/ 240 w 240"/>
                  <a:gd name="T9" fmla="*/ 120 h 240"/>
                  <a:gd name="T10" fmla="*/ 12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120" y="0"/>
                    </a:moveTo>
                    <a:lnTo>
                      <a:pt x="120" y="0"/>
                    </a:lnTo>
                    <a:cubicBezTo>
                      <a:pt x="53" y="0"/>
                      <a:pt x="0" y="53"/>
                      <a:pt x="0" y="120"/>
                    </a:cubicBezTo>
                    <a:cubicBezTo>
                      <a:pt x="0" y="186"/>
                      <a:pt x="53" y="240"/>
                      <a:pt x="120" y="240"/>
                    </a:cubicBezTo>
                    <a:cubicBezTo>
                      <a:pt x="186" y="240"/>
                      <a:pt x="240" y="186"/>
                      <a:pt x="240" y="120"/>
                    </a:cubicBezTo>
                    <a:cubicBezTo>
                      <a:pt x="240" y="53"/>
                      <a:pt x="186" y="0"/>
                      <a:pt x="120"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140" name="Freeform 7"/>
            <p:cNvSpPr>
              <a:spLocks noEditPoints="1"/>
            </p:cNvSpPr>
            <p:nvPr/>
          </p:nvSpPr>
          <p:spPr bwMode="auto">
            <a:xfrm rot="20132266">
              <a:off x="4165316" y="1969665"/>
              <a:ext cx="1277233" cy="931381"/>
            </a:xfrm>
            <a:custGeom>
              <a:avLst/>
              <a:gdLst>
                <a:gd name="T0" fmla="*/ 1034 w 2022"/>
                <a:gd name="T1" fmla="*/ 210 h 1466"/>
                <a:gd name="T2" fmla="*/ 1034 w 2022"/>
                <a:gd name="T3" fmla="*/ 210 h 1466"/>
                <a:gd name="T4" fmla="*/ 1395 w 2022"/>
                <a:gd name="T5" fmla="*/ 46 h 1466"/>
                <a:gd name="T6" fmla="*/ 1487 w 2022"/>
                <a:gd name="T7" fmla="*/ 40 h 1466"/>
                <a:gd name="T8" fmla="*/ 1888 w 2022"/>
                <a:gd name="T9" fmla="*/ 99 h 1466"/>
                <a:gd name="T10" fmla="*/ 1888 w 2022"/>
                <a:gd name="T11" fmla="*/ 1249 h 1466"/>
                <a:gd name="T12" fmla="*/ 1467 w 2022"/>
                <a:gd name="T13" fmla="*/ 1137 h 1466"/>
                <a:gd name="T14" fmla="*/ 1397 w 2022"/>
                <a:gd name="T15" fmla="*/ 1132 h 1466"/>
                <a:gd name="T16" fmla="*/ 1034 w 2022"/>
                <a:gd name="T17" fmla="*/ 1232 h 1466"/>
                <a:gd name="T18" fmla="*/ 1034 w 2022"/>
                <a:gd name="T19" fmla="*/ 210 h 1466"/>
                <a:gd name="T20" fmla="*/ 134 w 2022"/>
                <a:gd name="T21" fmla="*/ 99 h 1466"/>
                <a:gd name="T22" fmla="*/ 134 w 2022"/>
                <a:gd name="T23" fmla="*/ 99 h 1466"/>
                <a:gd name="T24" fmla="*/ 534 w 2022"/>
                <a:gd name="T25" fmla="*/ 40 h 1466"/>
                <a:gd name="T26" fmla="*/ 626 w 2022"/>
                <a:gd name="T27" fmla="*/ 46 h 1466"/>
                <a:gd name="T28" fmla="*/ 988 w 2022"/>
                <a:gd name="T29" fmla="*/ 210 h 1466"/>
                <a:gd name="T30" fmla="*/ 988 w 2022"/>
                <a:gd name="T31" fmla="*/ 1232 h 1466"/>
                <a:gd name="T32" fmla="*/ 625 w 2022"/>
                <a:gd name="T33" fmla="*/ 1132 h 1466"/>
                <a:gd name="T34" fmla="*/ 555 w 2022"/>
                <a:gd name="T35" fmla="*/ 1137 h 1466"/>
                <a:gd name="T36" fmla="*/ 134 w 2022"/>
                <a:gd name="T37" fmla="*/ 1249 h 1466"/>
                <a:gd name="T38" fmla="*/ 134 w 2022"/>
                <a:gd name="T39" fmla="*/ 99 h 1466"/>
                <a:gd name="T40" fmla="*/ 1928 w 2022"/>
                <a:gd name="T41" fmla="*/ 203 h 1466"/>
                <a:gd name="T42" fmla="*/ 1928 w 2022"/>
                <a:gd name="T43" fmla="*/ 203 h 1466"/>
                <a:gd name="T44" fmla="*/ 1928 w 2022"/>
                <a:gd name="T45" fmla="*/ 68 h 1466"/>
                <a:gd name="T46" fmla="*/ 1487 w 2022"/>
                <a:gd name="T47" fmla="*/ 0 h 1466"/>
                <a:gd name="T48" fmla="*/ 1390 w 2022"/>
                <a:gd name="T49" fmla="*/ 6 h 1466"/>
                <a:gd name="T50" fmla="*/ 1011 w 2022"/>
                <a:gd name="T51" fmla="*/ 177 h 1466"/>
                <a:gd name="T52" fmla="*/ 632 w 2022"/>
                <a:gd name="T53" fmla="*/ 6 h 1466"/>
                <a:gd name="T54" fmla="*/ 534 w 2022"/>
                <a:gd name="T55" fmla="*/ 0 h 1466"/>
                <a:gd name="T56" fmla="*/ 94 w 2022"/>
                <a:gd name="T57" fmla="*/ 68 h 1466"/>
                <a:gd name="T58" fmla="*/ 94 w 2022"/>
                <a:gd name="T59" fmla="*/ 203 h 1466"/>
                <a:gd name="T60" fmla="*/ 0 w 2022"/>
                <a:gd name="T61" fmla="*/ 227 h 1466"/>
                <a:gd name="T62" fmla="*/ 0 w 2022"/>
                <a:gd name="T63" fmla="*/ 1466 h 1466"/>
                <a:gd name="T64" fmla="*/ 467 w 2022"/>
                <a:gd name="T65" fmla="*/ 1335 h 1466"/>
                <a:gd name="T66" fmla="*/ 905 w 2022"/>
                <a:gd name="T67" fmla="*/ 1412 h 1466"/>
                <a:gd name="T68" fmla="*/ 905 w 2022"/>
                <a:gd name="T69" fmla="*/ 1466 h 1466"/>
                <a:gd name="T70" fmla="*/ 1116 w 2022"/>
                <a:gd name="T71" fmla="*/ 1466 h 1466"/>
                <a:gd name="T72" fmla="*/ 1116 w 2022"/>
                <a:gd name="T73" fmla="*/ 1412 h 1466"/>
                <a:gd name="T74" fmla="*/ 1555 w 2022"/>
                <a:gd name="T75" fmla="*/ 1335 h 1466"/>
                <a:gd name="T76" fmla="*/ 2022 w 2022"/>
                <a:gd name="T77" fmla="*/ 1466 h 1466"/>
                <a:gd name="T78" fmla="*/ 2022 w 2022"/>
                <a:gd name="T79" fmla="*/ 227 h 1466"/>
                <a:gd name="T80" fmla="*/ 1928 w 2022"/>
                <a:gd name="T81" fmla="*/ 203 h 1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22" h="1466">
                  <a:moveTo>
                    <a:pt x="1034" y="210"/>
                  </a:moveTo>
                  <a:lnTo>
                    <a:pt x="1034" y="210"/>
                  </a:lnTo>
                  <a:cubicBezTo>
                    <a:pt x="1077" y="175"/>
                    <a:pt x="1220" y="68"/>
                    <a:pt x="1395" y="46"/>
                  </a:cubicBezTo>
                  <a:cubicBezTo>
                    <a:pt x="1423" y="42"/>
                    <a:pt x="1454" y="40"/>
                    <a:pt x="1487" y="40"/>
                  </a:cubicBezTo>
                  <a:cubicBezTo>
                    <a:pt x="1645" y="40"/>
                    <a:pt x="1820" y="81"/>
                    <a:pt x="1888" y="99"/>
                  </a:cubicBezTo>
                  <a:lnTo>
                    <a:pt x="1888" y="1249"/>
                  </a:lnTo>
                  <a:cubicBezTo>
                    <a:pt x="1803" y="1218"/>
                    <a:pt x="1631" y="1161"/>
                    <a:pt x="1467" y="1137"/>
                  </a:cubicBezTo>
                  <a:cubicBezTo>
                    <a:pt x="1445" y="1134"/>
                    <a:pt x="1421" y="1132"/>
                    <a:pt x="1397" y="1132"/>
                  </a:cubicBezTo>
                  <a:cubicBezTo>
                    <a:pt x="1252" y="1132"/>
                    <a:pt x="1112" y="1192"/>
                    <a:pt x="1034" y="1232"/>
                  </a:cubicBezTo>
                  <a:lnTo>
                    <a:pt x="1034" y="210"/>
                  </a:lnTo>
                  <a:close/>
                  <a:moveTo>
                    <a:pt x="134" y="99"/>
                  </a:moveTo>
                  <a:lnTo>
                    <a:pt x="134" y="99"/>
                  </a:lnTo>
                  <a:cubicBezTo>
                    <a:pt x="201" y="81"/>
                    <a:pt x="376" y="40"/>
                    <a:pt x="534" y="40"/>
                  </a:cubicBezTo>
                  <a:cubicBezTo>
                    <a:pt x="568" y="40"/>
                    <a:pt x="599" y="42"/>
                    <a:pt x="626" y="46"/>
                  </a:cubicBezTo>
                  <a:cubicBezTo>
                    <a:pt x="802" y="68"/>
                    <a:pt x="945" y="175"/>
                    <a:pt x="988" y="210"/>
                  </a:cubicBezTo>
                  <a:lnTo>
                    <a:pt x="988" y="1232"/>
                  </a:lnTo>
                  <a:cubicBezTo>
                    <a:pt x="910" y="1192"/>
                    <a:pt x="770" y="1132"/>
                    <a:pt x="625" y="1132"/>
                  </a:cubicBezTo>
                  <a:cubicBezTo>
                    <a:pt x="601" y="1132"/>
                    <a:pt x="577" y="1134"/>
                    <a:pt x="555" y="1137"/>
                  </a:cubicBezTo>
                  <a:cubicBezTo>
                    <a:pt x="391" y="1161"/>
                    <a:pt x="219" y="1218"/>
                    <a:pt x="134" y="1249"/>
                  </a:cubicBezTo>
                  <a:lnTo>
                    <a:pt x="134" y="99"/>
                  </a:lnTo>
                  <a:close/>
                  <a:moveTo>
                    <a:pt x="1928" y="203"/>
                  </a:moveTo>
                  <a:lnTo>
                    <a:pt x="1928" y="203"/>
                  </a:lnTo>
                  <a:lnTo>
                    <a:pt x="1928" y="68"/>
                  </a:lnTo>
                  <a:cubicBezTo>
                    <a:pt x="1928" y="68"/>
                    <a:pt x="1696" y="0"/>
                    <a:pt x="1487" y="0"/>
                  </a:cubicBezTo>
                  <a:cubicBezTo>
                    <a:pt x="1454" y="0"/>
                    <a:pt x="1421" y="2"/>
                    <a:pt x="1390" y="6"/>
                  </a:cubicBezTo>
                  <a:cubicBezTo>
                    <a:pt x="1207" y="30"/>
                    <a:pt x="1059" y="138"/>
                    <a:pt x="1011" y="177"/>
                  </a:cubicBezTo>
                  <a:cubicBezTo>
                    <a:pt x="963" y="138"/>
                    <a:pt x="815" y="30"/>
                    <a:pt x="632" y="6"/>
                  </a:cubicBezTo>
                  <a:cubicBezTo>
                    <a:pt x="601" y="2"/>
                    <a:pt x="568" y="0"/>
                    <a:pt x="534" y="0"/>
                  </a:cubicBezTo>
                  <a:cubicBezTo>
                    <a:pt x="326" y="0"/>
                    <a:pt x="94" y="68"/>
                    <a:pt x="94" y="68"/>
                  </a:cubicBezTo>
                  <a:lnTo>
                    <a:pt x="94" y="203"/>
                  </a:lnTo>
                  <a:cubicBezTo>
                    <a:pt x="36" y="216"/>
                    <a:pt x="0" y="227"/>
                    <a:pt x="0" y="227"/>
                  </a:cubicBezTo>
                  <a:lnTo>
                    <a:pt x="0" y="1466"/>
                  </a:lnTo>
                  <a:cubicBezTo>
                    <a:pt x="0" y="1466"/>
                    <a:pt x="243" y="1368"/>
                    <a:pt x="467" y="1335"/>
                  </a:cubicBezTo>
                  <a:cubicBezTo>
                    <a:pt x="605" y="1315"/>
                    <a:pt x="787" y="1368"/>
                    <a:pt x="905" y="1412"/>
                  </a:cubicBezTo>
                  <a:lnTo>
                    <a:pt x="905" y="1466"/>
                  </a:lnTo>
                  <a:lnTo>
                    <a:pt x="1116" y="1466"/>
                  </a:lnTo>
                  <a:lnTo>
                    <a:pt x="1116" y="1412"/>
                  </a:lnTo>
                  <a:cubicBezTo>
                    <a:pt x="1235" y="1368"/>
                    <a:pt x="1417" y="1315"/>
                    <a:pt x="1555" y="1335"/>
                  </a:cubicBezTo>
                  <a:cubicBezTo>
                    <a:pt x="1779" y="1368"/>
                    <a:pt x="2022" y="1466"/>
                    <a:pt x="2022" y="1466"/>
                  </a:cubicBezTo>
                  <a:lnTo>
                    <a:pt x="2022" y="227"/>
                  </a:lnTo>
                  <a:cubicBezTo>
                    <a:pt x="2022" y="227"/>
                    <a:pt x="1986" y="216"/>
                    <a:pt x="1928" y="203"/>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41" name="Freeform 9"/>
            <p:cNvSpPr>
              <a:spLocks noEditPoints="1"/>
            </p:cNvSpPr>
            <p:nvPr/>
          </p:nvSpPr>
          <p:spPr bwMode="auto">
            <a:xfrm>
              <a:off x="4931084" y="3122"/>
              <a:ext cx="1135300" cy="1451430"/>
            </a:xfrm>
            <a:custGeom>
              <a:avLst/>
              <a:gdLst>
                <a:gd name="T0" fmla="*/ 449 w 1637"/>
                <a:gd name="T1" fmla="*/ 1301 h 2083"/>
                <a:gd name="T2" fmla="*/ 449 w 1637"/>
                <a:gd name="T3" fmla="*/ 1301 h 2083"/>
                <a:gd name="T4" fmla="*/ 350 w 1637"/>
                <a:gd name="T5" fmla="*/ 1276 h 2083"/>
                <a:gd name="T6" fmla="*/ 240 w 1637"/>
                <a:gd name="T7" fmla="*/ 1150 h 2083"/>
                <a:gd name="T8" fmla="*/ 273 w 1637"/>
                <a:gd name="T9" fmla="*/ 841 h 2083"/>
                <a:gd name="T10" fmla="*/ 770 w 1637"/>
                <a:gd name="T11" fmla="*/ 1055 h 2083"/>
                <a:gd name="T12" fmla="*/ 449 w 1637"/>
                <a:gd name="T13" fmla="*/ 1301 h 2083"/>
                <a:gd name="T14" fmla="*/ 1500 w 1637"/>
                <a:gd name="T15" fmla="*/ 1781 h 2083"/>
                <a:gd name="T16" fmla="*/ 1500 w 1637"/>
                <a:gd name="T17" fmla="*/ 1781 h 2083"/>
                <a:gd name="T18" fmla="*/ 1590 w 1637"/>
                <a:gd name="T19" fmla="*/ 1670 h 2083"/>
                <a:gd name="T20" fmla="*/ 1278 w 1637"/>
                <a:gd name="T21" fmla="*/ 1604 h 2083"/>
                <a:gd name="T22" fmla="*/ 1403 w 1637"/>
                <a:gd name="T23" fmla="*/ 1057 h 2083"/>
                <a:gd name="T24" fmla="*/ 1031 w 1637"/>
                <a:gd name="T25" fmla="*/ 383 h 2083"/>
                <a:gd name="T26" fmla="*/ 931 w 1637"/>
                <a:gd name="T27" fmla="*/ 92 h 2083"/>
                <a:gd name="T28" fmla="*/ 480 w 1637"/>
                <a:gd name="T29" fmla="*/ 430 h 2083"/>
                <a:gd name="T30" fmla="*/ 0 w 1637"/>
                <a:gd name="T31" fmla="*/ 723 h 2083"/>
                <a:gd name="T32" fmla="*/ 236 w 1637"/>
                <a:gd name="T33" fmla="*/ 825 h 2083"/>
                <a:gd name="T34" fmla="*/ 202 w 1637"/>
                <a:gd name="T35" fmla="*/ 1162 h 2083"/>
                <a:gd name="T36" fmla="*/ 332 w 1637"/>
                <a:gd name="T37" fmla="*/ 1312 h 2083"/>
                <a:gd name="T38" fmla="*/ 449 w 1637"/>
                <a:gd name="T39" fmla="*/ 1341 h 2083"/>
                <a:gd name="T40" fmla="*/ 807 w 1637"/>
                <a:gd name="T41" fmla="*/ 1071 h 2083"/>
                <a:gd name="T42" fmla="*/ 1003 w 1637"/>
                <a:gd name="T43" fmla="*/ 1156 h 2083"/>
                <a:gd name="T44" fmla="*/ 950 w 1637"/>
                <a:gd name="T45" fmla="*/ 626 h 2083"/>
                <a:gd name="T46" fmla="*/ 1001 w 1637"/>
                <a:gd name="T47" fmla="*/ 495 h 2083"/>
                <a:gd name="T48" fmla="*/ 1297 w 1637"/>
                <a:gd name="T49" fmla="*/ 1060 h 2083"/>
                <a:gd name="T50" fmla="*/ 1215 w 1637"/>
                <a:gd name="T51" fmla="*/ 1499 h 2083"/>
                <a:gd name="T52" fmla="*/ 1166 w 1637"/>
                <a:gd name="T53" fmla="*/ 1581 h 2083"/>
                <a:gd name="T54" fmla="*/ 920 w 1637"/>
                <a:gd name="T55" fmla="*/ 1530 h 2083"/>
                <a:gd name="T56" fmla="*/ 549 w 1637"/>
                <a:gd name="T57" fmla="*/ 1946 h 2083"/>
                <a:gd name="T58" fmla="*/ 1255 w 1637"/>
                <a:gd name="T59" fmla="*/ 2083 h 2083"/>
                <a:gd name="T60" fmla="*/ 1637 w 1637"/>
                <a:gd name="T61" fmla="*/ 1806 h 2083"/>
                <a:gd name="T62" fmla="*/ 1500 w 1637"/>
                <a:gd name="T63" fmla="*/ 1781 h 2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37" h="2083">
                  <a:moveTo>
                    <a:pt x="449" y="1301"/>
                  </a:moveTo>
                  <a:lnTo>
                    <a:pt x="449" y="1301"/>
                  </a:lnTo>
                  <a:cubicBezTo>
                    <a:pt x="416" y="1301"/>
                    <a:pt x="383" y="1292"/>
                    <a:pt x="350" y="1276"/>
                  </a:cubicBezTo>
                  <a:cubicBezTo>
                    <a:pt x="295" y="1248"/>
                    <a:pt x="258" y="1206"/>
                    <a:pt x="240" y="1150"/>
                  </a:cubicBezTo>
                  <a:cubicBezTo>
                    <a:pt x="207" y="1047"/>
                    <a:pt x="243" y="919"/>
                    <a:pt x="273" y="841"/>
                  </a:cubicBezTo>
                  <a:lnTo>
                    <a:pt x="770" y="1055"/>
                  </a:lnTo>
                  <a:cubicBezTo>
                    <a:pt x="719" y="1137"/>
                    <a:pt x="599" y="1301"/>
                    <a:pt x="449" y="1301"/>
                  </a:cubicBezTo>
                  <a:close/>
                  <a:moveTo>
                    <a:pt x="1500" y="1781"/>
                  </a:moveTo>
                  <a:lnTo>
                    <a:pt x="1500" y="1781"/>
                  </a:lnTo>
                  <a:lnTo>
                    <a:pt x="1590" y="1670"/>
                  </a:lnTo>
                  <a:lnTo>
                    <a:pt x="1278" y="1604"/>
                  </a:lnTo>
                  <a:cubicBezTo>
                    <a:pt x="1340" y="1504"/>
                    <a:pt x="1412" y="1329"/>
                    <a:pt x="1403" y="1057"/>
                  </a:cubicBezTo>
                  <a:cubicBezTo>
                    <a:pt x="1392" y="672"/>
                    <a:pt x="1130" y="453"/>
                    <a:pt x="1031" y="383"/>
                  </a:cubicBezTo>
                  <a:cubicBezTo>
                    <a:pt x="1053" y="263"/>
                    <a:pt x="1046" y="135"/>
                    <a:pt x="931" y="92"/>
                  </a:cubicBezTo>
                  <a:cubicBezTo>
                    <a:pt x="680" y="0"/>
                    <a:pt x="480" y="430"/>
                    <a:pt x="480" y="430"/>
                  </a:cubicBezTo>
                  <a:cubicBezTo>
                    <a:pt x="480" y="430"/>
                    <a:pt x="113" y="340"/>
                    <a:pt x="0" y="723"/>
                  </a:cubicBezTo>
                  <a:lnTo>
                    <a:pt x="236" y="825"/>
                  </a:lnTo>
                  <a:cubicBezTo>
                    <a:pt x="204" y="908"/>
                    <a:pt x="164" y="1046"/>
                    <a:pt x="202" y="1162"/>
                  </a:cubicBezTo>
                  <a:cubicBezTo>
                    <a:pt x="223" y="1229"/>
                    <a:pt x="267" y="1279"/>
                    <a:pt x="332" y="1312"/>
                  </a:cubicBezTo>
                  <a:cubicBezTo>
                    <a:pt x="370" y="1331"/>
                    <a:pt x="410" y="1341"/>
                    <a:pt x="449" y="1341"/>
                  </a:cubicBezTo>
                  <a:cubicBezTo>
                    <a:pt x="623" y="1341"/>
                    <a:pt x="755" y="1157"/>
                    <a:pt x="807" y="1071"/>
                  </a:cubicBezTo>
                  <a:lnTo>
                    <a:pt x="1003" y="1156"/>
                  </a:lnTo>
                  <a:cubicBezTo>
                    <a:pt x="1003" y="1156"/>
                    <a:pt x="1247" y="846"/>
                    <a:pt x="950" y="626"/>
                  </a:cubicBezTo>
                  <a:cubicBezTo>
                    <a:pt x="950" y="626"/>
                    <a:pt x="977" y="571"/>
                    <a:pt x="1001" y="495"/>
                  </a:cubicBezTo>
                  <a:cubicBezTo>
                    <a:pt x="1101" y="574"/>
                    <a:pt x="1288" y="762"/>
                    <a:pt x="1297" y="1060"/>
                  </a:cubicBezTo>
                  <a:cubicBezTo>
                    <a:pt x="1303" y="1273"/>
                    <a:pt x="1256" y="1416"/>
                    <a:pt x="1215" y="1499"/>
                  </a:cubicBezTo>
                  <a:cubicBezTo>
                    <a:pt x="1198" y="1534"/>
                    <a:pt x="1181" y="1561"/>
                    <a:pt x="1166" y="1581"/>
                  </a:cubicBezTo>
                  <a:lnTo>
                    <a:pt x="920" y="1530"/>
                  </a:lnTo>
                  <a:lnTo>
                    <a:pt x="549" y="1946"/>
                  </a:lnTo>
                  <a:lnTo>
                    <a:pt x="1255" y="2083"/>
                  </a:lnTo>
                  <a:lnTo>
                    <a:pt x="1637" y="1806"/>
                  </a:lnTo>
                  <a:lnTo>
                    <a:pt x="1500" y="1781"/>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142" name="组 141"/>
            <p:cNvGrpSpPr/>
            <p:nvPr userDrawn="1"/>
          </p:nvGrpSpPr>
          <p:grpSpPr>
            <a:xfrm rot="1396810">
              <a:off x="6421391" y="893591"/>
              <a:ext cx="337162" cy="1815987"/>
              <a:chOff x="6099175" y="2627313"/>
              <a:chExt cx="411163" cy="2214563"/>
            </a:xfrm>
            <a:grpFill/>
          </p:grpSpPr>
          <p:sp>
            <p:nvSpPr>
              <p:cNvPr id="167" name="Freeform 13"/>
              <p:cNvSpPr>
                <a:spLocks noEditPoints="1"/>
              </p:cNvSpPr>
              <p:nvPr/>
            </p:nvSpPr>
            <p:spPr bwMode="auto">
              <a:xfrm>
                <a:off x="6130131" y="3048001"/>
                <a:ext cx="349250" cy="1258888"/>
              </a:xfrm>
              <a:custGeom>
                <a:avLst/>
                <a:gdLst>
                  <a:gd name="T0" fmla="*/ 137 w 367"/>
                  <a:gd name="T1" fmla="*/ 40 h 1313"/>
                  <a:gd name="T2" fmla="*/ 137 w 367"/>
                  <a:gd name="T3" fmla="*/ 40 h 1313"/>
                  <a:gd name="T4" fmla="*/ 230 w 367"/>
                  <a:gd name="T5" fmla="*/ 40 h 1313"/>
                  <a:gd name="T6" fmla="*/ 230 w 367"/>
                  <a:gd name="T7" fmla="*/ 1273 h 1313"/>
                  <a:gd name="T8" fmla="*/ 137 w 367"/>
                  <a:gd name="T9" fmla="*/ 1273 h 1313"/>
                  <a:gd name="T10" fmla="*/ 137 w 367"/>
                  <a:gd name="T11" fmla="*/ 40 h 1313"/>
                  <a:gd name="T12" fmla="*/ 97 w 367"/>
                  <a:gd name="T13" fmla="*/ 1273 h 1313"/>
                  <a:gd name="T14" fmla="*/ 97 w 367"/>
                  <a:gd name="T15" fmla="*/ 1273 h 1313"/>
                  <a:gd name="T16" fmla="*/ 40 w 367"/>
                  <a:gd name="T17" fmla="*/ 1273 h 1313"/>
                  <a:gd name="T18" fmla="*/ 40 w 367"/>
                  <a:gd name="T19" fmla="*/ 40 h 1313"/>
                  <a:gd name="T20" fmla="*/ 97 w 367"/>
                  <a:gd name="T21" fmla="*/ 40 h 1313"/>
                  <a:gd name="T22" fmla="*/ 97 w 367"/>
                  <a:gd name="T23" fmla="*/ 1273 h 1313"/>
                  <a:gd name="T24" fmla="*/ 270 w 367"/>
                  <a:gd name="T25" fmla="*/ 40 h 1313"/>
                  <a:gd name="T26" fmla="*/ 270 w 367"/>
                  <a:gd name="T27" fmla="*/ 40 h 1313"/>
                  <a:gd name="T28" fmla="*/ 327 w 367"/>
                  <a:gd name="T29" fmla="*/ 40 h 1313"/>
                  <a:gd name="T30" fmla="*/ 327 w 367"/>
                  <a:gd name="T31" fmla="*/ 1273 h 1313"/>
                  <a:gd name="T32" fmla="*/ 270 w 367"/>
                  <a:gd name="T33" fmla="*/ 1273 h 1313"/>
                  <a:gd name="T34" fmla="*/ 270 w 367"/>
                  <a:gd name="T35" fmla="*/ 40 h 1313"/>
                  <a:gd name="T36" fmla="*/ 270 w 367"/>
                  <a:gd name="T37" fmla="*/ 1313 h 1313"/>
                  <a:gd name="T38" fmla="*/ 270 w 367"/>
                  <a:gd name="T39" fmla="*/ 1313 h 1313"/>
                  <a:gd name="T40" fmla="*/ 270 w 367"/>
                  <a:gd name="T41" fmla="*/ 1313 h 1313"/>
                  <a:gd name="T42" fmla="*/ 367 w 367"/>
                  <a:gd name="T43" fmla="*/ 1313 h 1313"/>
                  <a:gd name="T44" fmla="*/ 367 w 367"/>
                  <a:gd name="T45" fmla="*/ 0 h 1313"/>
                  <a:gd name="T46" fmla="*/ 0 w 367"/>
                  <a:gd name="T47" fmla="*/ 0 h 1313"/>
                  <a:gd name="T48" fmla="*/ 0 w 367"/>
                  <a:gd name="T49" fmla="*/ 1313 h 1313"/>
                  <a:gd name="T50" fmla="*/ 97 w 367"/>
                  <a:gd name="T51" fmla="*/ 1313 h 1313"/>
                  <a:gd name="T52" fmla="*/ 97 w 367"/>
                  <a:gd name="T53" fmla="*/ 1313 h 1313"/>
                  <a:gd name="T54" fmla="*/ 137 w 367"/>
                  <a:gd name="T55" fmla="*/ 1313 h 1313"/>
                  <a:gd name="T56" fmla="*/ 137 w 367"/>
                  <a:gd name="T57" fmla="*/ 1313 h 1313"/>
                  <a:gd name="T58" fmla="*/ 230 w 367"/>
                  <a:gd name="T59" fmla="*/ 1313 h 1313"/>
                  <a:gd name="T60" fmla="*/ 230 w 367"/>
                  <a:gd name="T61" fmla="*/ 1313 h 1313"/>
                  <a:gd name="T62" fmla="*/ 270 w 367"/>
                  <a:gd name="T63" fmla="*/ 1313 h 1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7" h="1313">
                    <a:moveTo>
                      <a:pt x="137" y="40"/>
                    </a:moveTo>
                    <a:lnTo>
                      <a:pt x="137" y="40"/>
                    </a:lnTo>
                    <a:lnTo>
                      <a:pt x="230" y="40"/>
                    </a:lnTo>
                    <a:lnTo>
                      <a:pt x="230" y="1273"/>
                    </a:lnTo>
                    <a:lnTo>
                      <a:pt x="137" y="1273"/>
                    </a:lnTo>
                    <a:lnTo>
                      <a:pt x="137" y="40"/>
                    </a:lnTo>
                    <a:close/>
                    <a:moveTo>
                      <a:pt x="97" y="1273"/>
                    </a:moveTo>
                    <a:lnTo>
                      <a:pt x="97" y="1273"/>
                    </a:lnTo>
                    <a:lnTo>
                      <a:pt x="40" y="1273"/>
                    </a:lnTo>
                    <a:lnTo>
                      <a:pt x="40" y="40"/>
                    </a:lnTo>
                    <a:lnTo>
                      <a:pt x="97" y="40"/>
                    </a:lnTo>
                    <a:lnTo>
                      <a:pt x="97" y="1273"/>
                    </a:lnTo>
                    <a:close/>
                    <a:moveTo>
                      <a:pt x="270" y="40"/>
                    </a:moveTo>
                    <a:lnTo>
                      <a:pt x="270" y="40"/>
                    </a:lnTo>
                    <a:lnTo>
                      <a:pt x="327" y="40"/>
                    </a:lnTo>
                    <a:lnTo>
                      <a:pt x="327" y="1273"/>
                    </a:lnTo>
                    <a:lnTo>
                      <a:pt x="270" y="1273"/>
                    </a:lnTo>
                    <a:lnTo>
                      <a:pt x="270" y="40"/>
                    </a:lnTo>
                    <a:close/>
                    <a:moveTo>
                      <a:pt x="270" y="1313"/>
                    </a:moveTo>
                    <a:lnTo>
                      <a:pt x="270" y="1313"/>
                    </a:lnTo>
                    <a:lnTo>
                      <a:pt x="270" y="1313"/>
                    </a:lnTo>
                    <a:lnTo>
                      <a:pt x="367" y="1313"/>
                    </a:lnTo>
                    <a:lnTo>
                      <a:pt x="367" y="0"/>
                    </a:lnTo>
                    <a:lnTo>
                      <a:pt x="0" y="0"/>
                    </a:lnTo>
                    <a:lnTo>
                      <a:pt x="0" y="1313"/>
                    </a:lnTo>
                    <a:lnTo>
                      <a:pt x="97" y="1313"/>
                    </a:lnTo>
                    <a:lnTo>
                      <a:pt x="97" y="1313"/>
                    </a:lnTo>
                    <a:lnTo>
                      <a:pt x="137" y="1313"/>
                    </a:lnTo>
                    <a:lnTo>
                      <a:pt x="137" y="1313"/>
                    </a:lnTo>
                    <a:lnTo>
                      <a:pt x="230" y="1313"/>
                    </a:lnTo>
                    <a:lnTo>
                      <a:pt x="230" y="1313"/>
                    </a:lnTo>
                    <a:lnTo>
                      <a:pt x="270" y="1313"/>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68" name="Freeform 14"/>
              <p:cNvSpPr/>
              <p:nvPr/>
            </p:nvSpPr>
            <p:spPr bwMode="auto">
              <a:xfrm>
                <a:off x="6130131" y="2968626"/>
                <a:ext cx="349250" cy="63500"/>
              </a:xfrm>
              <a:custGeom>
                <a:avLst/>
                <a:gdLst>
                  <a:gd name="T0" fmla="*/ 367 w 367"/>
                  <a:gd name="T1" fmla="*/ 0 h 67"/>
                  <a:gd name="T2" fmla="*/ 367 w 367"/>
                  <a:gd name="T3" fmla="*/ 0 h 67"/>
                  <a:gd name="T4" fmla="*/ 0 w 367"/>
                  <a:gd name="T5" fmla="*/ 0 h 67"/>
                  <a:gd name="T6" fmla="*/ 0 w 367"/>
                  <a:gd name="T7" fmla="*/ 67 h 67"/>
                  <a:gd name="T8" fmla="*/ 367 w 367"/>
                  <a:gd name="T9" fmla="*/ 67 h 67"/>
                  <a:gd name="T10" fmla="*/ 367 w 367"/>
                  <a:gd name="T11" fmla="*/ 0 h 67"/>
                </a:gdLst>
                <a:ahLst/>
                <a:cxnLst>
                  <a:cxn ang="0">
                    <a:pos x="T0" y="T1"/>
                  </a:cxn>
                  <a:cxn ang="0">
                    <a:pos x="T2" y="T3"/>
                  </a:cxn>
                  <a:cxn ang="0">
                    <a:pos x="T4" y="T5"/>
                  </a:cxn>
                  <a:cxn ang="0">
                    <a:pos x="T6" y="T7"/>
                  </a:cxn>
                  <a:cxn ang="0">
                    <a:pos x="T8" y="T9"/>
                  </a:cxn>
                  <a:cxn ang="0">
                    <a:pos x="T10" y="T11"/>
                  </a:cxn>
                </a:cxnLst>
                <a:rect l="0" t="0" r="r" b="b"/>
                <a:pathLst>
                  <a:path w="367" h="67">
                    <a:moveTo>
                      <a:pt x="367" y="0"/>
                    </a:moveTo>
                    <a:lnTo>
                      <a:pt x="367" y="0"/>
                    </a:lnTo>
                    <a:lnTo>
                      <a:pt x="0" y="0"/>
                    </a:lnTo>
                    <a:lnTo>
                      <a:pt x="0" y="67"/>
                    </a:lnTo>
                    <a:lnTo>
                      <a:pt x="367" y="67"/>
                    </a:lnTo>
                    <a:lnTo>
                      <a:pt x="367" y="0"/>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69" name="Freeform 15"/>
              <p:cNvSpPr/>
              <p:nvPr/>
            </p:nvSpPr>
            <p:spPr bwMode="auto">
              <a:xfrm>
                <a:off x="6099175" y="2627313"/>
                <a:ext cx="411163" cy="325438"/>
              </a:xfrm>
              <a:custGeom>
                <a:avLst/>
                <a:gdLst>
                  <a:gd name="T0" fmla="*/ 399 w 430"/>
                  <a:gd name="T1" fmla="*/ 340 h 340"/>
                  <a:gd name="T2" fmla="*/ 399 w 430"/>
                  <a:gd name="T3" fmla="*/ 340 h 340"/>
                  <a:gd name="T4" fmla="*/ 215 w 430"/>
                  <a:gd name="T5" fmla="*/ 0 h 340"/>
                  <a:gd name="T6" fmla="*/ 32 w 430"/>
                  <a:gd name="T7" fmla="*/ 340 h 340"/>
                  <a:gd name="T8" fmla="*/ 399 w 430"/>
                  <a:gd name="T9" fmla="*/ 340 h 340"/>
                </a:gdLst>
                <a:ahLst/>
                <a:cxnLst>
                  <a:cxn ang="0">
                    <a:pos x="T0" y="T1"/>
                  </a:cxn>
                  <a:cxn ang="0">
                    <a:pos x="T2" y="T3"/>
                  </a:cxn>
                  <a:cxn ang="0">
                    <a:pos x="T4" y="T5"/>
                  </a:cxn>
                  <a:cxn ang="0">
                    <a:pos x="T6" y="T7"/>
                  </a:cxn>
                  <a:cxn ang="0">
                    <a:pos x="T8" y="T9"/>
                  </a:cxn>
                </a:cxnLst>
                <a:rect l="0" t="0" r="r" b="b"/>
                <a:pathLst>
                  <a:path w="430" h="340">
                    <a:moveTo>
                      <a:pt x="399" y="340"/>
                    </a:moveTo>
                    <a:lnTo>
                      <a:pt x="399" y="340"/>
                    </a:lnTo>
                    <a:cubicBezTo>
                      <a:pt x="399" y="340"/>
                      <a:pt x="430" y="0"/>
                      <a:pt x="215" y="0"/>
                    </a:cubicBezTo>
                    <a:cubicBezTo>
                      <a:pt x="0" y="0"/>
                      <a:pt x="32" y="340"/>
                      <a:pt x="32" y="340"/>
                    </a:cubicBezTo>
                    <a:lnTo>
                      <a:pt x="399" y="340"/>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70" name="Freeform 17"/>
              <p:cNvSpPr>
                <a:spLocks noEditPoints="1"/>
              </p:cNvSpPr>
              <p:nvPr/>
            </p:nvSpPr>
            <p:spPr bwMode="auto">
              <a:xfrm>
                <a:off x="6128544" y="4310063"/>
                <a:ext cx="352425" cy="531813"/>
              </a:xfrm>
              <a:custGeom>
                <a:avLst/>
                <a:gdLst>
                  <a:gd name="T0" fmla="*/ 214 w 369"/>
                  <a:gd name="T1" fmla="*/ 338 h 554"/>
                  <a:gd name="T2" fmla="*/ 214 w 369"/>
                  <a:gd name="T3" fmla="*/ 338 h 554"/>
                  <a:gd name="T4" fmla="*/ 155 w 369"/>
                  <a:gd name="T5" fmla="*/ 338 h 554"/>
                  <a:gd name="T6" fmla="*/ 56 w 369"/>
                  <a:gd name="T7" fmla="*/ 40 h 554"/>
                  <a:gd name="T8" fmla="*/ 313 w 369"/>
                  <a:gd name="T9" fmla="*/ 40 h 554"/>
                  <a:gd name="T10" fmla="*/ 214 w 369"/>
                  <a:gd name="T11" fmla="*/ 338 h 554"/>
                  <a:gd name="T12" fmla="*/ 113 w 369"/>
                  <a:gd name="T13" fmla="*/ 338 h 554"/>
                  <a:gd name="T14" fmla="*/ 113 w 369"/>
                  <a:gd name="T15" fmla="*/ 338 h 554"/>
                  <a:gd name="T16" fmla="*/ 184 w 369"/>
                  <a:gd name="T17" fmla="*/ 554 h 554"/>
                  <a:gd name="T18" fmla="*/ 256 w 369"/>
                  <a:gd name="T19" fmla="*/ 338 h 554"/>
                  <a:gd name="T20" fmla="*/ 369 w 369"/>
                  <a:gd name="T21" fmla="*/ 0 h 554"/>
                  <a:gd name="T22" fmla="*/ 0 w 369"/>
                  <a:gd name="T23" fmla="*/ 0 h 554"/>
                  <a:gd name="T24" fmla="*/ 113 w 369"/>
                  <a:gd name="T25" fmla="*/ 338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9" h="554">
                    <a:moveTo>
                      <a:pt x="214" y="338"/>
                    </a:moveTo>
                    <a:lnTo>
                      <a:pt x="214" y="338"/>
                    </a:lnTo>
                    <a:lnTo>
                      <a:pt x="155" y="338"/>
                    </a:lnTo>
                    <a:lnTo>
                      <a:pt x="56" y="40"/>
                    </a:lnTo>
                    <a:lnTo>
                      <a:pt x="313" y="40"/>
                    </a:lnTo>
                    <a:lnTo>
                      <a:pt x="214" y="338"/>
                    </a:lnTo>
                    <a:close/>
                    <a:moveTo>
                      <a:pt x="113" y="338"/>
                    </a:moveTo>
                    <a:lnTo>
                      <a:pt x="113" y="338"/>
                    </a:lnTo>
                    <a:lnTo>
                      <a:pt x="184" y="554"/>
                    </a:lnTo>
                    <a:lnTo>
                      <a:pt x="256" y="338"/>
                    </a:lnTo>
                    <a:lnTo>
                      <a:pt x="369" y="0"/>
                    </a:lnTo>
                    <a:lnTo>
                      <a:pt x="0" y="0"/>
                    </a:lnTo>
                    <a:lnTo>
                      <a:pt x="113" y="338"/>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143" name="Freeform 19"/>
            <p:cNvSpPr>
              <a:spLocks noEditPoints="1"/>
            </p:cNvSpPr>
            <p:nvPr/>
          </p:nvSpPr>
          <p:spPr bwMode="auto">
            <a:xfrm rot="1363540">
              <a:off x="5760003" y="2964290"/>
              <a:ext cx="1209819" cy="253100"/>
            </a:xfrm>
            <a:custGeom>
              <a:avLst/>
              <a:gdLst>
                <a:gd name="T0" fmla="*/ 2347 w 2387"/>
                <a:gd name="T1" fmla="*/ 458 h 498"/>
                <a:gd name="T2" fmla="*/ 40 w 2387"/>
                <a:gd name="T3" fmla="*/ 40 h 498"/>
                <a:gd name="T4" fmla="*/ 177 w 2387"/>
                <a:gd name="T5" fmla="*/ 298 h 498"/>
                <a:gd name="T6" fmla="*/ 217 w 2387"/>
                <a:gd name="T7" fmla="*/ 40 h 498"/>
                <a:gd name="T8" fmla="*/ 277 w 2387"/>
                <a:gd name="T9" fmla="*/ 159 h 498"/>
                <a:gd name="T10" fmla="*/ 317 w 2387"/>
                <a:gd name="T11" fmla="*/ 40 h 498"/>
                <a:gd name="T12" fmla="*/ 377 w 2387"/>
                <a:gd name="T13" fmla="*/ 159 h 498"/>
                <a:gd name="T14" fmla="*/ 417 w 2387"/>
                <a:gd name="T15" fmla="*/ 40 h 498"/>
                <a:gd name="T16" fmla="*/ 477 w 2387"/>
                <a:gd name="T17" fmla="*/ 159 h 498"/>
                <a:gd name="T18" fmla="*/ 517 w 2387"/>
                <a:gd name="T19" fmla="*/ 40 h 498"/>
                <a:gd name="T20" fmla="*/ 577 w 2387"/>
                <a:gd name="T21" fmla="*/ 159 h 498"/>
                <a:gd name="T22" fmla="*/ 617 w 2387"/>
                <a:gd name="T23" fmla="*/ 40 h 498"/>
                <a:gd name="T24" fmla="*/ 674 w 2387"/>
                <a:gd name="T25" fmla="*/ 298 h 498"/>
                <a:gd name="T26" fmla="*/ 714 w 2387"/>
                <a:gd name="T27" fmla="*/ 40 h 498"/>
                <a:gd name="T28" fmla="*/ 774 w 2387"/>
                <a:gd name="T29" fmla="*/ 159 h 498"/>
                <a:gd name="T30" fmla="*/ 814 w 2387"/>
                <a:gd name="T31" fmla="*/ 40 h 498"/>
                <a:gd name="T32" fmla="*/ 874 w 2387"/>
                <a:gd name="T33" fmla="*/ 159 h 498"/>
                <a:gd name="T34" fmla="*/ 914 w 2387"/>
                <a:gd name="T35" fmla="*/ 40 h 498"/>
                <a:gd name="T36" fmla="*/ 974 w 2387"/>
                <a:gd name="T37" fmla="*/ 159 h 498"/>
                <a:gd name="T38" fmla="*/ 1014 w 2387"/>
                <a:gd name="T39" fmla="*/ 40 h 498"/>
                <a:gd name="T40" fmla="*/ 1074 w 2387"/>
                <a:gd name="T41" fmla="*/ 159 h 498"/>
                <a:gd name="T42" fmla="*/ 1114 w 2387"/>
                <a:gd name="T43" fmla="*/ 40 h 498"/>
                <a:gd name="T44" fmla="*/ 1187 w 2387"/>
                <a:gd name="T45" fmla="*/ 298 h 498"/>
                <a:gd name="T46" fmla="*/ 1227 w 2387"/>
                <a:gd name="T47" fmla="*/ 40 h 498"/>
                <a:gd name="T48" fmla="*/ 1287 w 2387"/>
                <a:gd name="T49" fmla="*/ 159 h 498"/>
                <a:gd name="T50" fmla="*/ 1327 w 2387"/>
                <a:gd name="T51" fmla="*/ 40 h 498"/>
                <a:gd name="T52" fmla="*/ 1387 w 2387"/>
                <a:gd name="T53" fmla="*/ 159 h 498"/>
                <a:gd name="T54" fmla="*/ 1427 w 2387"/>
                <a:gd name="T55" fmla="*/ 40 h 498"/>
                <a:gd name="T56" fmla="*/ 1487 w 2387"/>
                <a:gd name="T57" fmla="*/ 159 h 498"/>
                <a:gd name="T58" fmla="*/ 1527 w 2387"/>
                <a:gd name="T59" fmla="*/ 40 h 498"/>
                <a:gd name="T60" fmla="*/ 1587 w 2387"/>
                <a:gd name="T61" fmla="*/ 159 h 498"/>
                <a:gd name="T62" fmla="*/ 1627 w 2387"/>
                <a:gd name="T63" fmla="*/ 40 h 498"/>
                <a:gd name="T64" fmla="*/ 1684 w 2387"/>
                <a:gd name="T65" fmla="*/ 298 h 498"/>
                <a:gd name="T66" fmla="*/ 1724 w 2387"/>
                <a:gd name="T67" fmla="*/ 40 h 498"/>
                <a:gd name="T68" fmla="*/ 1784 w 2387"/>
                <a:gd name="T69" fmla="*/ 159 h 498"/>
                <a:gd name="T70" fmla="*/ 1824 w 2387"/>
                <a:gd name="T71" fmla="*/ 40 h 498"/>
                <a:gd name="T72" fmla="*/ 1884 w 2387"/>
                <a:gd name="T73" fmla="*/ 159 h 498"/>
                <a:gd name="T74" fmla="*/ 1924 w 2387"/>
                <a:gd name="T75" fmla="*/ 40 h 498"/>
                <a:gd name="T76" fmla="*/ 1984 w 2387"/>
                <a:gd name="T77" fmla="*/ 159 h 498"/>
                <a:gd name="T78" fmla="*/ 2024 w 2387"/>
                <a:gd name="T79" fmla="*/ 40 h 498"/>
                <a:gd name="T80" fmla="*/ 2084 w 2387"/>
                <a:gd name="T81" fmla="*/ 159 h 498"/>
                <a:gd name="T82" fmla="*/ 2124 w 2387"/>
                <a:gd name="T83" fmla="*/ 40 h 498"/>
                <a:gd name="T84" fmla="*/ 2170 w 2387"/>
                <a:gd name="T85" fmla="*/ 298 h 498"/>
                <a:gd name="T86" fmla="*/ 2210 w 2387"/>
                <a:gd name="T87" fmla="*/ 40 h 498"/>
                <a:gd name="T88" fmla="*/ 2347 w 2387"/>
                <a:gd name="T89" fmla="*/ 458 h 498"/>
                <a:gd name="T90" fmla="*/ 0 w 2387"/>
                <a:gd name="T91" fmla="*/ 498 h 498"/>
                <a:gd name="T92" fmla="*/ 2387 w 2387"/>
                <a:gd name="T93" fmla="*/ 0 h 498"/>
                <a:gd name="T94" fmla="*/ 0 w 2387"/>
                <a:gd name="T95" fmla="*/ 49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387" h="498">
                  <a:moveTo>
                    <a:pt x="2347" y="458"/>
                  </a:moveTo>
                  <a:lnTo>
                    <a:pt x="2347" y="458"/>
                  </a:lnTo>
                  <a:lnTo>
                    <a:pt x="40" y="458"/>
                  </a:lnTo>
                  <a:lnTo>
                    <a:pt x="40" y="40"/>
                  </a:lnTo>
                  <a:lnTo>
                    <a:pt x="177" y="40"/>
                  </a:lnTo>
                  <a:lnTo>
                    <a:pt x="177" y="298"/>
                  </a:lnTo>
                  <a:lnTo>
                    <a:pt x="217" y="298"/>
                  </a:lnTo>
                  <a:lnTo>
                    <a:pt x="217" y="40"/>
                  </a:lnTo>
                  <a:lnTo>
                    <a:pt x="277" y="40"/>
                  </a:lnTo>
                  <a:lnTo>
                    <a:pt x="277" y="159"/>
                  </a:lnTo>
                  <a:lnTo>
                    <a:pt x="317" y="159"/>
                  </a:lnTo>
                  <a:lnTo>
                    <a:pt x="317" y="40"/>
                  </a:lnTo>
                  <a:lnTo>
                    <a:pt x="377" y="40"/>
                  </a:lnTo>
                  <a:lnTo>
                    <a:pt x="377" y="159"/>
                  </a:lnTo>
                  <a:lnTo>
                    <a:pt x="417" y="159"/>
                  </a:lnTo>
                  <a:lnTo>
                    <a:pt x="417" y="40"/>
                  </a:lnTo>
                  <a:lnTo>
                    <a:pt x="477" y="40"/>
                  </a:lnTo>
                  <a:lnTo>
                    <a:pt x="477" y="159"/>
                  </a:lnTo>
                  <a:lnTo>
                    <a:pt x="517" y="159"/>
                  </a:lnTo>
                  <a:lnTo>
                    <a:pt x="517" y="40"/>
                  </a:lnTo>
                  <a:lnTo>
                    <a:pt x="577" y="40"/>
                  </a:lnTo>
                  <a:lnTo>
                    <a:pt x="577" y="159"/>
                  </a:lnTo>
                  <a:lnTo>
                    <a:pt x="617" y="159"/>
                  </a:lnTo>
                  <a:lnTo>
                    <a:pt x="617" y="40"/>
                  </a:lnTo>
                  <a:lnTo>
                    <a:pt x="674" y="40"/>
                  </a:lnTo>
                  <a:lnTo>
                    <a:pt x="674" y="298"/>
                  </a:lnTo>
                  <a:lnTo>
                    <a:pt x="714" y="298"/>
                  </a:lnTo>
                  <a:lnTo>
                    <a:pt x="714" y="40"/>
                  </a:lnTo>
                  <a:lnTo>
                    <a:pt x="774" y="40"/>
                  </a:lnTo>
                  <a:lnTo>
                    <a:pt x="774" y="159"/>
                  </a:lnTo>
                  <a:lnTo>
                    <a:pt x="814" y="159"/>
                  </a:lnTo>
                  <a:lnTo>
                    <a:pt x="814" y="40"/>
                  </a:lnTo>
                  <a:lnTo>
                    <a:pt x="874" y="40"/>
                  </a:lnTo>
                  <a:lnTo>
                    <a:pt x="874" y="159"/>
                  </a:lnTo>
                  <a:lnTo>
                    <a:pt x="914" y="159"/>
                  </a:lnTo>
                  <a:lnTo>
                    <a:pt x="914" y="40"/>
                  </a:lnTo>
                  <a:lnTo>
                    <a:pt x="974" y="40"/>
                  </a:lnTo>
                  <a:lnTo>
                    <a:pt x="974" y="159"/>
                  </a:lnTo>
                  <a:lnTo>
                    <a:pt x="1014" y="159"/>
                  </a:lnTo>
                  <a:lnTo>
                    <a:pt x="1014" y="40"/>
                  </a:lnTo>
                  <a:lnTo>
                    <a:pt x="1074" y="40"/>
                  </a:lnTo>
                  <a:lnTo>
                    <a:pt x="1074" y="159"/>
                  </a:lnTo>
                  <a:lnTo>
                    <a:pt x="1114" y="159"/>
                  </a:lnTo>
                  <a:lnTo>
                    <a:pt x="1114" y="40"/>
                  </a:lnTo>
                  <a:lnTo>
                    <a:pt x="1187" y="40"/>
                  </a:lnTo>
                  <a:lnTo>
                    <a:pt x="1187" y="298"/>
                  </a:lnTo>
                  <a:lnTo>
                    <a:pt x="1227" y="298"/>
                  </a:lnTo>
                  <a:lnTo>
                    <a:pt x="1227" y="40"/>
                  </a:lnTo>
                  <a:lnTo>
                    <a:pt x="1287" y="40"/>
                  </a:lnTo>
                  <a:lnTo>
                    <a:pt x="1287" y="159"/>
                  </a:lnTo>
                  <a:lnTo>
                    <a:pt x="1327" y="159"/>
                  </a:lnTo>
                  <a:lnTo>
                    <a:pt x="1327" y="40"/>
                  </a:lnTo>
                  <a:lnTo>
                    <a:pt x="1387" y="40"/>
                  </a:lnTo>
                  <a:lnTo>
                    <a:pt x="1387" y="159"/>
                  </a:lnTo>
                  <a:lnTo>
                    <a:pt x="1427" y="159"/>
                  </a:lnTo>
                  <a:lnTo>
                    <a:pt x="1427" y="40"/>
                  </a:lnTo>
                  <a:lnTo>
                    <a:pt x="1487" y="40"/>
                  </a:lnTo>
                  <a:lnTo>
                    <a:pt x="1487" y="159"/>
                  </a:lnTo>
                  <a:lnTo>
                    <a:pt x="1527" y="159"/>
                  </a:lnTo>
                  <a:lnTo>
                    <a:pt x="1527" y="40"/>
                  </a:lnTo>
                  <a:lnTo>
                    <a:pt x="1587" y="40"/>
                  </a:lnTo>
                  <a:lnTo>
                    <a:pt x="1587" y="159"/>
                  </a:lnTo>
                  <a:lnTo>
                    <a:pt x="1627" y="159"/>
                  </a:lnTo>
                  <a:lnTo>
                    <a:pt x="1627" y="40"/>
                  </a:lnTo>
                  <a:lnTo>
                    <a:pt x="1684" y="40"/>
                  </a:lnTo>
                  <a:lnTo>
                    <a:pt x="1684" y="298"/>
                  </a:lnTo>
                  <a:lnTo>
                    <a:pt x="1724" y="298"/>
                  </a:lnTo>
                  <a:lnTo>
                    <a:pt x="1724" y="40"/>
                  </a:lnTo>
                  <a:lnTo>
                    <a:pt x="1784" y="40"/>
                  </a:lnTo>
                  <a:lnTo>
                    <a:pt x="1784" y="159"/>
                  </a:lnTo>
                  <a:lnTo>
                    <a:pt x="1824" y="159"/>
                  </a:lnTo>
                  <a:lnTo>
                    <a:pt x="1824" y="40"/>
                  </a:lnTo>
                  <a:lnTo>
                    <a:pt x="1884" y="40"/>
                  </a:lnTo>
                  <a:lnTo>
                    <a:pt x="1884" y="159"/>
                  </a:lnTo>
                  <a:lnTo>
                    <a:pt x="1924" y="159"/>
                  </a:lnTo>
                  <a:lnTo>
                    <a:pt x="1924" y="40"/>
                  </a:lnTo>
                  <a:lnTo>
                    <a:pt x="1984" y="40"/>
                  </a:lnTo>
                  <a:lnTo>
                    <a:pt x="1984" y="159"/>
                  </a:lnTo>
                  <a:lnTo>
                    <a:pt x="2024" y="159"/>
                  </a:lnTo>
                  <a:lnTo>
                    <a:pt x="2024" y="40"/>
                  </a:lnTo>
                  <a:lnTo>
                    <a:pt x="2084" y="40"/>
                  </a:lnTo>
                  <a:lnTo>
                    <a:pt x="2084" y="159"/>
                  </a:lnTo>
                  <a:lnTo>
                    <a:pt x="2124" y="159"/>
                  </a:lnTo>
                  <a:lnTo>
                    <a:pt x="2124" y="40"/>
                  </a:lnTo>
                  <a:lnTo>
                    <a:pt x="2170" y="40"/>
                  </a:lnTo>
                  <a:lnTo>
                    <a:pt x="2170" y="298"/>
                  </a:lnTo>
                  <a:lnTo>
                    <a:pt x="2210" y="298"/>
                  </a:lnTo>
                  <a:lnTo>
                    <a:pt x="2210" y="40"/>
                  </a:lnTo>
                  <a:lnTo>
                    <a:pt x="2347" y="40"/>
                  </a:lnTo>
                  <a:lnTo>
                    <a:pt x="2347" y="458"/>
                  </a:lnTo>
                  <a:close/>
                  <a:moveTo>
                    <a:pt x="0" y="498"/>
                  </a:moveTo>
                  <a:lnTo>
                    <a:pt x="0" y="498"/>
                  </a:lnTo>
                  <a:lnTo>
                    <a:pt x="2387" y="498"/>
                  </a:lnTo>
                  <a:lnTo>
                    <a:pt x="2387" y="0"/>
                  </a:lnTo>
                  <a:lnTo>
                    <a:pt x="0" y="0"/>
                  </a:lnTo>
                  <a:lnTo>
                    <a:pt x="0" y="498"/>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44" name="Freeform 20"/>
            <p:cNvSpPr/>
            <p:nvPr/>
          </p:nvSpPr>
          <p:spPr bwMode="auto">
            <a:xfrm rot="20253209">
              <a:off x="5581359" y="1657070"/>
              <a:ext cx="271863" cy="880837"/>
            </a:xfrm>
            <a:custGeom>
              <a:avLst/>
              <a:gdLst>
                <a:gd name="T0" fmla="*/ 772 w 831"/>
                <a:gd name="T1" fmla="*/ 279 h 2682"/>
                <a:gd name="T2" fmla="*/ 772 w 831"/>
                <a:gd name="T3" fmla="*/ 279 h 2682"/>
                <a:gd name="T4" fmla="*/ 772 w 831"/>
                <a:gd name="T5" fmla="*/ 0 h 2682"/>
                <a:gd name="T6" fmla="*/ 622 w 831"/>
                <a:gd name="T7" fmla="*/ 0 h 2682"/>
                <a:gd name="T8" fmla="*/ 622 w 831"/>
                <a:gd name="T9" fmla="*/ 279 h 2682"/>
                <a:gd name="T10" fmla="*/ 557 w 831"/>
                <a:gd name="T11" fmla="*/ 279 h 2682"/>
                <a:gd name="T12" fmla="*/ 557 w 831"/>
                <a:gd name="T13" fmla="*/ 900 h 2682"/>
                <a:gd name="T14" fmla="*/ 606 w 831"/>
                <a:gd name="T15" fmla="*/ 900 h 2682"/>
                <a:gd name="T16" fmla="*/ 102 w 831"/>
                <a:gd name="T17" fmla="*/ 2121 h 2682"/>
                <a:gd name="T18" fmla="*/ 130 w 831"/>
                <a:gd name="T19" fmla="*/ 2133 h 2682"/>
                <a:gd name="T20" fmla="*/ 40 w 831"/>
                <a:gd name="T21" fmla="*/ 2350 h 2682"/>
                <a:gd name="T22" fmla="*/ 62 w 831"/>
                <a:gd name="T23" fmla="*/ 2359 h 2682"/>
                <a:gd name="T24" fmla="*/ 0 w 831"/>
                <a:gd name="T25" fmla="*/ 2510 h 2682"/>
                <a:gd name="T26" fmla="*/ 24 w 831"/>
                <a:gd name="T27" fmla="*/ 2519 h 2682"/>
                <a:gd name="T28" fmla="*/ 86 w 831"/>
                <a:gd name="T29" fmla="*/ 2369 h 2682"/>
                <a:gd name="T30" fmla="*/ 108 w 831"/>
                <a:gd name="T31" fmla="*/ 2378 h 2682"/>
                <a:gd name="T32" fmla="*/ 198 w 831"/>
                <a:gd name="T33" fmla="*/ 2161 h 2682"/>
                <a:gd name="T34" fmla="*/ 226 w 831"/>
                <a:gd name="T35" fmla="*/ 2172 h 2682"/>
                <a:gd name="T36" fmla="*/ 630 w 831"/>
                <a:gd name="T37" fmla="*/ 1191 h 2682"/>
                <a:gd name="T38" fmla="*/ 630 w 831"/>
                <a:gd name="T39" fmla="*/ 2284 h 2682"/>
                <a:gd name="T40" fmla="*/ 660 w 831"/>
                <a:gd name="T41" fmla="*/ 2284 h 2682"/>
                <a:gd name="T42" fmla="*/ 660 w 831"/>
                <a:gd name="T43" fmla="*/ 2519 h 2682"/>
                <a:gd name="T44" fmla="*/ 684 w 831"/>
                <a:gd name="T45" fmla="*/ 2519 h 2682"/>
                <a:gd name="T46" fmla="*/ 684 w 831"/>
                <a:gd name="T47" fmla="*/ 2682 h 2682"/>
                <a:gd name="T48" fmla="*/ 710 w 831"/>
                <a:gd name="T49" fmla="*/ 2682 h 2682"/>
                <a:gd name="T50" fmla="*/ 710 w 831"/>
                <a:gd name="T51" fmla="*/ 2519 h 2682"/>
                <a:gd name="T52" fmla="*/ 734 w 831"/>
                <a:gd name="T53" fmla="*/ 2519 h 2682"/>
                <a:gd name="T54" fmla="*/ 734 w 831"/>
                <a:gd name="T55" fmla="*/ 2284 h 2682"/>
                <a:gd name="T56" fmla="*/ 764 w 831"/>
                <a:gd name="T57" fmla="*/ 2284 h 2682"/>
                <a:gd name="T58" fmla="*/ 764 w 831"/>
                <a:gd name="T59" fmla="*/ 900 h 2682"/>
                <a:gd name="T60" fmla="*/ 831 w 831"/>
                <a:gd name="T61" fmla="*/ 900 h 2682"/>
                <a:gd name="T62" fmla="*/ 831 w 831"/>
                <a:gd name="T63" fmla="*/ 279 h 2682"/>
                <a:gd name="T64" fmla="*/ 772 w 831"/>
                <a:gd name="T65" fmla="*/ 279 h 2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1" h="2682">
                  <a:moveTo>
                    <a:pt x="772" y="279"/>
                  </a:moveTo>
                  <a:lnTo>
                    <a:pt x="772" y="279"/>
                  </a:lnTo>
                  <a:lnTo>
                    <a:pt x="772" y="0"/>
                  </a:lnTo>
                  <a:lnTo>
                    <a:pt x="622" y="0"/>
                  </a:lnTo>
                  <a:lnTo>
                    <a:pt x="622" y="279"/>
                  </a:lnTo>
                  <a:lnTo>
                    <a:pt x="557" y="279"/>
                  </a:lnTo>
                  <a:lnTo>
                    <a:pt x="557" y="900"/>
                  </a:lnTo>
                  <a:lnTo>
                    <a:pt x="606" y="900"/>
                  </a:lnTo>
                  <a:lnTo>
                    <a:pt x="102" y="2121"/>
                  </a:lnTo>
                  <a:lnTo>
                    <a:pt x="130" y="2133"/>
                  </a:lnTo>
                  <a:lnTo>
                    <a:pt x="40" y="2350"/>
                  </a:lnTo>
                  <a:lnTo>
                    <a:pt x="62" y="2359"/>
                  </a:lnTo>
                  <a:lnTo>
                    <a:pt x="0" y="2510"/>
                  </a:lnTo>
                  <a:lnTo>
                    <a:pt x="24" y="2519"/>
                  </a:lnTo>
                  <a:lnTo>
                    <a:pt x="86" y="2369"/>
                  </a:lnTo>
                  <a:lnTo>
                    <a:pt x="108" y="2378"/>
                  </a:lnTo>
                  <a:lnTo>
                    <a:pt x="198" y="2161"/>
                  </a:lnTo>
                  <a:lnTo>
                    <a:pt x="226" y="2172"/>
                  </a:lnTo>
                  <a:lnTo>
                    <a:pt x="630" y="1191"/>
                  </a:lnTo>
                  <a:lnTo>
                    <a:pt x="630" y="2284"/>
                  </a:lnTo>
                  <a:lnTo>
                    <a:pt x="660" y="2284"/>
                  </a:lnTo>
                  <a:lnTo>
                    <a:pt x="660" y="2519"/>
                  </a:lnTo>
                  <a:lnTo>
                    <a:pt x="684" y="2519"/>
                  </a:lnTo>
                  <a:lnTo>
                    <a:pt x="684" y="2682"/>
                  </a:lnTo>
                  <a:lnTo>
                    <a:pt x="710" y="2682"/>
                  </a:lnTo>
                  <a:lnTo>
                    <a:pt x="710" y="2519"/>
                  </a:lnTo>
                  <a:lnTo>
                    <a:pt x="734" y="2519"/>
                  </a:lnTo>
                  <a:lnTo>
                    <a:pt x="734" y="2284"/>
                  </a:lnTo>
                  <a:lnTo>
                    <a:pt x="764" y="2284"/>
                  </a:lnTo>
                  <a:lnTo>
                    <a:pt x="764" y="900"/>
                  </a:lnTo>
                  <a:lnTo>
                    <a:pt x="831" y="900"/>
                  </a:lnTo>
                  <a:lnTo>
                    <a:pt x="831" y="279"/>
                  </a:lnTo>
                  <a:lnTo>
                    <a:pt x="772" y="279"/>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145" name="组合 45"/>
            <p:cNvGrpSpPr/>
            <p:nvPr userDrawn="1"/>
          </p:nvGrpSpPr>
          <p:grpSpPr>
            <a:xfrm rot="2116298">
              <a:off x="6653682" y="2300078"/>
              <a:ext cx="722933" cy="629672"/>
              <a:chOff x="501650" y="3292475"/>
              <a:chExt cx="1735138" cy="1511300"/>
            </a:xfrm>
            <a:grpFill/>
          </p:grpSpPr>
          <p:sp>
            <p:nvSpPr>
              <p:cNvPr id="162" name="Freeform 5"/>
              <p:cNvSpPr/>
              <p:nvPr/>
            </p:nvSpPr>
            <p:spPr bwMode="auto">
              <a:xfrm>
                <a:off x="501650" y="3292475"/>
                <a:ext cx="1735138" cy="893762"/>
              </a:xfrm>
              <a:custGeom>
                <a:avLst/>
                <a:gdLst>
                  <a:gd name="T0" fmla="*/ 0 w 943"/>
                  <a:gd name="T1" fmla="*/ 242 h 484"/>
                  <a:gd name="T2" fmla="*/ 0 w 943"/>
                  <a:gd name="T3" fmla="*/ 242 h 484"/>
                  <a:gd name="T4" fmla="*/ 471 w 943"/>
                  <a:gd name="T5" fmla="*/ 484 h 484"/>
                  <a:gd name="T6" fmla="*/ 943 w 943"/>
                  <a:gd name="T7" fmla="*/ 242 h 484"/>
                  <a:gd name="T8" fmla="*/ 471 w 943"/>
                  <a:gd name="T9" fmla="*/ 0 h 484"/>
                  <a:gd name="T10" fmla="*/ 0 w 943"/>
                  <a:gd name="T11" fmla="*/ 242 h 484"/>
                </a:gdLst>
                <a:ahLst/>
                <a:cxnLst>
                  <a:cxn ang="0">
                    <a:pos x="T0" y="T1"/>
                  </a:cxn>
                  <a:cxn ang="0">
                    <a:pos x="T2" y="T3"/>
                  </a:cxn>
                  <a:cxn ang="0">
                    <a:pos x="T4" y="T5"/>
                  </a:cxn>
                  <a:cxn ang="0">
                    <a:pos x="T6" y="T7"/>
                  </a:cxn>
                  <a:cxn ang="0">
                    <a:pos x="T8" y="T9"/>
                  </a:cxn>
                  <a:cxn ang="0">
                    <a:pos x="T10" y="T11"/>
                  </a:cxn>
                </a:cxnLst>
                <a:rect l="0" t="0" r="r" b="b"/>
                <a:pathLst>
                  <a:path w="943" h="484">
                    <a:moveTo>
                      <a:pt x="0" y="242"/>
                    </a:moveTo>
                    <a:lnTo>
                      <a:pt x="0" y="242"/>
                    </a:lnTo>
                    <a:lnTo>
                      <a:pt x="471" y="484"/>
                    </a:lnTo>
                    <a:lnTo>
                      <a:pt x="943" y="242"/>
                    </a:lnTo>
                    <a:lnTo>
                      <a:pt x="471" y="0"/>
                    </a:lnTo>
                    <a:lnTo>
                      <a:pt x="0" y="242"/>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63" name="Freeform 6"/>
              <p:cNvSpPr/>
              <p:nvPr/>
            </p:nvSpPr>
            <p:spPr bwMode="auto">
              <a:xfrm>
                <a:off x="728663" y="3959225"/>
                <a:ext cx="1285875" cy="758825"/>
              </a:xfrm>
              <a:custGeom>
                <a:avLst/>
                <a:gdLst>
                  <a:gd name="T0" fmla="*/ 349 w 699"/>
                  <a:gd name="T1" fmla="*/ 179 h 412"/>
                  <a:gd name="T2" fmla="*/ 349 w 699"/>
                  <a:gd name="T3" fmla="*/ 179 h 412"/>
                  <a:gd name="T4" fmla="*/ 0 w 699"/>
                  <a:gd name="T5" fmla="*/ 0 h 412"/>
                  <a:gd name="T6" fmla="*/ 0 w 699"/>
                  <a:gd name="T7" fmla="*/ 233 h 412"/>
                  <a:gd name="T8" fmla="*/ 349 w 699"/>
                  <a:gd name="T9" fmla="*/ 412 h 412"/>
                  <a:gd name="T10" fmla="*/ 699 w 699"/>
                  <a:gd name="T11" fmla="*/ 233 h 412"/>
                  <a:gd name="T12" fmla="*/ 699 w 699"/>
                  <a:gd name="T13" fmla="*/ 0 h 412"/>
                  <a:gd name="T14" fmla="*/ 349 w 699"/>
                  <a:gd name="T15" fmla="*/ 179 h 4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9" h="412">
                    <a:moveTo>
                      <a:pt x="349" y="179"/>
                    </a:moveTo>
                    <a:lnTo>
                      <a:pt x="349" y="179"/>
                    </a:lnTo>
                    <a:lnTo>
                      <a:pt x="0" y="0"/>
                    </a:lnTo>
                    <a:lnTo>
                      <a:pt x="0" y="233"/>
                    </a:lnTo>
                    <a:lnTo>
                      <a:pt x="349" y="412"/>
                    </a:lnTo>
                    <a:lnTo>
                      <a:pt x="699" y="233"/>
                    </a:lnTo>
                    <a:lnTo>
                      <a:pt x="699" y="0"/>
                    </a:lnTo>
                    <a:lnTo>
                      <a:pt x="349" y="179"/>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64" name="Freeform 7"/>
              <p:cNvSpPr/>
              <p:nvPr/>
            </p:nvSpPr>
            <p:spPr bwMode="auto">
              <a:xfrm>
                <a:off x="514350" y="4095750"/>
                <a:ext cx="68263" cy="708025"/>
              </a:xfrm>
              <a:custGeom>
                <a:avLst/>
                <a:gdLst>
                  <a:gd name="T0" fmla="*/ 0 w 37"/>
                  <a:gd name="T1" fmla="*/ 384 h 384"/>
                  <a:gd name="T2" fmla="*/ 0 w 37"/>
                  <a:gd name="T3" fmla="*/ 384 h 384"/>
                  <a:gd name="T4" fmla="*/ 37 w 37"/>
                  <a:gd name="T5" fmla="*/ 384 h 384"/>
                  <a:gd name="T6" fmla="*/ 37 w 37"/>
                  <a:gd name="T7" fmla="*/ 0 h 384"/>
                  <a:gd name="T8" fmla="*/ 0 w 37"/>
                  <a:gd name="T9" fmla="*/ 0 h 384"/>
                  <a:gd name="T10" fmla="*/ 0 w 37"/>
                  <a:gd name="T11" fmla="*/ 384 h 384"/>
                </a:gdLst>
                <a:ahLst/>
                <a:cxnLst>
                  <a:cxn ang="0">
                    <a:pos x="T0" y="T1"/>
                  </a:cxn>
                  <a:cxn ang="0">
                    <a:pos x="T2" y="T3"/>
                  </a:cxn>
                  <a:cxn ang="0">
                    <a:pos x="T4" y="T5"/>
                  </a:cxn>
                  <a:cxn ang="0">
                    <a:pos x="T6" y="T7"/>
                  </a:cxn>
                  <a:cxn ang="0">
                    <a:pos x="T8" y="T9"/>
                  </a:cxn>
                  <a:cxn ang="0">
                    <a:pos x="T10" y="T11"/>
                  </a:cxn>
                </a:cxnLst>
                <a:rect l="0" t="0" r="r" b="b"/>
                <a:pathLst>
                  <a:path w="37" h="384">
                    <a:moveTo>
                      <a:pt x="0" y="384"/>
                    </a:moveTo>
                    <a:lnTo>
                      <a:pt x="0" y="384"/>
                    </a:lnTo>
                    <a:lnTo>
                      <a:pt x="37" y="384"/>
                    </a:lnTo>
                    <a:lnTo>
                      <a:pt x="37" y="0"/>
                    </a:lnTo>
                    <a:lnTo>
                      <a:pt x="0" y="0"/>
                    </a:lnTo>
                    <a:lnTo>
                      <a:pt x="0" y="384"/>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65" name="Freeform 8"/>
              <p:cNvSpPr/>
              <p:nvPr/>
            </p:nvSpPr>
            <p:spPr bwMode="auto">
              <a:xfrm>
                <a:off x="511175" y="3986212"/>
                <a:ext cx="74613" cy="76200"/>
              </a:xfrm>
              <a:custGeom>
                <a:avLst/>
                <a:gdLst>
                  <a:gd name="T0" fmla="*/ 41 w 41"/>
                  <a:gd name="T1" fmla="*/ 21 h 41"/>
                  <a:gd name="T2" fmla="*/ 41 w 41"/>
                  <a:gd name="T3" fmla="*/ 21 h 41"/>
                  <a:gd name="T4" fmla="*/ 20 w 41"/>
                  <a:gd name="T5" fmla="*/ 41 h 41"/>
                  <a:gd name="T6" fmla="*/ 0 w 41"/>
                  <a:gd name="T7" fmla="*/ 21 h 41"/>
                  <a:gd name="T8" fmla="*/ 20 w 41"/>
                  <a:gd name="T9" fmla="*/ 0 h 41"/>
                  <a:gd name="T10" fmla="*/ 41 w 41"/>
                  <a:gd name="T11" fmla="*/ 21 h 41"/>
                </a:gdLst>
                <a:ahLst/>
                <a:cxnLst>
                  <a:cxn ang="0">
                    <a:pos x="T0" y="T1"/>
                  </a:cxn>
                  <a:cxn ang="0">
                    <a:pos x="T2" y="T3"/>
                  </a:cxn>
                  <a:cxn ang="0">
                    <a:pos x="T4" y="T5"/>
                  </a:cxn>
                  <a:cxn ang="0">
                    <a:pos x="T6" y="T7"/>
                  </a:cxn>
                  <a:cxn ang="0">
                    <a:pos x="T8" y="T9"/>
                  </a:cxn>
                  <a:cxn ang="0">
                    <a:pos x="T10" y="T11"/>
                  </a:cxn>
                </a:cxnLst>
                <a:rect l="0" t="0" r="r" b="b"/>
                <a:pathLst>
                  <a:path w="41" h="41">
                    <a:moveTo>
                      <a:pt x="41" y="21"/>
                    </a:moveTo>
                    <a:lnTo>
                      <a:pt x="41" y="21"/>
                    </a:lnTo>
                    <a:cubicBezTo>
                      <a:pt x="41" y="32"/>
                      <a:pt x="32" y="41"/>
                      <a:pt x="20" y="41"/>
                    </a:cubicBezTo>
                    <a:cubicBezTo>
                      <a:pt x="9" y="41"/>
                      <a:pt x="0" y="32"/>
                      <a:pt x="0" y="21"/>
                    </a:cubicBezTo>
                    <a:cubicBezTo>
                      <a:pt x="0" y="9"/>
                      <a:pt x="9" y="0"/>
                      <a:pt x="20" y="0"/>
                    </a:cubicBezTo>
                    <a:cubicBezTo>
                      <a:pt x="32" y="0"/>
                      <a:pt x="41" y="9"/>
                      <a:pt x="41" y="21"/>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66" name="Freeform 9"/>
              <p:cNvSpPr/>
              <p:nvPr/>
            </p:nvSpPr>
            <p:spPr bwMode="auto">
              <a:xfrm>
                <a:off x="541338" y="3738562"/>
                <a:ext cx="14288" cy="401637"/>
              </a:xfrm>
              <a:custGeom>
                <a:avLst/>
                <a:gdLst>
                  <a:gd name="T0" fmla="*/ 7 w 7"/>
                  <a:gd name="T1" fmla="*/ 217 h 217"/>
                  <a:gd name="T2" fmla="*/ 7 w 7"/>
                  <a:gd name="T3" fmla="*/ 217 h 217"/>
                  <a:gd name="T4" fmla="*/ 0 w 7"/>
                  <a:gd name="T5" fmla="*/ 217 h 217"/>
                  <a:gd name="T6" fmla="*/ 0 w 7"/>
                  <a:gd name="T7" fmla="*/ 0 h 217"/>
                  <a:gd name="T8" fmla="*/ 7 w 7"/>
                  <a:gd name="T9" fmla="*/ 0 h 217"/>
                  <a:gd name="T10" fmla="*/ 7 w 7"/>
                  <a:gd name="T11" fmla="*/ 217 h 217"/>
                </a:gdLst>
                <a:ahLst/>
                <a:cxnLst>
                  <a:cxn ang="0">
                    <a:pos x="T0" y="T1"/>
                  </a:cxn>
                  <a:cxn ang="0">
                    <a:pos x="T2" y="T3"/>
                  </a:cxn>
                  <a:cxn ang="0">
                    <a:pos x="T4" y="T5"/>
                  </a:cxn>
                  <a:cxn ang="0">
                    <a:pos x="T6" y="T7"/>
                  </a:cxn>
                  <a:cxn ang="0">
                    <a:pos x="T8" y="T9"/>
                  </a:cxn>
                  <a:cxn ang="0">
                    <a:pos x="T10" y="T11"/>
                  </a:cxn>
                </a:cxnLst>
                <a:rect l="0" t="0" r="r" b="b"/>
                <a:pathLst>
                  <a:path w="7" h="217">
                    <a:moveTo>
                      <a:pt x="7" y="217"/>
                    </a:moveTo>
                    <a:lnTo>
                      <a:pt x="7" y="217"/>
                    </a:lnTo>
                    <a:lnTo>
                      <a:pt x="0" y="217"/>
                    </a:lnTo>
                    <a:lnTo>
                      <a:pt x="0" y="0"/>
                    </a:lnTo>
                    <a:lnTo>
                      <a:pt x="7" y="0"/>
                    </a:lnTo>
                    <a:lnTo>
                      <a:pt x="7" y="217"/>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grpSp>
          <p:nvGrpSpPr>
            <p:cNvPr id="146" name="组合 46"/>
            <p:cNvGrpSpPr/>
            <p:nvPr userDrawn="1"/>
          </p:nvGrpSpPr>
          <p:grpSpPr>
            <a:xfrm rot="19680185">
              <a:off x="3905250" y="974493"/>
              <a:ext cx="920458" cy="709092"/>
              <a:chOff x="2486025" y="3619500"/>
              <a:chExt cx="1500188" cy="1155700"/>
            </a:xfrm>
            <a:grpFill/>
          </p:grpSpPr>
          <p:sp>
            <p:nvSpPr>
              <p:cNvPr id="160" name="Freeform 26"/>
              <p:cNvSpPr>
                <a:spLocks noEditPoints="1"/>
              </p:cNvSpPr>
              <p:nvPr/>
            </p:nvSpPr>
            <p:spPr bwMode="auto">
              <a:xfrm>
                <a:off x="2486025" y="3619500"/>
                <a:ext cx="1500188" cy="1155700"/>
              </a:xfrm>
              <a:custGeom>
                <a:avLst/>
                <a:gdLst>
                  <a:gd name="T0" fmla="*/ 408 w 815"/>
                  <a:gd name="T1" fmla="*/ 553 h 627"/>
                  <a:gd name="T2" fmla="*/ 408 w 815"/>
                  <a:gd name="T3" fmla="*/ 553 h 627"/>
                  <a:gd name="T4" fmla="*/ 207 w 815"/>
                  <a:gd name="T5" fmla="*/ 353 h 627"/>
                  <a:gd name="T6" fmla="*/ 408 w 815"/>
                  <a:gd name="T7" fmla="*/ 152 h 627"/>
                  <a:gd name="T8" fmla="*/ 608 w 815"/>
                  <a:gd name="T9" fmla="*/ 353 h 627"/>
                  <a:gd name="T10" fmla="*/ 408 w 815"/>
                  <a:gd name="T11" fmla="*/ 553 h 627"/>
                  <a:gd name="T12" fmla="*/ 156 w 815"/>
                  <a:gd name="T13" fmla="*/ 176 h 627"/>
                  <a:gd name="T14" fmla="*/ 156 w 815"/>
                  <a:gd name="T15" fmla="*/ 176 h 627"/>
                  <a:gd name="T16" fmla="*/ 54 w 815"/>
                  <a:gd name="T17" fmla="*/ 176 h 627"/>
                  <a:gd name="T18" fmla="*/ 54 w 815"/>
                  <a:gd name="T19" fmla="*/ 118 h 627"/>
                  <a:gd name="T20" fmla="*/ 156 w 815"/>
                  <a:gd name="T21" fmla="*/ 118 h 627"/>
                  <a:gd name="T22" fmla="*/ 156 w 815"/>
                  <a:gd name="T23" fmla="*/ 176 h 627"/>
                  <a:gd name="T24" fmla="*/ 601 w 815"/>
                  <a:gd name="T25" fmla="*/ 79 h 627"/>
                  <a:gd name="T26" fmla="*/ 601 w 815"/>
                  <a:gd name="T27" fmla="*/ 79 h 627"/>
                  <a:gd name="T28" fmla="*/ 530 w 815"/>
                  <a:gd name="T29" fmla="*/ 0 h 627"/>
                  <a:gd name="T30" fmla="*/ 285 w 815"/>
                  <a:gd name="T31" fmla="*/ 0 h 627"/>
                  <a:gd name="T32" fmla="*/ 214 w 815"/>
                  <a:gd name="T33" fmla="*/ 79 h 627"/>
                  <a:gd name="T34" fmla="*/ 0 w 815"/>
                  <a:gd name="T35" fmla="*/ 79 h 627"/>
                  <a:gd name="T36" fmla="*/ 0 w 815"/>
                  <a:gd name="T37" fmla="*/ 627 h 627"/>
                  <a:gd name="T38" fmla="*/ 815 w 815"/>
                  <a:gd name="T39" fmla="*/ 627 h 627"/>
                  <a:gd name="T40" fmla="*/ 815 w 815"/>
                  <a:gd name="T41" fmla="*/ 79 h 627"/>
                  <a:gd name="T42" fmla="*/ 601 w 815"/>
                  <a:gd name="T43" fmla="*/ 79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15" h="627">
                    <a:moveTo>
                      <a:pt x="408" y="553"/>
                    </a:moveTo>
                    <a:lnTo>
                      <a:pt x="408" y="553"/>
                    </a:lnTo>
                    <a:cubicBezTo>
                      <a:pt x="297" y="553"/>
                      <a:pt x="207" y="463"/>
                      <a:pt x="207" y="353"/>
                    </a:cubicBezTo>
                    <a:cubicBezTo>
                      <a:pt x="207" y="242"/>
                      <a:pt x="297" y="152"/>
                      <a:pt x="408" y="152"/>
                    </a:cubicBezTo>
                    <a:cubicBezTo>
                      <a:pt x="518" y="152"/>
                      <a:pt x="608" y="242"/>
                      <a:pt x="608" y="353"/>
                    </a:cubicBezTo>
                    <a:cubicBezTo>
                      <a:pt x="608" y="463"/>
                      <a:pt x="518" y="553"/>
                      <a:pt x="408" y="553"/>
                    </a:cubicBezTo>
                    <a:close/>
                    <a:moveTo>
                      <a:pt x="156" y="176"/>
                    </a:moveTo>
                    <a:lnTo>
                      <a:pt x="156" y="176"/>
                    </a:lnTo>
                    <a:lnTo>
                      <a:pt x="54" y="176"/>
                    </a:lnTo>
                    <a:lnTo>
                      <a:pt x="54" y="118"/>
                    </a:lnTo>
                    <a:lnTo>
                      <a:pt x="156" y="118"/>
                    </a:lnTo>
                    <a:lnTo>
                      <a:pt x="156" y="176"/>
                    </a:lnTo>
                    <a:close/>
                    <a:moveTo>
                      <a:pt x="601" y="79"/>
                    </a:moveTo>
                    <a:lnTo>
                      <a:pt x="601" y="79"/>
                    </a:lnTo>
                    <a:lnTo>
                      <a:pt x="530" y="0"/>
                    </a:lnTo>
                    <a:lnTo>
                      <a:pt x="285" y="0"/>
                    </a:lnTo>
                    <a:lnTo>
                      <a:pt x="214" y="79"/>
                    </a:lnTo>
                    <a:lnTo>
                      <a:pt x="0" y="79"/>
                    </a:lnTo>
                    <a:lnTo>
                      <a:pt x="0" y="627"/>
                    </a:lnTo>
                    <a:lnTo>
                      <a:pt x="815" y="627"/>
                    </a:lnTo>
                    <a:lnTo>
                      <a:pt x="815" y="79"/>
                    </a:lnTo>
                    <a:lnTo>
                      <a:pt x="601" y="79"/>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61" name="Freeform 27"/>
              <p:cNvSpPr/>
              <p:nvPr/>
            </p:nvSpPr>
            <p:spPr bwMode="auto">
              <a:xfrm>
                <a:off x="2955925" y="3987800"/>
                <a:ext cx="560388" cy="565150"/>
              </a:xfrm>
              <a:custGeom>
                <a:avLst/>
                <a:gdLst>
                  <a:gd name="T0" fmla="*/ 153 w 305"/>
                  <a:gd name="T1" fmla="*/ 0 h 306"/>
                  <a:gd name="T2" fmla="*/ 153 w 305"/>
                  <a:gd name="T3" fmla="*/ 0 h 306"/>
                  <a:gd name="T4" fmla="*/ 0 w 305"/>
                  <a:gd name="T5" fmla="*/ 153 h 306"/>
                  <a:gd name="T6" fmla="*/ 153 w 305"/>
                  <a:gd name="T7" fmla="*/ 306 h 306"/>
                  <a:gd name="T8" fmla="*/ 305 w 305"/>
                  <a:gd name="T9" fmla="*/ 153 h 306"/>
                  <a:gd name="T10" fmla="*/ 153 w 305"/>
                  <a:gd name="T11" fmla="*/ 0 h 306"/>
                </a:gdLst>
                <a:ahLst/>
                <a:cxnLst>
                  <a:cxn ang="0">
                    <a:pos x="T0" y="T1"/>
                  </a:cxn>
                  <a:cxn ang="0">
                    <a:pos x="T2" y="T3"/>
                  </a:cxn>
                  <a:cxn ang="0">
                    <a:pos x="T4" y="T5"/>
                  </a:cxn>
                  <a:cxn ang="0">
                    <a:pos x="T6" y="T7"/>
                  </a:cxn>
                  <a:cxn ang="0">
                    <a:pos x="T8" y="T9"/>
                  </a:cxn>
                  <a:cxn ang="0">
                    <a:pos x="T10" y="T11"/>
                  </a:cxn>
                </a:cxnLst>
                <a:rect l="0" t="0" r="r" b="b"/>
                <a:pathLst>
                  <a:path w="305" h="306">
                    <a:moveTo>
                      <a:pt x="153" y="0"/>
                    </a:moveTo>
                    <a:lnTo>
                      <a:pt x="153" y="0"/>
                    </a:lnTo>
                    <a:cubicBezTo>
                      <a:pt x="68" y="0"/>
                      <a:pt x="0" y="68"/>
                      <a:pt x="0" y="153"/>
                    </a:cubicBezTo>
                    <a:cubicBezTo>
                      <a:pt x="0" y="237"/>
                      <a:pt x="68" y="306"/>
                      <a:pt x="153" y="306"/>
                    </a:cubicBezTo>
                    <a:cubicBezTo>
                      <a:pt x="237" y="306"/>
                      <a:pt x="305" y="237"/>
                      <a:pt x="305" y="153"/>
                    </a:cubicBezTo>
                    <a:cubicBezTo>
                      <a:pt x="305" y="68"/>
                      <a:pt x="237" y="0"/>
                      <a:pt x="153"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147" name="Freeform 29"/>
            <p:cNvSpPr>
              <a:spLocks noEditPoints="1"/>
            </p:cNvSpPr>
            <p:nvPr userDrawn="1"/>
          </p:nvSpPr>
          <p:spPr bwMode="auto">
            <a:xfrm>
              <a:off x="6183415" y="-77015"/>
              <a:ext cx="905329" cy="907255"/>
            </a:xfrm>
            <a:custGeom>
              <a:avLst/>
              <a:gdLst>
                <a:gd name="T0" fmla="*/ 578 w 811"/>
                <a:gd name="T1" fmla="*/ 436 h 811"/>
                <a:gd name="T2" fmla="*/ 578 w 811"/>
                <a:gd name="T3" fmla="*/ 436 h 811"/>
                <a:gd name="T4" fmla="*/ 531 w 811"/>
                <a:gd name="T5" fmla="*/ 269 h 811"/>
                <a:gd name="T6" fmla="*/ 698 w 811"/>
                <a:gd name="T7" fmla="*/ 222 h 811"/>
                <a:gd name="T8" fmla="*/ 745 w 811"/>
                <a:gd name="T9" fmla="*/ 389 h 811"/>
                <a:gd name="T10" fmla="*/ 578 w 811"/>
                <a:gd name="T11" fmla="*/ 436 h 811"/>
                <a:gd name="T12" fmla="*/ 656 w 811"/>
                <a:gd name="T13" fmla="*/ 663 h 811"/>
                <a:gd name="T14" fmla="*/ 656 w 811"/>
                <a:gd name="T15" fmla="*/ 663 h 811"/>
                <a:gd name="T16" fmla="*/ 489 w 811"/>
                <a:gd name="T17" fmla="*/ 710 h 811"/>
                <a:gd name="T18" fmla="*/ 441 w 811"/>
                <a:gd name="T19" fmla="*/ 543 h 811"/>
                <a:gd name="T20" fmla="*/ 609 w 811"/>
                <a:gd name="T21" fmla="*/ 495 h 811"/>
                <a:gd name="T22" fmla="*/ 656 w 811"/>
                <a:gd name="T23" fmla="*/ 663 h 811"/>
                <a:gd name="T24" fmla="*/ 366 w 811"/>
                <a:gd name="T25" fmla="*/ 405 h 811"/>
                <a:gd name="T26" fmla="*/ 366 w 811"/>
                <a:gd name="T27" fmla="*/ 405 h 811"/>
                <a:gd name="T28" fmla="*/ 405 w 811"/>
                <a:gd name="T29" fmla="*/ 366 h 811"/>
                <a:gd name="T30" fmla="*/ 444 w 811"/>
                <a:gd name="T31" fmla="*/ 405 h 811"/>
                <a:gd name="T32" fmla="*/ 405 w 811"/>
                <a:gd name="T33" fmla="*/ 444 h 811"/>
                <a:gd name="T34" fmla="*/ 366 w 811"/>
                <a:gd name="T35" fmla="*/ 405 h 811"/>
                <a:gd name="T36" fmla="*/ 369 w 811"/>
                <a:gd name="T37" fmla="*/ 663 h 811"/>
                <a:gd name="T38" fmla="*/ 369 w 811"/>
                <a:gd name="T39" fmla="*/ 663 h 811"/>
                <a:gd name="T40" fmla="*/ 201 w 811"/>
                <a:gd name="T41" fmla="*/ 710 h 811"/>
                <a:gd name="T42" fmla="*/ 154 w 811"/>
                <a:gd name="T43" fmla="*/ 543 h 811"/>
                <a:gd name="T44" fmla="*/ 321 w 811"/>
                <a:gd name="T45" fmla="*/ 495 h 811"/>
                <a:gd name="T46" fmla="*/ 369 w 811"/>
                <a:gd name="T47" fmla="*/ 663 h 811"/>
                <a:gd name="T48" fmla="*/ 112 w 811"/>
                <a:gd name="T49" fmla="*/ 436 h 811"/>
                <a:gd name="T50" fmla="*/ 112 w 811"/>
                <a:gd name="T51" fmla="*/ 436 h 811"/>
                <a:gd name="T52" fmla="*/ 65 w 811"/>
                <a:gd name="T53" fmla="*/ 269 h 811"/>
                <a:gd name="T54" fmla="*/ 232 w 811"/>
                <a:gd name="T55" fmla="*/ 222 h 811"/>
                <a:gd name="T56" fmla="*/ 280 w 811"/>
                <a:gd name="T57" fmla="*/ 389 h 811"/>
                <a:gd name="T58" fmla="*/ 112 w 811"/>
                <a:gd name="T59" fmla="*/ 436 h 811"/>
                <a:gd name="T60" fmla="*/ 298 w 811"/>
                <a:gd name="T61" fmla="*/ 100 h 811"/>
                <a:gd name="T62" fmla="*/ 298 w 811"/>
                <a:gd name="T63" fmla="*/ 100 h 811"/>
                <a:gd name="T64" fmla="*/ 465 w 811"/>
                <a:gd name="T65" fmla="*/ 52 h 811"/>
                <a:gd name="T66" fmla="*/ 513 w 811"/>
                <a:gd name="T67" fmla="*/ 220 h 811"/>
                <a:gd name="T68" fmla="*/ 345 w 811"/>
                <a:gd name="T69" fmla="*/ 267 h 811"/>
                <a:gd name="T70" fmla="*/ 298 w 811"/>
                <a:gd name="T71" fmla="*/ 100 h 811"/>
                <a:gd name="T72" fmla="*/ 405 w 811"/>
                <a:gd name="T73" fmla="*/ 0 h 811"/>
                <a:gd name="T74" fmla="*/ 405 w 811"/>
                <a:gd name="T75" fmla="*/ 0 h 811"/>
                <a:gd name="T76" fmla="*/ 0 w 811"/>
                <a:gd name="T77" fmla="*/ 405 h 811"/>
                <a:gd name="T78" fmla="*/ 405 w 811"/>
                <a:gd name="T79" fmla="*/ 811 h 811"/>
                <a:gd name="T80" fmla="*/ 811 w 811"/>
                <a:gd name="T81" fmla="*/ 405 h 811"/>
                <a:gd name="T82" fmla="*/ 405 w 811"/>
                <a:gd name="T83" fmla="*/ 0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11" h="811">
                  <a:moveTo>
                    <a:pt x="578" y="436"/>
                  </a:moveTo>
                  <a:lnTo>
                    <a:pt x="578" y="436"/>
                  </a:lnTo>
                  <a:cubicBezTo>
                    <a:pt x="519" y="403"/>
                    <a:pt x="497" y="329"/>
                    <a:pt x="531" y="269"/>
                  </a:cubicBezTo>
                  <a:cubicBezTo>
                    <a:pt x="564" y="210"/>
                    <a:pt x="638" y="188"/>
                    <a:pt x="698" y="222"/>
                  </a:cubicBezTo>
                  <a:cubicBezTo>
                    <a:pt x="757" y="255"/>
                    <a:pt x="778" y="329"/>
                    <a:pt x="745" y="389"/>
                  </a:cubicBezTo>
                  <a:cubicBezTo>
                    <a:pt x="712" y="448"/>
                    <a:pt x="637" y="469"/>
                    <a:pt x="578" y="436"/>
                  </a:cubicBezTo>
                  <a:close/>
                  <a:moveTo>
                    <a:pt x="656" y="663"/>
                  </a:moveTo>
                  <a:lnTo>
                    <a:pt x="656" y="663"/>
                  </a:lnTo>
                  <a:cubicBezTo>
                    <a:pt x="623" y="722"/>
                    <a:pt x="548" y="743"/>
                    <a:pt x="489" y="710"/>
                  </a:cubicBezTo>
                  <a:cubicBezTo>
                    <a:pt x="430" y="677"/>
                    <a:pt x="408" y="602"/>
                    <a:pt x="441" y="543"/>
                  </a:cubicBezTo>
                  <a:cubicBezTo>
                    <a:pt x="474" y="484"/>
                    <a:pt x="549" y="462"/>
                    <a:pt x="609" y="495"/>
                  </a:cubicBezTo>
                  <a:cubicBezTo>
                    <a:pt x="668" y="528"/>
                    <a:pt x="689" y="603"/>
                    <a:pt x="656" y="663"/>
                  </a:cubicBezTo>
                  <a:close/>
                  <a:moveTo>
                    <a:pt x="366" y="405"/>
                  </a:moveTo>
                  <a:lnTo>
                    <a:pt x="366" y="405"/>
                  </a:lnTo>
                  <a:cubicBezTo>
                    <a:pt x="366" y="384"/>
                    <a:pt x="384" y="366"/>
                    <a:pt x="405" y="366"/>
                  </a:cubicBezTo>
                  <a:cubicBezTo>
                    <a:pt x="427" y="366"/>
                    <a:pt x="444" y="384"/>
                    <a:pt x="444" y="405"/>
                  </a:cubicBezTo>
                  <a:cubicBezTo>
                    <a:pt x="444" y="427"/>
                    <a:pt x="427" y="444"/>
                    <a:pt x="405" y="444"/>
                  </a:cubicBezTo>
                  <a:cubicBezTo>
                    <a:pt x="384" y="444"/>
                    <a:pt x="366" y="427"/>
                    <a:pt x="366" y="405"/>
                  </a:cubicBezTo>
                  <a:close/>
                  <a:moveTo>
                    <a:pt x="369" y="663"/>
                  </a:moveTo>
                  <a:lnTo>
                    <a:pt x="369" y="663"/>
                  </a:lnTo>
                  <a:cubicBezTo>
                    <a:pt x="336" y="722"/>
                    <a:pt x="261" y="743"/>
                    <a:pt x="201" y="710"/>
                  </a:cubicBezTo>
                  <a:cubicBezTo>
                    <a:pt x="142" y="677"/>
                    <a:pt x="121" y="602"/>
                    <a:pt x="154" y="543"/>
                  </a:cubicBezTo>
                  <a:cubicBezTo>
                    <a:pt x="187" y="484"/>
                    <a:pt x="262" y="462"/>
                    <a:pt x="321" y="495"/>
                  </a:cubicBezTo>
                  <a:cubicBezTo>
                    <a:pt x="381" y="528"/>
                    <a:pt x="402" y="603"/>
                    <a:pt x="369" y="663"/>
                  </a:cubicBezTo>
                  <a:close/>
                  <a:moveTo>
                    <a:pt x="112" y="436"/>
                  </a:moveTo>
                  <a:lnTo>
                    <a:pt x="112" y="436"/>
                  </a:lnTo>
                  <a:cubicBezTo>
                    <a:pt x="53" y="403"/>
                    <a:pt x="32" y="329"/>
                    <a:pt x="65" y="269"/>
                  </a:cubicBezTo>
                  <a:cubicBezTo>
                    <a:pt x="98" y="210"/>
                    <a:pt x="173" y="188"/>
                    <a:pt x="232" y="222"/>
                  </a:cubicBezTo>
                  <a:cubicBezTo>
                    <a:pt x="291" y="255"/>
                    <a:pt x="313" y="329"/>
                    <a:pt x="280" y="389"/>
                  </a:cubicBezTo>
                  <a:cubicBezTo>
                    <a:pt x="247" y="448"/>
                    <a:pt x="172" y="469"/>
                    <a:pt x="112" y="436"/>
                  </a:cubicBezTo>
                  <a:close/>
                  <a:moveTo>
                    <a:pt x="298" y="100"/>
                  </a:moveTo>
                  <a:lnTo>
                    <a:pt x="298" y="100"/>
                  </a:lnTo>
                  <a:cubicBezTo>
                    <a:pt x="331" y="41"/>
                    <a:pt x="406" y="19"/>
                    <a:pt x="465" y="52"/>
                  </a:cubicBezTo>
                  <a:cubicBezTo>
                    <a:pt x="524" y="85"/>
                    <a:pt x="546" y="160"/>
                    <a:pt x="513" y="220"/>
                  </a:cubicBezTo>
                  <a:cubicBezTo>
                    <a:pt x="480" y="279"/>
                    <a:pt x="405" y="300"/>
                    <a:pt x="345" y="267"/>
                  </a:cubicBezTo>
                  <a:cubicBezTo>
                    <a:pt x="286" y="234"/>
                    <a:pt x="265" y="159"/>
                    <a:pt x="298" y="100"/>
                  </a:cubicBezTo>
                  <a:close/>
                  <a:moveTo>
                    <a:pt x="405" y="0"/>
                  </a:moveTo>
                  <a:lnTo>
                    <a:pt x="405" y="0"/>
                  </a:lnTo>
                  <a:cubicBezTo>
                    <a:pt x="181" y="0"/>
                    <a:pt x="0" y="181"/>
                    <a:pt x="0" y="405"/>
                  </a:cubicBezTo>
                  <a:cubicBezTo>
                    <a:pt x="0" y="629"/>
                    <a:pt x="181" y="811"/>
                    <a:pt x="405" y="811"/>
                  </a:cubicBezTo>
                  <a:cubicBezTo>
                    <a:pt x="629" y="811"/>
                    <a:pt x="811" y="629"/>
                    <a:pt x="811" y="405"/>
                  </a:cubicBezTo>
                  <a:cubicBezTo>
                    <a:pt x="811" y="181"/>
                    <a:pt x="629" y="0"/>
                    <a:pt x="405"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48" name="Freeform 5"/>
            <p:cNvSpPr>
              <a:spLocks noEditPoints="1"/>
            </p:cNvSpPr>
            <p:nvPr userDrawn="1"/>
          </p:nvSpPr>
          <p:spPr bwMode="auto">
            <a:xfrm rot="1264384">
              <a:off x="7128415" y="3155329"/>
              <a:ext cx="1000393" cy="429321"/>
            </a:xfrm>
            <a:custGeom>
              <a:avLst/>
              <a:gdLst>
                <a:gd name="T0" fmla="*/ 1727 w 3152"/>
                <a:gd name="T1" fmla="*/ 1223 h 1356"/>
                <a:gd name="T2" fmla="*/ 1727 w 3152"/>
                <a:gd name="T3" fmla="*/ 421 h 1356"/>
                <a:gd name="T4" fmla="*/ 1727 w 3152"/>
                <a:gd name="T5" fmla="*/ 1223 h 1356"/>
                <a:gd name="T6" fmla="*/ 534 w 3152"/>
                <a:gd name="T7" fmla="*/ 1223 h 1356"/>
                <a:gd name="T8" fmla="*/ 522 w 3152"/>
                <a:gd name="T9" fmla="*/ 422 h 1356"/>
                <a:gd name="T10" fmla="*/ 550 w 3152"/>
                <a:gd name="T11" fmla="*/ 422 h 1356"/>
                <a:gd name="T12" fmla="*/ 534 w 3152"/>
                <a:gd name="T13" fmla="*/ 1223 h 1356"/>
                <a:gd name="T14" fmla="*/ 2965 w 3152"/>
                <a:gd name="T15" fmla="*/ 30 h 1356"/>
                <a:gd name="T16" fmla="*/ 2960 w 3152"/>
                <a:gd name="T17" fmla="*/ 24 h 1356"/>
                <a:gd name="T18" fmla="*/ 2955 w 3152"/>
                <a:gd name="T19" fmla="*/ 19 h 1356"/>
                <a:gd name="T20" fmla="*/ 2945 w 3152"/>
                <a:gd name="T21" fmla="*/ 11 h 1356"/>
                <a:gd name="T22" fmla="*/ 2934 w 3152"/>
                <a:gd name="T23" fmla="*/ 5 h 1356"/>
                <a:gd name="T24" fmla="*/ 2921 w 3152"/>
                <a:gd name="T25" fmla="*/ 2 h 1356"/>
                <a:gd name="T26" fmla="*/ 2908 w 3152"/>
                <a:gd name="T27" fmla="*/ 1 h 1356"/>
                <a:gd name="T28" fmla="*/ 2896 w 3152"/>
                <a:gd name="T29" fmla="*/ 2 h 1356"/>
                <a:gd name="T30" fmla="*/ 2883 w 3152"/>
                <a:gd name="T31" fmla="*/ 6 h 1356"/>
                <a:gd name="T32" fmla="*/ 2872 w 3152"/>
                <a:gd name="T33" fmla="*/ 12 h 1356"/>
                <a:gd name="T34" fmla="*/ 2867 w 3152"/>
                <a:gd name="T35" fmla="*/ 17 h 1356"/>
                <a:gd name="T36" fmla="*/ 2861 w 3152"/>
                <a:gd name="T37" fmla="*/ 21 h 1356"/>
                <a:gd name="T38" fmla="*/ 1727 w 3152"/>
                <a:gd name="T39" fmla="*/ 288 h 1356"/>
                <a:gd name="T40" fmla="*/ 1064 w 3152"/>
                <a:gd name="T41" fmla="*/ 756 h 1356"/>
                <a:gd name="T42" fmla="*/ 799 w 3152"/>
                <a:gd name="T43" fmla="*/ 173 h 1356"/>
                <a:gd name="T44" fmla="*/ 975 w 3152"/>
                <a:gd name="T45" fmla="*/ 380 h 1356"/>
                <a:gd name="T46" fmla="*/ 1030 w 3152"/>
                <a:gd name="T47" fmla="*/ 275 h 1356"/>
                <a:gd name="T48" fmla="*/ 863 w 3152"/>
                <a:gd name="T49" fmla="*/ 29 h 1356"/>
                <a:gd name="T50" fmla="*/ 854 w 3152"/>
                <a:gd name="T51" fmla="*/ 19 h 1356"/>
                <a:gd name="T52" fmla="*/ 850 w 3152"/>
                <a:gd name="T53" fmla="*/ 16 h 1356"/>
                <a:gd name="T54" fmla="*/ 838 w 3152"/>
                <a:gd name="T55" fmla="*/ 8 h 1356"/>
                <a:gd name="T56" fmla="*/ 825 w 3152"/>
                <a:gd name="T57" fmla="*/ 3 h 1356"/>
                <a:gd name="T58" fmla="*/ 813 w 3152"/>
                <a:gd name="T59" fmla="*/ 1 h 1356"/>
                <a:gd name="T60" fmla="*/ 800 w 3152"/>
                <a:gd name="T61" fmla="*/ 1 h 1356"/>
                <a:gd name="T62" fmla="*/ 787 w 3152"/>
                <a:gd name="T63" fmla="*/ 4 h 1356"/>
                <a:gd name="T64" fmla="*/ 774 w 3152"/>
                <a:gd name="T65" fmla="*/ 10 h 1356"/>
                <a:gd name="T66" fmla="*/ 770 w 3152"/>
                <a:gd name="T67" fmla="*/ 12 h 1356"/>
                <a:gd name="T68" fmla="*/ 760 w 3152"/>
                <a:gd name="T69" fmla="*/ 21 h 1356"/>
                <a:gd name="T70" fmla="*/ 508 w 3152"/>
                <a:gd name="T71" fmla="*/ 289 h 1356"/>
                <a:gd name="T72" fmla="*/ 534 w 3152"/>
                <a:gd name="T73" fmla="*/ 1356 h 1356"/>
                <a:gd name="T74" fmla="*/ 1197 w 3152"/>
                <a:gd name="T75" fmla="*/ 889 h 1356"/>
                <a:gd name="T76" fmla="*/ 2260 w 3152"/>
                <a:gd name="T77" fmla="*/ 856 h 1356"/>
                <a:gd name="T78" fmla="*/ 3021 w 3152"/>
                <a:gd name="T79" fmla="*/ 350 h 1356"/>
                <a:gd name="T80" fmla="*/ 3114 w 3152"/>
                <a:gd name="T81" fmla="*/ 368 h 1356"/>
                <a:gd name="T82" fmla="*/ 2965 w 3152"/>
                <a:gd name="T83" fmla="*/ 3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52" h="1356">
                  <a:moveTo>
                    <a:pt x="1727" y="1223"/>
                  </a:moveTo>
                  <a:lnTo>
                    <a:pt x="1727" y="1223"/>
                  </a:lnTo>
                  <a:cubicBezTo>
                    <a:pt x="1506" y="1223"/>
                    <a:pt x="1326" y="1043"/>
                    <a:pt x="1326" y="822"/>
                  </a:cubicBezTo>
                  <a:cubicBezTo>
                    <a:pt x="1326" y="601"/>
                    <a:pt x="1506" y="421"/>
                    <a:pt x="1727" y="421"/>
                  </a:cubicBezTo>
                  <a:cubicBezTo>
                    <a:pt x="1948" y="421"/>
                    <a:pt x="2128" y="601"/>
                    <a:pt x="2128" y="822"/>
                  </a:cubicBezTo>
                  <a:cubicBezTo>
                    <a:pt x="2128" y="1043"/>
                    <a:pt x="1948" y="1223"/>
                    <a:pt x="1727" y="1223"/>
                  </a:cubicBezTo>
                  <a:close/>
                  <a:moveTo>
                    <a:pt x="534" y="1223"/>
                  </a:moveTo>
                  <a:lnTo>
                    <a:pt x="534" y="1223"/>
                  </a:lnTo>
                  <a:cubicBezTo>
                    <a:pt x="313" y="1223"/>
                    <a:pt x="133" y="1043"/>
                    <a:pt x="133" y="822"/>
                  </a:cubicBezTo>
                  <a:cubicBezTo>
                    <a:pt x="133" y="605"/>
                    <a:pt x="306" y="428"/>
                    <a:pt x="522" y="422"/>
                  </a:cubicBezTo>
                  <a:cubicBezTo>
                    <a:pt x="526" y="423"/>
                    <a:pt x="531" y="423"/>
                    <a:pt x="536" y="423"/>
                  </a:cubicBezTo>
                  <a:cubicBezTo>
                    <a:pt x="540" y="423"/>
                    <a:pt x="545" y="423"/>
                    <a:pt x="550" y="422"/>
                  </a:cubicBezTo>
                  <a:cubicBezTo>
                    <a:pt x="763" y="430"/>
                    <a:pt x="935" y="607"/>
                    <a:pt x="935" y="822"/>
                  </a:cubicBezTo>
                  <a:cubicBezTo>
                    <a:pt x="935" y="1043"/>
                    <a:pt x="755" y="1223"/>
                    <a:pt x="534" y="1223"/>
                  </a:cubicBezTo>
                  <a:close/>
                  <a:moveTo>
                    <a:pt x="2965" y="30"/>
                  </a:moveTo>
                  <a:lnTo>
                    <a:pt x="2965" y="30"/>
                  </a:lnTo>
                  <a:cubicBezTo>
                    <a:pt x="2965" y="30"/>
                    <a:pt x="2965" y="29"/>
                    <a:pt x="2965" y="29"/>
                  </a:cubicBezTo>
                  <a:cubicBezTo>
                    <a:pt x="2963" y="27"/>
                    <a:pt x="2962" y="26"/>
                    <a:pt x="2960" y="24"/>
                  </a:cubicBezTo>
                  <a:cubicBezTo>
                    <a:pt x="2959" y="22"/>
                    <a:pt x="2957" y="20"/>
                    <a:pt x="2956" y="19"/>
                  </a:cubicBezTo>
                  <a:cubicBezTo>
                    <a:pt x="2956" y="19"/>
                    <a:pt x="2955" y="19"/>
                    <a:pt x="2955" y="19"/>
                  </a:cubicBezTo>
                  <a:cubicBezTo>
                    <a:pt x="2954" y="17"/>
                    <a:pt x="2953" y="17"/>
                    <a:pt x="2952" y="16"/>
                  </a:cubicBezTo>
                  <a:cubicBezTo>
                    <a:pt x="2950" y="14"/>
                    <a:pt x="2948" y="12"/>
                    <a:pt x="2945" y="11"/>
                  </a:cubicBezTo>
                  <a:cubicBezTo>
                    <a:pt x="2944" y="10"/>
                    <a:pt x="2942" y="9"/>
                    <a:pt x="2940" y="8"/>
                  </a:cubicBezTo>
                  <a:cubicBezTo>
                    <a:pt x="2938" y="7"/>
                    <a:pt x="2936" y="6"/>
                    <a:pt x="2934" y="5"/>
                  </a:cubicBezTo>
                  <a:cubicBezTo>
                    <a:pt x="2932" y="4"/>
                    <a:pt x="2930" y="4"/>
                    <a:pt x="2928" y="3"/>
                  </a:cubicBezTo>
                  <a:cubicBezTo>
                    <a:pt x="2925" y="3"/>
                    <a:pt x="2923" y="2"/>
                    <a:pt x="2921" y="2"/>
                  </a:cubicBezTo>
                  <a:cubicBezTo>
                    <a:pt x="2919" y="1"/>
                    <a:pt x="2917" y="1"/>
                    <a:pt x="2915" y="1"/>
                  </a:cubicBezTo>
                  <a:cubicBezTo>
                    <a:pt x="2913" y="1"/>
                    <a:pt x="2911" y="0"/>
                    <a:pt x="2908" y="1"/>
                  </a:cubicBezTo>
                  <a:cubicBezTo>
                    <a:pt x="2907" y="1"/>
                    <a:pt x="2905" y="1"/>
                    <a:pt x="2903" y="1"/>
                  </a:cubicBezTo>
                  <a:cubicBezTo>
                    <a:pt x="2900" y="1"/>
                    <a:pt x="2898" y="2"/>
                    <a:pt x="2896" y="2"/>
                  </a:cubicBezTo>
                  <a:cubicBezTo>
                    <a:pt x="2894" y="2"/>
                    <a:pt x="2892" y="3"/>
                    <a:pt x="2890" y="4"/>
                  </a:cubicBezTo>
                  <a:cubicBezTo>
                    <a:pt x="2887" y="5"/>
                    <a:pt x="2885" y="5"/>
                    <a:pt x="2883" y="6"/>
                  </a:cubicBezTo>
                  <a:cubicBezTo>
                    <a:pt x="2881" y="7"/>
                    <a:pt x="2879" y="8"/>
                    <a:pt x="2876" y="10"/>
                  </a:cubicBezTo>
                  <a:cubicBezTo>
                    <a:pt x="2875" y="11"/>
                    <a:pt x="2874" y="11"/>
                    <a:pt x="2872" y="12"/>
                  </a:cubicBezTo>
                  <a:cubicBezTo>
                    <a:pt x="2872" y="12"/>
                    <a:pt x="2872" y="12"/>
                    <a:pt x="2872" y="12"/>
                  </a:cubicBezTo>
                  <a:cubicBezTo>
                    <a:pt x="2870" y="14"/>
                    <a:pt x="2868" y="15"/>
                    <a:pt x="2867" y="17"/>
                  </a:cubicBezTo>
                  <a:cubicBezTo>
                    <a:pt x="2865" y="18"/>
                    <a:pt x="2863" y="20"/>
                    <a:pt x="2861" y="21"/>
                  </a:cubicBezTo>
                  <a:cubicBezTo>
                    <a:pt x="2861" y="21"/>
                    <a:pt x="2861" y="21"/>
                    <a:pt x="2861" y="21"/>
                  </a:cubicBezTo>
                  <a:lnTo>
                    <a:pt x="2242" y="680"/>
                  </a:lnTo>
                  <a:cubicBezTo>
                    <a:pt x="2180" y="454"/>
                    <a:pt x="1973" y="288"/>
                    <a:pt x="1727" y="288"/>
                  </a:cubicBezTo>
                  <a:cubicBezTo>
                    <a:pt x="1455" y="288"/>
                    <a:pt x="1230" y="492"/>
                    <a:pt x="1197" y="756"/>
                  </a:cubicBezTo>
                  <a:lnTo>
                    <a:pt x="1064" y="756"/>
                  </a:lnTo>
                  <a:cubicBezTo>
                    <a:pt x="1037" y="539"/>
                    <a:pt x="880" y="363"/>
                    <a:pt x="674" y="307"/>
                  </a:cubicBezTo>
                  <a:lnTo>
                    <a:pt x="799" y="173"/>
                  </a:lnTo>
                  <a:lnTo>
                    <a:pt x="919" y="350"/>
                  </a:lnTo>
                  <a:cubicBezTo>
                    <a:pt x="932" y="369"/>
                    <a:pt x="953" y="380"/>
                    <a:pt x="975" y="380"/>
                  </a:cubicBezTo>
                  <a:cubicBezTo>
                    <a:pt x="988" y="380"/>
                    <a:pt x="1001" y="376"/>
                    <a:pt x="1012" y="368"/>
                  </a:cubicBezTo>
                  <a:cubicBezTo>
                    <a:pt x="1042" y="347"/>
                    <a:pt x="1050" y="306"/>
                    <a:pt x="1030" y="275"/>
                  </a:cubicBezTo>
                  <a:lnTo>
                    <a:pt x="863" y="30"/>
                  </a:lnTo>
                  <a:cubicBezTo>
                    <a:pt x="863" y="30"/>
                    <a:pt x="863" y="29"/>
                    <a:pt x="863" y="29"/>
                  </a:cubicBezTo>
                  <a:cubicBezTo>
                    <a:pt x="861" y="27"/>
                    <a:pt x="860" y="26"/>
                    <a:pt x="858" y="24"/>
                  </a:cubicBezTo>
                  <a:cubicBezTo>
                    <a:pt x="857" y="22"/>
                    <a:pt x="855" y="20"/>
                    <a:pt x="854" y="19"/>
                  </a:cubicBezTo>
                  <a:cubicBezTo>
                    <a:pt x="854" y="19"/>
                    <a:pt x="854" y="19"/>
                    <a:pt x="853" y="19"/>
                  </a:cubicBezTo>
                  <a:cubicBezTo>
                    <a:pt x="852" y="17"/>
                    <a:pt x="851" y="17"/>
                    <a:pt x="850" y="16"/>
                  </a:cubicBezTo>
                  <a:cubicBezTo>
                    <a:pt x="848" y="14"/>
                    <a:pt x="846" y="12"/>
                    <a:pt x="843" y="11"/>
                  </a:cubicBezTo>
                  <a:cubicBezTo>
                    <a:pt x="842" y="10"/>
                    <a:pt x="840" y="9"/>
                    <a:pt x="838" y="8"/>
                  </a:cubicBezTo>
                  <a:cubicBezTo>
                    <a:pt x="836" y="7"/>
                    <a:pt x="834" y="6"/>
                    <a:pt x="832" y="5"/>
                  </a:cubicBezTo>
                  <a:cubicBezTo>
                    <a:pt x="830" y="4"/>
                    <a:pt x="827" y="4"/>
                    <a:pt x="825" y="3"/>
                  </a:cubicBezTo>
                  <a:cubicBezTo>
                    <a:pt x="823" y="3"/>
                    <a:pt x="821" y="2"/>
                    <a:pt x="819" y="2"/>
                  </a:cubicBezTo>
                  <a:cubicBezTo>
                    <a:pt x="817" y="1"/>
                    <a:pt x="815" y="1"/>
                    <a:pt x="813" y="1"/>
                  </a:cubicBezTo>
                  <a:cubicBezTo>
                    <a:pt x="811" y="1"/>
                    <a:pt x="809" y="1"/>
                    <a:pt x="807" y="1"/>
                  </a:cubicBezTo>
                  <a:cubicBezTo>
                    <a:pt x="805" y="1"/>
                    <a:pt x="802" y="1"/>
                    <a:pt x="800" y="1"/>
                  </a:cubicBezTo>
                  <a:cubicBezTo>
                    <a:pt x="798" y="1"/>
                    <a:pt x="796" y="2"/>
                    <a:pt x="794" y="2"/>
                  </a:cubicBezTo>
                  <a:cubicBezTo>
                    <a:pt x="792" y="2"/>
                    <a:pt x="790" y="3"/>
                    <a:pt x="787" y="4"/>
                  </a:cubicBezTo>
                  <a:cubicBezTo>
                    <a:pt x="785" y="5"/>
                    <a:pt x="783" y="5"/>
                    <a:pt x="782" y="6"/>
                  </a:cubicBezTo>
                  <a:cubicBezTo>
                    <a:pt x="779" y="7"/>
                    <a:pt x="777" y="8"/>
                    <a:pt x="774" y="10"/>
                  </a:cubicBezTo>
                  <a:cubicBezTo>
                    <a:pt x="773" y="11"/>
                    <a:pt x="772" y="11"/>
                    <a:pt x="770" y="12"/>
                  </a:cubicBezTo>
                  <a:cubicBezTo>
                    <a:pt x="770" y="12"/>
                    <a:pt x="770" y="12"/>
                    <a:pt x="770" y="12"/>
                  </a:cubicBezTo>
                  <a:cubicBezTo>
                    <a:pt x="768" y="14"/>
                    <a:pt x="766" y="15"/>
                    <a:pt x="765" y="17"/>
                  </a:cubicBezTo>
                  <a:cubicBezTo>
                    <a:pt x="763" y="18"/>
                    <a:pt x="761" y="20"/>
                    <a:pt x="760" y="21"/>
                  </a:cubicBezTo>
                  <a:cubicBezTo>
                    <a:pt x="759" y="21"/>
                    <a:pt x="759" y="21"/>
                    <a:pt x="759" y="21"/>
                  </a:cubicBezTo>
                  <a:lnTo>
                    <a:pt x="508" y="289"/>
                  </a:lnTo>
                  <a:cubicBezTo>
                    <a:pt x="225" y="302"/>
                    <a:pt x="0" y="536"/>
                    <a:pt x="0" y="822"/>
                  </a:cubicBezTo>
                  <a:cubicBezTo>
                    <a:pt x="0" y="1117"/>
                    <a:pt x="239" y="1356"/>
                    <a:pt x="534" y="1356"/>
                  </a:cubicBezTo>
                  <a:cubicBezTo>
                    <a:pt x="806" y="1356"/>
                    <a:pt x="1031" y="1152"/>
                    <a:pt x="1064" y="889"/>
                  </a:cubicBezTo>
                  <a:lnTo>
                    <a:pt x="1197" y="889"/>
                  </a:lnTo>
                  <a:cubicBezTo>
                    <a:pt x="1230" y="1152"/>
                    <a:pt x="1455" y="1356"/>
                    <a:pt x="1727" y="1356"/>
                  </a:cubicBezTo>
                  <a:cubicBezTo>
                    <a:pt x="2011" y="1356"/>
                    <a:pt x="2243" y="1135"/>
                    <a:pt x="2260" y="856"/>
                  </a:cubicBezTo>
                  <a:lnTo>
                    <a:pt x="2901" y="173"/>
                  </a:lnTo>
                  <a:lnTo>
                    <a:pt x="3021" y="350"/>
                  </a:lnTo>
                  <a:cubicBezTo>
                    <a:pt x="3034" y="369"/>
                    <a:pt x="3055" y="380"/>
                    <a:pt x="3077" y="380"/>
                  </a:cubicBezTo>
                  <a:cubicBezTo>
                    <a:pt x="3089" y="380"/>
                    <a:pt x="3103" y="376"/>
                    <a:pt x="3114" y="368"/>
                  </a:cubicBezTo>
                  <a:cubicBezTo>
                    <a:pt x="3144" y="347"/>
                    <a:pt x="3152" y="306"/>
                    <a:pt x="3132" y="275"/>
                  </a:cubicBezTo>
                  <a:lnTo>
                    <a:pt x="2965" y="30"/>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149" name="组合 22"/>
            <p:cNvGrpSpPr/>
            <p:nvPr userDrawn="1"/>
          </p:nvGrpSpPr>
          <p:grpSpPr>
            <a:xfrm rot="1013132">
              <a:off x="7023807" y="1610064"/>
              <a:ext cx="794889" cy="623974"/>
              <a:chOff x="3654425" y="5089525"/>
              <a:chExt cx="1860550" cy="1460500"/>
            </a:xfrm>
            <a:grpFill/>
          </p:grpSpPr>
          <p:sp>
            <p:nvSpPr>
              <p:cNvPr id="153" name="Freeform 12"/>
              <p:cNvSpPr>
                <a:spLocks noEditPoints="1"/>
              </p:cNvSpPr>
              <p:nvPr/>
            </p:nvSpPr>
            <p:spPr bwMode="auto">
              <a:xfrm>
                <a:off x="3654425" y="5089525"/>
                <a:ext cx="1860550" cy="1460500"/>
              </a:xfrm>
              <a:custGeom>
                <a:avLst/>
                <a:gdLst>
                  <a:gd name="T0" fmla="*/ 2372 w 2506"/>
                  <a:gd name="T1" fmla="*/ 1716 h 1970"/>
                  <a:gd name="T2" fmla="*/ 2372 w 2506"/>
                  <a:gd name="T3" fmla="*/ 1716 h 1970"/>
                  <a:gd name="T4" fmla="*/ 1858 w 2506"/>
                  <a:gd name="T5" fmla="*/ 1575 h 1970"/>
                  <a:gd name="T6" fmla="*/ 1818 w 2506"/>
                  <a:gd name="T7" fmla="*/ 1576 h 1970"/>
                  <a:gd name="T8" fmla="*/ 1323 w 2506"/>
                  <a:gd name="T9" fmla="*/ 1715 h 1970"/>
                  <a:gd name="T10" fmla="*/ 1323 w 2506"/>
                  <a:gd name="T11" fmla="*/ 308 h 1970"/>
                  <a:gd name="T12" fmla="*/ 1847 w 2506"/>
                  <a:gd name="T13" fmla="*/ 133 h 1970"/>
                  <a:gd name="T14" fmla="*/ 2372 w 2506"/>
                  <a:gd name="T15" fmla="*/ 310 h 1970"/>
                  <a:gd name="T16" fmla="*/ 2372 w 2506"/>
                  <a:gd name="T17" fmla="*/ 1716 h 1970"/>
                  <a:gd name="T18" fmla="*/ 1182 w 2506"/>
                  <a:gd name="T19" fmla="*/ 1715 h 1970"/>
                  <a:gd name="T20" fmla="*/ 1182 w 2506"/>
                  <a:gd name="T21" fmla="*/ 1715 h 1970"/>
                  <a:gd name="T22" fmla="*/ 688 w 2506"/>
                  <a:gd name="T23" fmla="*/ 1576 h 1970"/>
                  <a:gd name="T24" fmla="*/ 647 w 2506"/>
                  <a:gd name="T25" fmla="*/ 1575 h 1970"/>
                  <a:gd name="T26" fmla="*/ 133 w 2506"/>
                  <a:gd name="T27" fmla="*/ 1716 h 1970"/>
                  <a:gd name="T28" fmla="*/ 133 w 2506"/>
                  <a:gd name="T29" fmla="*/ 310 h 1970"/>
                  <a:gd name="T30" fmla="*/ 659 w 2506"/>
                  <a:gd name="T31" fmla="*/ 133 h 1970"/>
                  <a:gd name="T32" fmla="*/ 1182 w 2506"/>
                  <a:gd name="T33" fmla="*/ 308 h 1970"/>
                  <a:gd name="T34" fmla="*/ 1182 w 2506"/>
                  <a:gd name="T35" fmla="*/ 1715 h 1970"/>
                  <a:gd name="T36" fmla="*/ 1849 w 2506"/>
                  <a:gd name="T37" fmla="*/ 0 h 1970"/>
                  <a:gd name="T38" fmla="*/ 1849 w 2506"/>
                  <a:gd name="T39" fmla="*/ 0 h 1970"/>
                  <a:gd name="T40" fmla="*/ 1823 w 2506"/>
                  <a:gd name="T41" fmla="*/ 0 h 1970"/>
                  <a:gd name="T42" fmla="*/ 1253 w 2506"/>
                  <a:gd name="T43" fmla="*/ 184 h 1970"/>
                  <a:gd name="T44" fmla="*/ 683 w 2506"/>
                  <a:gd name="T45" fmla="*/ 0 h 1970"/>
                  <a:gd name="T46" fmla="*/ 657 w 2506"/>
                  <a:gd name="T47" fmla="*/ 0 h 1970"/>
                  <a:gd name="T48" fmla="*/ 5 w 2506"/>
                  <a:gd name="T49" fmla="*/ 267 h 1970"/>
                  <a:gd name="T50" fmla="*/ 0 w 2506"/>
                  <a:gd name="T51" fmla="*/ 279 h 1970"/>
                  <a:gd name="T52" fmla="*/ 0 w 2506"/>
                  <a:gd name="T53" fmla="*/ 1970 h 1970"/>
                  <a:gd name="T54" fmla="*/ 107 w 2506"/>
                  <a:gd name="T55" fmla="*/ 1889 h 1970"/>
                  <a:gd name="T56" fmla="*/ 682 w 2506"/>
                  <a:gd name="T57" fmla="*/ 1709 h 1970"/>
                  <a:gd name="T58" fmla="*/ 1190 w 2506"/>
                  <a:gd name="T59" fmla="*/ 1876 h 1970"/>
                  <a:gd name="T60" fmla="*/ 1208 w 2506"/>
                  <a:gd name="T61" fmla="*/ 1888 h 1970"/>
                  <a:gd name="T62" fmla="*/ 1253 w 2506"/>
                  <a:gd name="T63" fmla="*/ 1924 h 1970"/>
                  <a:gd name="T64" fmla="*/ 1298 w 2506"/>
                  <a:gd name="T65" fmla="*/ 1888 h 1970"/>
                  <a:gd name="T66" fmla="*/ 1316 w 2506"/>
                  <a:gd name="T67" fmla="*/ 1876 h 1970"/>
                  <a:gd name="T68" fmla="*/ 1824 w 2506"/>
                  <a:gd name="T69" fmla="*/ 1709 h 1970"/>
                  <a:gd name="T70" fmla="*/ 2399 w 2506"/>
                  <a:gd name="T71" fmla="*/ 1889 h 1970"/>
                  <a:gd name="T72" fmla="*/ 2506 w 2506"/>
                  <a:gd name="T73" fmla="*/ 1970 h 1970"/>
                  <a:gd name="T74" fmla="*/ 2506 w 2506"/>
                  <a:gd name="T75" fmla="*/ 279 h 1970"/>
                  <a:gd name="T76" fmla="*/ 2501 w 2506"/>
                  <a:gd name="T77" fmla="*/ 267 h 1970"/>
                  <a:gd name="T78" fmla="*/ 1849 w 2506"/>
                  <a:gd name="T79" fmla="*/ 0 h 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06" h="1970">
                    <a:moveTo>
                      <a:pt x="2372" y="1716"/>
                    </a:moveTo>
                    <a:lnTo>
                      <a:pt x="2372" y="1716"/>
                    </a:lnTo>
                    <a:cubicBezTo>
                      <a:pt x="2261" y="1655"/>
                      <a:pt x="2075" y="1575"/>
                      <a:pt x="1858" y="1575"/>
                    </a:cubicBezTo>
                    <a:cubicBezTo>
                      <a:pt x="1845" y="1575"/>
                      <a:pt x="1831" y="1576"/>
                      <a:pt x="1818" y="1576"/>
                    </a:cubicBezTo>
                    <a:cubicBezTo>
                      <a:pt x="1599" y="1587"/>
                      <a:pt x="1427" y="1659"/>
                      <a:pt x="1323" y="1715"/>
                    </a:cubicBezTo>
                    <a:lnTo>
                      <a:pt x="1323" y="308"/>
                    </a:lnTo>
                    <a:cubicBezTo>
                      <a:pt x="1347" y="271"/>
                      <a:pt x="1462" y="127"/>
                      <a:pt x="1847" y="133"/>
                    </a:cubicBezTo>
                    <a:cubicBezTo>
                      <a:pt x="2229" y="140"/>
                      <a:pt x="2347" y="273"/>
                      <a:pt x="2372" y="310"/>
                    </a:cubicBezTo>
                    <a:lnTo>
                      <a:pt x="2372" y="1716"/>
                    </a:lnTo>
                    <a:close/>
                    <a:moveTo>
                      <a:pt x="1182" y="1715"/>
                    </a:moveTo>
                    <a:lnTo>
                      <a:pt x="1182" y="1715"/>
                    </a:lnTo>
                    <a:cubicBezTo>
                      <a:pt x="1079" y="1659"/>
                      <a:pt x="906" y="1587"/>
                      <a:pt x="688" y="1576"/>
                    </a:cubicBezTo>
                    <a:cubicBezTo>
                      <a:pt x="674" y="1576"/>
                      <a:pt x="661" y="1575"/>
                      <a:pt x="647" y="1575"/>
                    </a:cubicBezTo>
                    <a:cubicBezTo>
                      <a:pt x="431" y="1575"/>
                      <a:pt x="244" y="1655"/>
                      <a:pt x="133" y="1716"/>
                    </a:cubicBezTo>
                    <a:lnTo>
                      <a:pt x="133" y="310"/>
                    </a:lnTo>
                    <a:cubicBezTo>
                      <a:pt x="159" y="273"/>
                      <a:pt x="276" y="140"/>
                      <a:pt x="659" y="133"/>
                    </a:cubicBezTo>
                    <a:cubicBezTo>
                      <a:pt x="1044" y="127"/>
                      <a:pt x="1159" y="271"/>
                      <a:pt x="1182" y="308"/>
                    </a:cubicBezTo>
                    <a:lnTo>
                      <a:pt x="1182" y="1715"/>
                    </a:lnTo>
                    <a:close/>
                    <a:moveTo>
                      <a:pt x="1849" y="0"/>
                    </a:moveTo>
                    <a:lnTo>
                      <a:pt x="1849" y="0"/>
                    </a:lnTo>
                    <a:cubicBezTo>
                      <a:pt x="1840" y="0"/>
                      <a:pt x="1831" y="0"/>
                      <a:pt x="1823" y="0"/>
                    </a:cubicBezTo>
                    <a:cubicBezTo>
                      <a:pt x="1490" y="0"/>
                      <a:pt x="1328" y="105"/>
                      <a:pt x="1253" y="184"/>
                    </a:cubicBezTo>
                    <a:cubicBezTo>
                      <a:pt x="1178" y="105"/>
                      <a:pt x="1015" y="0"/>
                      <a:pt x="683" y="0"/>
                    </a:cubicBezTo>
                    <a:cubicBezTo>
                      <a:pt x="674" y="0"/>
                      <a:pt x="666" y="0"/>
                      <a:pt x="657" y="0"/>
                    </a:cubicBezTo>
                    <a:cubicBezTo>
                      <a:pt x="127" y="9"/>
                      <a:pt x="16" y="240"/>
                      <a:pt x="5" y="267"/>
                    </a:cubicBezTo>
                    <a:lnTo>
                      <a:pt x="0" y="279"/>
                    </a:lnTo>
                    <a:lnTo>
                      <a:pt x="0" y="1970"/>
                    </a:lnTo>
                    <a:lnTo>
                      <a:pt x="107" y="1889"/>
                    </a:lnTo>
                    <a:cubicBezTo>
                      <a:pt x="109" y="1887"/>
                      <a:pt x="369" y="1695"/>
                      <a:pt x="682" y="1709"/>
                    </a:cubicBezTo>
                    <a:cubicBezTo>
                      <a:pt x="943" y="1722"/>
                      <a:pt x="1133" y="1837"/>
                      <a:pt x="1190" y="1876"/>
                    </a:cubicBezTo>
                    <a:cubicBezTo>
                      <a:pt x="1201" y="1883"/>
                      <a:pt x="1207" y="1888"/>
                      <a:pt x="1208" y="1888"/>
                    </a:cubicBezTo>
                    <a:lnTo>
                      <a:pt x="1253" y="1924"/>
                    </a:lnTo>
                    <a:lnTo>
                      <a:pt x="1298" y="1888"/>
                    </a:lnTo>
                    <a:cubicBezTo>
                      <a:pt x="1298" y="1888"/>
                      <a:pt x="1304" y="1883"/>
                      <a:pt x="1316" y="1876"/>
                    </a:cubicBezTo>
                    <a:cubicBezTo>
                      <a:pt x="1373" y="1837"/>
                      <a:pt x="1563" y="1722"/>
                      <a:pt x="1824" y="1709"/>
                    </a:cubicBezTo>
                    <a:cubicBezTo>
                      <a:pt x="2135" y="1695"/>
                      <a:pt x="2396" y="1887"/>
                      <a:pt x="2399" y="1889"/>
                    </a:cubicBezTo>
                    <a:lnTo>
                      <a:pt x="2506" y="1970"/>
                    </a:lnTo>
                    <a:lnTo>
                      <a:pt x="2506" y="279"/>
                    </a:lnTo>
                    <a:lnTo>
                      <a:pt x="2501" y="267"/>
                    </a:lnTo>
                    <a:cubicBezTo>
                      <a:pt x="2490" y="240"/>
                      <a:pt x="2379" y="9"/>
                      <a:pt x="1849"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54" name="Freeform 13"/>
              <p:cNvSpPr/>
              <p:nvPr/>
            </p:nvSpPr>
            <p:spPr bwMode="auto">
              <a:xfrm>
                <a:off x="3829050" y="5399088"/>
                <a:ext cx="627063" cy="152400"/>
              </a:xfrm>
              <a:custGeom>
                <a:avLst/>
                <a:gdLst>
                  <a:gd name="T0" fmla="*/ 822 w 844"/>
                  <a:gd name="T1" fmla="*/ 128 h 206"/>
                  <a:gd name="T2" fmla="*/ 822 w 844"/>
                  <a:gd name="T3" fmla="*/ 128 h 206"/>
                  <a:gd name="T4" fmla="*/ 441 w 844"/>
                  <a:gd name="T5" fmla="*/ 10 h 206"/>
                  <a:gd name="T6" fmla="*/ 23 w 844"/>
                  <a:gd name="T7" fmla="*/ 127 h 206"/>
                  <a:gd name="T8" fmla="*/ 12 w 844"/>
                  <a:gd name="T9" fmla="*/ 183 h 206"/>
                  <a:gd name="T10" fmla="*/ 45 w 844"/>
                  <a:gd name="T11" fmla="*/ 200 h 206"/>
                  <a:gd name="T12" fmla="*/ 68 w 844"/>
                  <a:gd name="T13" fmla="*/ 193 h 206"/>
                  <a:gd name="T14" fmla="*/ 437 w 844"/>
                  <a:gd name="T15" fmla="*/ 89 h 206"/>
                  <a:gd name="T16" fmla="*/ 775 w 844"/>
                  <a:gd name="T17" fmla="*/ 193 h 206"/>
                  <a:gd name="T18" fmla="*/ 831 w 844"/>
                  <a:gd name="T19" fmla="*/ 183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3"/>
                      <a:pt x="667" y="19"/>
                      <a:pt x="441" y="10"/>
                    </a:cubicBezTo>
                    <a:cubicBezTo>
                      <a:pt x="213" y="0"/>
                      <a:pt x="30" y="122"/>
                      <a:pt x="23" y="127"/>
                    </a:cubicBezTo>
                    <a:cubicBezTo>
                      <a:pt x="4" y="139"/>
                      <a:pt x="0" y="164"/>
                      <a:pt x="12" y="183"/>
                    </a:cubicBezTo>
                    <a:cubicBezTo>
                      <a:pt x="20" y="194"/>
                      <a:pt x="32" y="200"/>
                      <a:pt x="45" y="200"/>
                    </a:cubicBezTo>
                    <a:cubicBezTo>
                      <a:pt x="53" y="200"/>
                      <a:pt x="61" y="198"/>
                      <a:pt x="68" y="193"/>
                    </a:cubicBezTo>
                    <a:cubicBezTo>
                      <a:pt x="69" y="192"/>
                      <a:pt x="236" y="81"/>
                      <a:pt x="437" y="89"/>
                    </a:cubicBezTo>
                    <a:cubicBezTo>
                      <a:pt x="639" y="98"/>
                      <a:pt x="774" y="192"/>
                      <a:pt x="775" y="193"/>
                    </a:cubicBezTo>
                    <a:cubicBezTo>
                      <a:pt x="793" y="206"/>
                      <a:pt x="818" y="201"/>
                      <a:pt x="831" y="183"/>
                    </a:cubicBezTo>
                    <a:cubicBezTo>
                      <a:pt x="844" y="165"/>
                      <a:pt x="840" y="140"/>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55" name="Freeform 14"/>
              <p:cNvSpPr/>
              <p:nvPr/>
            </p:nvSpPr>
            <p:spPr bwMode="auto">
              <a:xfrm>
                <a:off x="3829050" y="5678488"/>
                <a:ext cx="627063" cy="152400"/>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8 w 844"/>
                  <a:gd name="T13" fmla="*/ 194 h 206"/>
                  <a:gd name="T14" fmla="*/ 437 w 844"/>
                  <a:gd name="T15" fmla="*/ 90 h 206"/>
                  <a:gd name="T16" fmla="*/ 775 w 844"/>
                  <a:gd name="T17" fmla="*/ 194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3"/>
                      <a:pt x="23" y="128"/>
                    </a:cubicBezTo>
                    <a:cubicBezTo>
                      <a:pt x="4" y="140"/>
                      <a:pt x="0" y="165"/>
                      <a:pt x="12" y="183"/>
                    </a:cubicBezTo>
                    <a:cubicBezTo>
                      <a:pt x="20" y="195"/>
                      <a:pt x="32" y="201"/>
                      <a:pt x="45" y="201"/>
                    </a:cubicBezTo>
                    <a:cubicBezTo>
                      <a:pt x="53" y="201"/>
                      <a:pt x="61" y="199"/>
                      <a:pt x="68" y="194"/>
                    </a:cubicBezTo>
                    <a:cubicBezTo>
                      <a:pt x="69" y="193"/>
                      <a:pt x="236" y="82"/>
                      <a:pt x="437" y="90"/>
                    </a:cubicBezTo>
                    <a:cubicBezTo>
                      <a:pt x="639" y="99"/>
                      <a:pt x="774" y="193"/>
                      <a:pt x="775" y="194"/>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56" name="Freeform 15"/>
              <p:cNvSpPr/>
              <p:nvPr/>
            </p:nvSpPr>
            <p:spPr bwMode="auto">
              <a:xfrm>
                <a:off x="3829050" y="5957888"/>
                <a:ext cx="627063" cy="153988"/>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8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8"/>
                    </a:cubicBezTo>
                    <a:cubicBezTo>
                      <a:pt x="4" y="140"/>
                      <a:pt x="0" y="165"/>
                      <a:pt x="12" y="183"/>
                    </a:cubicBezTo>
                    <a:cubicBezTo>
                      <a:pt x="20" y="195"/>
                      <a:pt x="32" y="201"/>
                      <a:pt x="45" y="201"/>
                    </a:cubicBezTo>
                    <a:cubicBezTo>
                      <a:pt x="53" y="201"/>
                      <a:pt x="61" y="198"/>
                      <a:pt x="68" y="194"/>
                    </a:cubicBezTo>
                    <a:cubicBezTo>
                      <a:pt x="69" y="193"/>
                      <a:pt x="236" y="82"/>
                      <a:pt x="437" y="90"/>
                    </a:cubicBezTo>
                    <a:cubicBezTo>
                      <a:pt x="639" y="99"/>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57" name="Freeform 16"/>
              <p:cNvSpPr/>
              <p:nvPr/>
            </p:nvSpPr>
            <p:spPr bwMode="auto">
              <a:xfrm>
                <a:off x="4713288" y="5437188"/>
                <a:ext cx="627063" cy="152400"/>
              </a:xfrm>
              <a:custGeom>
                <a:avLst/>
                <a:gdLst>
                  <a:gd name="T0" fmla="*/ 822 w 844"/>
                  <a:gd name="T1" fmla="*/ 127 h 205"/>
                  <a:gd name="T2" fmla="*/ 822 w 844"/>
                  <a:gd name="T3" fmla="*/ 127 h 205"/>
                  <a:gd name="T4" fmla="*/ 441 w 844"/>
                  <a:gd name="T5" fmla="*/ 9 h 205"/>
                  <a:gd name="T6" fmla="*/ 23 w 844"/>
                  <a:gd name="T7" fmla="*/ 127 h 205"/>
                  <a:gd name="T8" fmla="*/ 12 w 844"/>
                  <a:gd name="T9" fmla="*/ 182 h 205"/>
                  <a:gd name="T10" fmla="*/ 45 w 844"/>
                  <a:gd name="T11" fmla="*/ 200 h 205"/>
                  <a:gd name="T12" fmla="*/ 67 w 844"/>
                  <a:gd name="T13" fmla="*/ 193 h 205"/>
                  <a:gd name="T14" fmla="*/ 437 w 844"/>
                  <a:gd name="T15" fmla="*/ 89 h 205"/>
                  <a:gd name="T16" fmla="*/ 775 w 844"/>
                  <a:gd name="T17" fmla="*/ 193 h 205"/>
                  <a:gd name="T18" fmla="*/ 831 w 844"/>
                  <a:gd name="T19" fmla="*/ 183 h 205"/>
                  <a:gd name="T20" fmla="*/ 822 w 844"/>
                  <a:gd name="T21" fmla="*/ 127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5">
                    <a:moveTo>
                      <a:pt x="822" y="127"/>
                    </a:moveTo>
                    <a:lnTo>
                      <a:pt x="822" y="127"/>
                    </a:lnTo>
                    <a:cubicBezTo>
                      <a:pt x="815" y="123"/>
                      <a:pt x="667" y="19"/>
                      <a:pt x="441" y="9"/>
                    </a:cubicBezTo>
                    <a:cubicBezTo>
                      <a:pt x="213" y="0"/>
                      <a:pt x="30" y="122"/>
                      <a:pt x="23" y="127"/>
                    </a:cubicBezTo>
                    <a:cubicBezTo>
                      <a:pt x="4" y="139"/>
                      <a:pt x="0" y="164"/>
                      <a:pt x="12" y="182"/>
                    </a:cubicBezTo>
                    <a:cubicBezTo>
                      <a:pt x="20" y="194"/>
                      <a:pt x="32" y="200"/>
                      <a:pt x="45" y="200"/>
                    </a:cubicBezTo>
                    <a:cubicBezTo>
                      <a:pt x="53" y="200"/>
                      <a:pt x="61" y="198"/>
                      <a:pt x="67" y="193"/>
                    </a:cubicBezTo>
                    <a:cubicBezTo>
                      <a:pt x="69" y="192"/>
                      <a:pt x="236" y="81"/>
                      <a:pt x="437" y="89"/>
                    </a:cubicBezTo>
                    <a:cubicBezTo>
                      <a:pt x="639" y="98"/>
                      <a:pt x="774" y="192"/>
                      <a:pt x="775" y="193"/>
                    </a:cubicBezTo>
                    <a:cubicBezTo>
                      <a:pt x="793" y="205"/>
                      <a:pt x="818" y="201"/>
                      <a:pt x="831" y="183"/>
                    </a:cubicBezTo>
                    <a:cubicBezTo>
                      <a:pt x="844" y="165"/>
                      <a:pt x="840" y="140"/>
                      <a:pt x="822" y="127"/>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58" name="Freeform 17"/>
              <p:cNvSpPr/>
              <p:nvPr/>
            </p:nvSpPr>
            <p:spPr bwMode="auto">
              <a:xfrm>
                <a:off x="4713288" y="5716588"/>
                <a:ext cx="627063" cy="152400"/>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7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8"/>
                    </a:cubicBezTo>
                    <a:cubicBezTo>
                      <a:pt x="4" y="140"/>
                      <a:pt x="0" y="165"/>
                      <a:pt x="12" y="183"/>
                    </a:cubicBezTo>
                    <a:cubicBezTo>
                      <a:pt x="20" y="195"/>
                      <a:pt x="32" y="201"/>
                      <a:pt x="45" y="201"/>
                    </a:cubicBezTo>
                    <a:cubicBezTo>
                      <a:pt x="53" y="201"/>
                      <a:pt x="61" y="199"/>
                      <a:pt x="67" y="194"/>
                    </a:cubicBezTo>
                    <a:cubicBezTo>
                      <a:pt x="69" y="193"/>
                      <a:pt x="236" y="82"/>
                      <a:pt x="437" y="90"/>
                    </a:cubicBezTo>
                    <a:cubicBezTo>
                      <a:pt x="639" y="99"/>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59" name="Freeform 18"/>
              <p:cNvSpPr/>
              <p:nvPr/>
            </p:nvSpPr>
            <p:spPr bwMode="auto">
              <a:xfrm>
                <a:off x="4713288" y="5997575"/>
                <a:ext cx="627063" cy="152400"/>
              </a:xfrm>
              <a:custGeom>
                <a:avLst/>
                <a:gdLst>
                  <a:gd name="T0" fmla="*/ 822 w 844"/>
                  <a:gd name="T1" fmla="*/ 128 h 206"/>
                  <a:gd name="T2" fmla="*/ 822 w 844"/>
                  <a:gd name="T3" fmla="*/ 128 h 206"/>
                  <a:gd name="T4" fmla="*/ 441 w 844"/>
                  <a:gd name="T5" fmla="*/ 10 h 206"/>
                  <a:gd name="T6" fmla="*/ 23 w 844"/>
                  <a:gd name="T7" fmla="*/ 127 h 206"/>
                  <a:gd name="T8" fmla="*/ 12 w 844"/>
                  <a:gd name="T9" fmla="*/ 183 h 206"/>
                  <a:gd name="T10" fmla="*/ 45 w 844"/>
                  <a:gd name="T11" fmla="*/ 201 h 206"/>
                  <a:gd name="T12" fmla="*/ 67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7"/>
                    </a:cubicBezTo>
                    <a:cubicBezTo>
                      <a:pt x="4" y="140"/>
                      <a:pt x="0" y="165"/>
                      <a:pt x="12" y="183"/>
                    </a:cubicBezTo>
                    <a:cubicBezTo>
                      <a:pt x="20" y="194"/>
                      <a:pt x="32" y="201"/>
                      <a:pt x="45" y="201"/>
                    </a:cubicBezTo>
                    <a:cubicBezTo>
                      <a:pt x="53" y="201"/>
                      <a:pt x="61" y="198"/>
                      <a:pt x="67" y="194"/>
                    </a:cubicBezTo>
                    <a:cubicBezTo>
                      <a:pt x="69" y="193"/>
                      <a:pt x="236" y="82"/>
                      <a:pt x="437" y="90"/>
                    </a:cubicBezTo>
                    <a:cubicBezTo>
                      <a:pt x="639" y="98"/>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grpSp>
          <p:nvGrpSpPr>
            <p:cNvPr id="150" name="组合 23"/>
            <p:cNvGrpSpPr/>
            <p:nvPr userDrawn="1"/>
          </p:nvGrpSpPr>
          <p:grpSpPr>
            <a:xfrm>
              <a:off x="7220697" y="119286"/>
              <a:ext cx="1301704" cy="1299270"/>
              <a:chOff x="6262688" y="5170488"/>
              <a:chExt cx="1697038" cy="1693863"/>
            </a:xfrm>
            <a:grpFill/>
          </p:grpSpPr>
          <p:sp>
            <p:nvSpPr>
              <p:cNvPr id="151" name="Freeform 19"/>
              <p:cNvSpPr>
                <a:spLocks noEditPoints="1"/>
              </p:cNvSpPr>
              <p:nvPr/>
            </p:nvSpPr>
            <p:spPr bwMode="auto">
              <a:xfrm>
                <a:off x="6262688" y="5170488"/>
                <a:ext cx="1697038" cy="1693863"/>
              </a:xfrm>
              <a:custGeom>
                <a:avLst/>
                <a:gdLst>
                  <a:gd name="T0" fmla="*/ 1760 w 2284"/>
                  <a:gd name="T1" fmla="*/ 1142 h 2284"/>
                  <a:gd name="T2" fmla="*/ 1919 w 2284"/>
                  <a:gd name="T3" fmla="*/ 1406 h 2284"/>
                  <a:gd name="T4" fmla="*/ 1756 w 2284"/>
                  <a:gd name="T5" fmla="*/ 1940 h 2284"/>
                  <a:gd name="T6" fmla="*/ 1878 w 2284"/>
                  <a:gd name="T7" fmla="*/ 1506 h 2284"/>
                  <a:gd name="T8" fmla="*/ 1433 w 2284"/>
                  <a:gd name="T9" fmla="*/ 1845 h 2284"/>
                  <a:gd name="T10" fmla="*/ 1496 w 2284"/>
                  <a:gd name="T11" fmla="*/ 1592 h 2284"/>
                  <a:gd name="T12" fmla="*/ 1142 w 2284"/>
                  <a:gd name="T13" fmla="*/ 2204 h 2284"/>
                  <a:gd name="T14" fmla="*/ 1405 w 2284"/>
                  <a:gd name="T15" fmla="*/ 1921 h 2284"/>
                  <a:gd name="T16" fmla="*/ 787 w 2284"/>
                  <a:gd name="T17" fmla="*/ 1592 h 2284"/>
                  <a:gd name="T18" fmla="*/ 850 w 2284"/>
                  <a:gd name="T19" fmla="*/ 1845 h 2284"/>
                  <a:gd name="T20" fmla="*/ 528 w 2284"/>
                  <a:gd name="T21" fmla="*/ 1940 h 2284"/>
                  <a:gd name="T22" fmla="*/ 704 w 2284"/>
                  <a:gd name="T23" fmla="*/ 1580 h 2284"/>
                  <a:gd name="T24" fmla="*/ 80 w 2284"/>
                  <a:gd name="T25" fmla="*/ 1143 h 2284"/>
                  <a:gd name="T26" fmla="*/ 523 w 2284"/>
                  <a:gd name="T27" fmla="*/ 1142 h 2284"/>
                  <a:gd name="T28" fmla="*/ 676 w 2284"/>
                  <a:gd name="T29" fmla="*/ 950 h 2284"/>
                  <a:gd name="T30" fmla="*/ 439 w 2284"/>
                  <a:gd name="T31" fmla="*/ 851 h 2284"/>
                  <a:gd name="T32" fmla="*/ 676 w 2284"/>
                  <a:gd name="T33" fmla="*/ 1335 h 2284"/>
                  <a:gd name="T34" fmla="*/ 438 w 2284"/>
                  <a:gd name="T35" fmla="*/ 1434 h 2284"/>
                  <a:gd name="T36" fmla="*/ 670 w 2284"/>
                  <a:gd name="T37" fmla="*/ 1204 h 2284"/>
                  <a:gd name="T38" fmla="*/ 670 w 2284"/>
                  <a:gd name="T39" fmla="*/ 1080 h 2284"/>
                  <a:gd name="T40" fmla="*/ 391 w 2284"/>
                  <a:gd name="T41" fmla="*/ 392 h 2284"/>
                  <a:gd name="T42" fmla="*/ 778 w 2284"/>
                  <a:gd name="T43" fmla="*/ 407 h 2284"/>
                  <a:gd name="T44" fmla="*/ 391 w 2284"/>
                  <a:gd name="T45" fmla="*/ 392 h 2284"/>
                  <a:gd name="T46" fmla="*/ 1074 w 2284"/>
                  <a:gd name="T47" fmla="*/ 574 h 2284"/>
                  <a:gd name="T48" fmla="*/ 850 w 2284"/>
                  <a:gd name="T49" fmla="*/ 440 h 2284"/>
                  <a:gd name="T50" fmla="*/ 1405 w 2284"/>
                  <a:gd name="T51" fmla="*/ 364 h 2284"/>
                  <a:gd name="T52" fmla="*/ 1142 w 2284"/>
                  <a:gd name="T53" fmla="*/ 80 h 2284"/>
                  <a:gd name="T54" fmla="*/ 1335 w 2284"/>
                  <a:gd name="T55" fmla="*/ 677 h 2284"/>
                  <a:gd name="T56" fmla="*/ 1496 w 2284"/>
                  <a:gd name="T57" fmla="*/ 693 h 2284"/>
                  <a:gd name="T58" fmla="*/ 1509 w 2284"/>
                  <a:gd name="T59" fmla="*/ 775 h 2284"/>
                  <a:gd name="T60" fmla="*/ 1431 w 2284"/>
                  <a:gd name="T61" fmla="*/ 765 h 2284"/>
                  <a:gd name="T62" fmla="*/ 1142 w 2284"/>
                  <a:gd name="T63" fmla="*/ 623 h 2284"/>
                  <a:gd name="T64" fmla="*/ 1081 w 2284"/>
                  <a:gd name="T65" fmla="*/ 671 h 2284"/>
                  <a:gd name="T66" fmla="*/ 774 w 2284"/>
                  <a:gd name="T67" fmla="*/ 775 h 2284"/>
                  <a:gd name="T68" fmla="*/ 764 w 2284"/>
                  <a:gd name="T69" fmla="*/ 853 h 2284"/>
                  <a:gd name="T70" fmla="*/ 774 w 2284"/>
                  <a:gd name="T71" fmla="*/ 1510 h 2284"/>
                  <a:gd name="T72" fmla="*/ 852 w 2284"/>
                  <a:gd name="T73" fmla="*/ 1520 h 2284"/>
                  <a:gd name="T74" fmla="*/ 1142 w 2284"/>
                  <a:gd name="T75" fmla="*/ 1662 h 2284"/>
                  <a:gd name="T76" fmla="*/ 1203 w 2284"/>
                  <a:gd name="T77" fmla="*/ 1614 h 2284"/>
                  <a:gd name="T78" fmla="*/ 1509 w 2284"/>
                  <a:gd name="T79" fmla="*/ 1510 h 2284"/>
                  <a:gd name="T80" fmla="*/ 1519 w 2284"/>
                  <a:gd name="T81" fmla="*/ 1432 h 2284"/>
                  <a:gd name="T82" fmla="*/ 1302 w 2284"/>
                  <a:gd name="T83" fmla="*/ 1530 h 2284"/>
                  <a:gd name="T84" fmla="*/ 864 w 2284"/>
                  <a:gd name="T85" fmla="*/ 1420 h 2284"/>
                  <a:gd name="T86" fmla="*/ 754 w 2284"/>
                  <a:gd name="T87" fmla="*/ 982 h 2284"/>
                  <a:gd name="T88" fmla="*/ 1142 w 2284"/>
                  <a:gd name="T89" fmla="*/ 750 h 2284"/>
                  <a:gd name="T90" fmla="*/ 1529 w 2284"/>
                  <a:gd name="T91" fmla="*/ 982 h 2284"/>
                  <a:gd name="T92" fmla="*/ 1419 w 2284"/>
                  <a:gd name="T93" fmla="*/ 1420 h 2284"/>
                  <a:gd name="T94" fmla="*/ 1607 w 2284"/>
                  <a:gd name="T95" fmla="*/ 950 h 2284"/>
                  <a:gd name="T96" fmla="*/ 1710 w 2284"/>
                  <a:gd name="T97" fmla="*/ 1075 h 2284"/>
                  <a:gd name="T98" fmla="*/ 1845 w 2284"/>
                  <a:gd name="T99" fmla="*/ 1434 h 2284"/>
                  <a:gd name="T100" fmla="*/ 1711 w 2284"/>
                  <a:gd name="T101" fmla="*/ 1210 h 2284"/>
                  <a:gd name="T102" fmla="*/ 1661 w 2284"/>
                  <a:gd name="T103" fmla="*/ 1142 h 2284"/>
                  <a:gd name="T104" fmla="*/ 1613 w 2284"/>
                  <a:gd name="T105" fmla="*/ 1080 h 2284"/>
                  <a:gd name="T106" fmla="*/ 1893 w 2284"/>
                  <a:gd name="T107" fmla="*/ 392 h 2284"/>
                  <a:gd name="T108" fmla="*/ 1505 w 2284"/>
                  <a:gd name="T109" fmla="*/ 407 h 2284"/>
                  <a:gd name="T110" fmla="*/ 1952 w 2284"/>
                  <a:gd name="T111" fmla="*/ 807 h 2284"/>
                  <a:gd name="T112" fmla="*/ 1477 w 2284"/>
                  <a:gd name="T113" fmla="*/ 332 h 2284"/>
                  <a:gd name="T114" fmla="*/ 528 w 2284"/>
                  <a:gd name="T115" fmla="*/ 265 h 2284"/>
                  <a:gd name="T116" fmla="*/ 0 w 2284"/>
                  <a:gd name="T117" fmla="*/ 1143 h 2284"/>
                  <a:gd name="T118" fmla="*/ 528 w 2284"/>
                  <a:gd name="T119" fmla="*/ 2020 h 2284"/>
                  <a:gd name="T120" fmla="*/ 1477 w 2284"/>
                  <a:gd name="T121" fmla="*/ 1953 h 2284"/>
                  <a:gd name="T122" fmla="*/ 1952 w 2284"/>
                  <a:gd name="T123" fmla="*/ 1478 h 2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4" h="2284">
                    <a:moveTo>
                      <a:pt x="1919" y="1406"/>
                    </a:moveTo>
                    <a:lnTo>
                      <a:pt x="1919" y="1406"/>
                    </a:lnTo>
                    <a:cubicBezTo>
                      <a:pt x="1878" y="1322"/>
                      <a:pt x="1825" y="1233"/>
                      <a:pt x="1760" y="1142"/>
                    </a:cubicBezTo>
                    <a:cubicBezTo>
                      <a:pt x="1824" y="1053"/>
                      <a:pt x="1878" y="965"/>
                      <a:pt x="1920" y="879"/>
                    </a:cubicBezTo>
                    <a:cubicBezTo>
                      <a:pt x="2100" y="953"/>
                      <a:pt x="2204" y="1049"/>
                      <a:pt x="2204" y="1143"/>
                    </a:cubicBezTo>
                    <a:cubicBezTo>
                      <a:pt x="2204" y="1236"/>
                      <a:pt x="2100" y="1332"/>
                      <a:pt x="1919" y="1406"/>
                    </a:cubicBezTo>
                    <a:close/>
                    <a:moveTo>
                      <a:pt x="1893" y="1893"/>
                    </a:moveTo>
                    <a:lnTo>
                      <a:pt x="1893" y="1893"/>
                    </a:lnTo>
                    <a:cubicBezTo>
                      <a:pt x="1862" y="1924"/>
                      <a:pt x="1816" y="1940"/>
                      <a:pt x="1756" y="1940"/>
                    </a:cubicBezTo>
                    <a:cubicBezTo>
                      <a:pt x="1684" y="1940"/>
                      <a:pt x="1599" y="1918"/>
                      <a:pt x="1505" y="1878"/>
                    </a:cubicBezTo>
                    <a:cubicBezTo>
                      <a:pt x="1536" y="1790"/>
                      <a:pt x="1561" y="1689"/>
                      <a:pt x="1579" y="1580"/>
                    </a:cubicBezTo>
                    <a:cubicBezTo>
                      <a:pt x="1689" y="1562"/>
                      <a:pt x="1789" y="1537"/>
                      <a:pt x="1878" y="1506"/>
                    </a:cubicBezTo>
                    <a:cubicBezTo>
                      <a:pt x="1954" y="1686"/>
                      <a:pt x="1959" y="1828"/>
                      <a:pt x="1893" y="1893"/>
                    </a:cubicBezTo>
                    <a:close/>
                    <a:moveTo>
                      <a:pt x="1433" y="1845"/>
                    </a:moveTo>
                    <a:lnTo>
                      <a:pt x="1433" y="1845"/>
                    </a:lnTo>
                    <a:cubicBezTo>
                      <a:pt x="1361" y="1809"/>
                      <a:pt x="1286" y="1764"/>
                      <a:pt x="1210" y="1711"/>
                    </a:cubicBezTo>
                    <a:cubicBezTo>
                      <a:pt x="1251" y="1679"/>
                      <a:pt x="1293" y="1644"/>
                      <a:pt x="1335" y="1608"/>
                    </a:cubicBezTo>
                    <a:cubicBezTo>
                      <a:pt x="1390" y="1604"/>
                      <a:pt x="1444" y="1599"/>
                      <a:pt x="1496" y="1592"/>
                    </a:cubicBezTo>
                    <a:cubicBezTo>
                      <a:pt x="1480" y="1686"/>
                      <a:pt x="1458" y="1771"/>
                      <a:pt x="1433" y="1845"/>
                    </a:cubicBezTo>
                    <a:close/>
                    <a:moveTo>
                      <a:pt x="1142" y="2204"/>
                    </a:moveTo>
                    <a:lnTo>
                      <a:pt x="1142" y="2204"/>
                    </a:lnTo>
                    <a:cubicBezTo>
                      <a:pt x="1049" y="2204"/>
                      <a:pt x="952" y="2101"/>
                      <a:pt x="878" y="1921"/>
                    </a:cubicBezTo>
                    <a:cubicBezTo>
                      <a:pt x="963" y="1879"/>
                      <a:pt x="1052" y="1825"/>
                      <a:pt x="1142" y="1761"/>
                    </a:cubicBezTo>
                    <a:cubicBezTo>
                      <a:pt x="1231" y="1825"/>
                      <a:pt x="1320" y="1879"/>
                      <a:pt x="1405" y="1921"/>
                    </a:cubicBezTo>
                    <a:cubicBezTo>
                      <a:pt x="1331" y="2101"/>
                      <a:pt x="1235" y="2204"/>
                      <a:pt x="1142" y="2204"/>
                    </a:cubicBezTo>
                    <a:close/>
                    <a:moveTo>
                      <a:pt x="787" y="1592"/>
                    </a:moveTo>
                    <a:lnTo>
                      <a:pt x="787" y="1592"/>
                    </a:lnTo>
                    <a:cubicBezTo>
                      <a:pt x="839" y="1599"/>
                      <a:pt x="893" y="1604"/>
                      <a:pt x="949" y="1608"/>
                    </a:cubicBezTo>
                    <a:cubicBezTo>
                      <a:pt x="990" y="1644"/>
                      <a:pt x="1032" y="1679"/>
                      <a:pt x="1074" y="1711"/>
                    </a:cubicBezTo>
                    <a:cubicBezTo>
                      <a:pt x="997" y="1764"/>
                      <a:pt x="922" y="1809"/>
                      <a:pt x="850" y="1845"/>
                    </a:cubicBezTo>
                    <a:cubicBezTo>
                      <a:pt x="825" y="1771"/>
                      <a:pt x="804" y="1686"/>
                      <a:pt x="787" y="1592"/>
                    </a:cubicBezTo>
                    <a:close/>
                    <a:moveTo>
                      <a:pt x="528" y="1940"/>
                    </a:moveTo>
                    <a:lnTo>
                      <a:pt x="528" y="1940"/>
                    </a:lnTo>
                    <a:cubicBezTo>
                      <a:pt x="468" y="1940"/>
                      <a:pt x="421" y="1924"/>
                      <a:pt x="391" y="1893"/>
                    </a:cubicBezTo>
                    <a:cubicBezTo>
                      <a:pt x="325" y="1828"/>
                      <a:pt x="330" y="1686"/>
                      <a:pt x="405" y="1506"/>
                    </a:cubicBezTo>
                    <a:cubicBezTo>
                      <a:pt x="494" y="1537"/>
                      <a:pt x="595" y="1562"/>
                      <a:pt x="704" y="1580"/>
                    </a:cubicBezTo>
                    <a:cubicBezTo>
                      <a:pt x="722" y="1689"/>
                      <a:pt x="747" y="1790"/>
                      <a:pt x="778" y="1878"/>
                    </a:cubicBezTo>
                    <a:cubicBezTo>
                      <a:pt x="685" y="1918"/>
                      <a:pt x="599" y="1940"/>
                      <a:pt x="528" y="1940"/>
                    </a:cubicBezTo>
                    <a:close/>
                    <a:moveTo>
                      <a:pt x="80" y="1143"/>
                    </a:moveTo>
                    <a:lnTo>
                      <a:pt x="80" y="1143"/>
                    </a:lnTo>
                    <a:cubicBezTo>
                      <a:pt x="80" y="1049"/>
                      <a:pt x="183" y="953"/>
                      <a:pt x="364" y="879"/>
                    </a:cubicBezTo>
                    <a:cubicBezTo>
                      <a:pt x="406" y="965"/>
                      <a:pt x="459" y="1053"/>
                      <a:pt x="523" y="1142"/>
                    </a:cubicBezTo>
                    <a:cubicBezTo>
                      <a:pt x="458" y="1233"/>
                      <a:pt x="405" y="1322"/>
                      <a:pt x="364" y="1406"/>
                    </a:cubicBezTo>
                    <a:cubicBezTo>
                      <a:pt x="183" y="1332"/>
                      <a:pt x="80" y="1236"/>
                      <a:pt x="80" y="1143"/>
                    </a:cubicBezTo>
                    <a:close/>
                    <a:moveTo>
                      <a:pt x="676" y="950"/>
                    </a:moveTo>
                    <a:lnTo>
                      <a:pt x="676" y="950"/>
                    </a:lnTo>
                    <a:cubicBezTo>
                      <a:pt x="639" y="991"/>
                      <a:pt x="605" y="1033"/>
                      <a:pt x="573" y="1075"/>
                    </a:cubicBezTo>
                    <a:cubicBezTo>
                      <a:pt x="520" y="999"/>
                      <a:pt x="475" y="924"/>
                      <a:pt x="439" y="851"/>
                    </a:cubicBezTo>
                    <a:cubicBezTo>
                      <a:pt x="514" y="826"/>
                      <a:pt x="598" y="804"/>
                      <a:pt x="692" y="788"/>
                    </a:cubicBezTo>
                    <a:cubicBezTo>
                      <a:pt x="685" y="840"/>
                      <a:pt x="680" y="894"/>
                      <a:pt x="676" y="950"/>
                    </a:cubicBezTo>
                    <a:close/>
                    <a:moveTo>
                      <a:pt x="676" y="1335"/>
                    </a:moveTo>
                    <a:lnTo>
                      <a:pt x="676" y="1335"/>
                    </a:lnTo>
                    <a:cubicBezTo>
                      <a:pt x="680" y="1391"/>
                      <a:pt x="685" y="1445"/>
                      <a:pt x="692" y="1497"/>
                    </a:cubicBezTo>
                    <a:cubicBezTo>
                      <a:pt x="598" y="1481"/>
                      <a:pt x="513" y="1459"/>
                      <a:pt x="438" y="1434"/>
                    </a:cubicBezTo>
                    <a:cubicBezTo>
                      <a:pt x="473" y="1363"/>
                      <a:pt x="518" y="1288"/>
                      <a:pt x="573" y="1210"/>
                    </a:cubicBezTo>
                    <a:cubicBezTo>
                      <a:pt x="605" y="1252"/>
                      <a:pt x="640" y="1294"/>
                      <a:pt x="676" y="1335"/>
                    </a:cubicBezTo>
                    <a:close/>
                    <a:moveTo>
                      <a:pt x="670" y="1204"/>
                    </a:moveTo>
                    <a:lnTo>
                      <a:pt x="670" y="1204"/>
                    </a:lnTo>
                    <a:cubicBezTo>
                      <a:pt x="654" y="1183"/>
                      <a:pt x="637" y="1163"/>
                      <a:pt x="622" y="1142"/>
                    </a:cubicBezTo>
                    <a:cubicBezTo>
                      <a:pt x="637" y="1122"/>
                      <a:pt x="653" y="1101"/>
                      <a:pt x="670" y="1080"/>
                    </a:cubicBezTo>
                    <a:cubicBezTo>
                      <a:pt x="670" y="1101"/>
                      <a:pt x="669" y="1122"/>
                      <a:pt x="669" y="1143"/>
                    </a:cubicBezTo>
                    <a:cubicBezTo>
                      <a:pt x="669" y="1163"/>
                      <a:pt x="670" y="1184"/>
                      <a:pt x="670" y="1204"/>
                    </a:cubicBezTo>
                    <a:close/>
                    <a:moveTo>
                      <a:pt x="391" y="392"/>
                    </a:moveTo>
                    <a:lnTo>
                      <a:pt x="391" y="392"/>
                    </a:lnTo>
                    <a:cubicBezTo>
                      <a:pt x="421" y="361"/>
                      <a:pt x="468" y="345"/>
                      <a:pt x="528" y="345"/>
                    </a:cubicBezTo>
                    <a:cubicBezTo>
                      <a:pt x="599" y="345"/>
                      <a:pt x="685" y="367"/>
                      <a:pt x="778" y="407"/>
                    </a:cubicBezTo>
                    <a:cubicBezTo>
                      <a:pt x="747" y="495"/>
                      <a:pt x="722" y="596"/>
                      <a:pt x="704" y="705"/>
                    </a:cubicBezTo>
                    <a:cubicBezTo>
                      <a:pt x="595" y="723"/>
                      <a:pt x="494" y="748"/>
                      <a:pt x="406" y="779"/>
                    </a:cubicBezTo>
                    <a:cubicBezTo>
                      <a:pt x="330" y="599"/>
                      <a:pt x="324" y="458"/>
                      <a:pt x="391" y="392"/>
                    </a:cubicBezTo>
                    <a:close/>
                    <a:moveTo>
                      <a:pt x="850" y="440"/>
                    </a:moveTo>
                    <a:lnTo>
                      <a:pt x="850" y="440"/>
                    </a:lnTo>
                    <a:cubicBezTo>
                      <a:pt x="922" y="476"/>
                      <a:pt x="997" y="521"/>
                      <a:pt x="1074" y="574"/>
                    </a:cubicBezTo>
                    <a:cubicBezTo>
                      <a:pt x="1032" y="606"/>
                      <a:pt x="990" y="641"/>
                      <a:pt x="949" y="677"/>
                    </a:cubicBezTo>
                    <a:cubicBezTo>
                      <a:pt x="893" y="681"/>
                      <a:pt x="839" y="686"/>
                      <a:pt x="787" y="693"/>
                    </a:cubicBezTo>
                    <a:cubicBezTo>
                      <a:pt x="804" y="599"/>
                      <a:pt x="825" y="514"/>
                      <a:pt x="850" y="440"/>
                    </a:cubicBezTo>
                    <a:close/>
                    <a:moveTo>
                      <a:pt x="1142" y="80"/>
                    </a:moveTo>
                    <a:lnTo>
                      <a:pt x="1142" y="80"/>
                    </a:lnTo>
                    <a:cubicBezTo>
                      <a:pt x="1235" y="80"/>
                      <a:pt x="1331" y="184"/>
                      <a:pt x="1405" y="364"/>
                    </a:cubicBezTo>
                    <a:cubicBezTo>
                      <a:pt x="1320" y="406"/>
                      <a:pt x="1231" y="460"/>
                      <a:pt x="1142" y="524"/>
                    </a:cubicBezTo>
                    <a:cubicBezTo>
                      <a:pt x="1052" y="460"/>
                      <a:pt x="963" y="406"/>
                      <a:pt x="878" y="364"/>
                    </a:cubicBezTo>
                    <a:cubicBezTo>
                      <a:pt x="952" y="184"/>
                      <a:pt x="1049" y="80"/>
                      <a:pt x="1142" y="80"/>
                    </a:cubicBezTo>
                    <a:close/>
                    <a:moveTo>
                      <a:pt x="1496" y="693"/>
                    </a:moveTo>
                    <a:lnTo>
                      <a:pt x="1496" y="693"/>
                    </a:lnTo>
                    <a:cubicBezTo>
                      <a:pt x="1444" y="686"/>
                      <a:pt x="1390" y="681"/>
                      <a:pt x="1335" y="677"/>
                    </a:cubicBezTo>
                    <a:cubicBezTo>
                      <a:pt x="1293" y="641"/>
                      <a:pt x="1251" y="606"/>
                      <a:pt x="1210" y="574"/>
                    </a:cubicBezTo>
                    <a:cubicBezTo>
                      <a:pt x="1286" y="521"/>
                      <a:pt x="1361" y="476"/>
                      <a:pt x="1433" y="440"/>
                    </a:cubicBezTo>
                    <a:cubicBezTo>
                      <a:pt x="1458" y="514"/>
                      <a:pt x="1480" y="599"/>
                      <a:pt x="1496" y="693"/>
                    </a:cubicBezTo>
                    <a:close/>
                    <a:moveTo>
                      <a:pt x="1431" y="765"/>
                    </a:moveTo>
                    <a:lnTo>
                      <a:pt x="1431" y="765"/>
                    </a:lnTo>
                    <a:cubicBezTo>
                      <a:pt x="1458" y="768"/>
                      <a:pt x="1484" y="771"/>
                      <a:pt x="1509" y="775"/>
                    </a:cubicBezTo>
                    <a:cubicBezTo>
                      <a:pt x="1513" y="800"/>
                      <a:pt x="1516" y="826"/>
                      <a:pt x="1519" y="853"/>
                    </a:cubicBezTo>
                    <a:cubicBezTo>
                      <a:pt x="1505" y="838"/>
                      <a:pt x="1490" y="823"/>
                      <a:pt x="1476" y="809"/>
                    </a:cubicBezTo>
                    <a:cubicBezTo>
                      <a:pt x="1461" y="794"/>
                      <a:pt x="1446" y="779"/>
                      <a:pt x="1431" y="765"/>
                    </a:cubicBezTo>
                    <a:close/>
                    <a:moveTo>
                      <a:pt x="1081" y="671"/>
                    </a:moveTo>
                    <a:lnTo>
                      <a:pt x="1081" y="671"/>
                    </a:lnTo>
                    <a:cubicBezTo>
                      <a:pt x="1101" y="655"/>
                      <a:pt x="1121" y="639"/>
                      <a:pt x="1142" y="623"/>
                    </a:cubicBezTo>
                    <a:cubicBezTo>
                      <a:pt x="1162" y="639"/>
                      <a:pt x="1182" y="655"/>
                      <a:pt x="1203" y="671"/>
                    </a:cubicBezTo>
                    <a:cubicBezTo>
                      <a:pt x="1182" y="670"/>
                      <a:pt x="1162" y="670"/>
                      <a:pt x="1142" y="670"/>
                    </a:cubicBezTo>
                    <a:cubicBezTo>
                      <a:pt x="1121" y="670"/>
                      <a:pt x="1101" y="670"/>
                      <a:pt x="1081" y="671"/>
                    </a:cubicBezTo>
                    <a:close/>
                    <a:moveTo>
                      <a:pt x="764" y="853"/>
                    </a:moveTo>
                    <a:lnTo>
                      <a:pt x="764" y="853"/>
                    </a:lnTo>
                    <a:cubicBezTo>
                      <a:pt x="767" y="826"/>
                      <a:pt x="770" y="800"/>
                      <a:pt x="774" y="775"/>
                    </a:cubicBezTo>
                    <a:cubicBezTo>
                      <a:pt x="799" y="771"/>
                      <a:pt x="826" y="768"/>
                      <a:pt x="852" y="765"/>
                    </a:cubicBezTo>
                    <a:cubicBezTo>
                      <a:pt x="837" y="779"/>
                      <a:pt x="822" y="794"/>
                      <a:pt x="808" y="809"/>
                    </a:cubicBezTo>
                    <a:cubicBezTo>
                      <a:pt x="793" y="823"/>
                      <a:pt x="779" y="838"/>
                      <a:pt x="764" y="853"/>
                    </a:cubicBezTo>
                    <a:close/>
                    <a:moveTo>
                      <a:pt x="852" y="1520"/>
                    </a:moveTo>
                    <a:lnTo>
                      <a:pt x="852" y="1520"/>
                    </a:lnTo>
                    <a:cubicBezTo>
                      <a:pt x="826" y="1517"/>
                      <a:pt x="799" y="1514"/>
                      <a:pt x="774" y="1510"/>
                    </a:cubicBezTo>
                    <a:cubicBezTo>
                      <a:pt x="770" y="1485"/>
                      <a:pt x="767" y="1459"/>
                      <a:pt x="764" y="1432"/>
                    </a:cubicBezTo>
                    <a:cubicBezTo>
                      <a:pt x="779" y="1447"/>
                      <a:pt x="793" y="1462"/>
                      <a:pt x="808" y="1476"/>
                    </a:cubicBezTo>
                    <a:cubicBezTo>
                      <a:pt x="822" y="1491"/>
                      <a:pt x="837" y="1506"/>
                      <a:pt x="852" y="1520"/>
                    </a:cubicBezTo>
                    <a:close/>
                    <a:moveTo>
                      <a:pt x="1203" y="1614"/>
                    </a:moveTo>
                    <a:lnTo>
                      <a:pt x="1203" y="1614"/>
                    </a:lnTo>
                    <a:cubicBezTo>
                      <a:pt x="1182" y="1630"/>
                      <a:pt x="1162" y="1646"/>
                      <a:pt x="1142" y="1662"/>
                    </a:cubicBezTo>
                    <a:cubicBezTo>
                      <a:pt x="1121" y="1646"/>
                      <a:pt x="1101" y="1630"/>
                      <a:pt x="1081" y="1614"/>
                    </a:cubicBezTo>
                    <a:cubicBezTo>
                      <a:pt x="1101" y="1615"/>
                      <a:pt x="1121" y="1615"/>
                      <a:pt x="1142" y="1615"/>
                    </a:cubicBezTo>
                    <a:cubicBezTo>
                      <a:pt x="1162" y="1615"/>
                      <a:pt x="1182" y="1615"/>
                      <a:pt x="1203" y="1614"/>
                    </a:cubicBezTo>
                    <a:close/>
                    <a:moveTo>
                      <a:pt x="1519" y="1432"/>
                    </a:moveTo>
                    <a:lnTo>
                      <a:pt x="1519" y="1432"/>
                    </a:lnTo>
                    <a:cubicBezTo>
                      <a:pt x="1516" y="1459"/>
                      <a:pt x="1513" y="1485"/>
                      <a:pt x="1509" y="1510"/>
                    </a:cubicBezTo>
                    <a:cubicBezTo>
                      <a:pt x="1484" y="1514"/>
                      <a:pt x="1458" y="1517"/>
                      <a:pt x="1431" y="1520"/>
                    </a:cubicBezTo>
                    <a:cubicBezTo>
                      <a:pt x="1446" y="1506"/>
                      <a:pt x="1461" y="1491"/>
                      <a:pt x="1476" y="1476"/>
                    </a:cubicBezTo>
                    <a:cubicBezTo>
                      <a:pt x="1490" y="1462"/>
                      <a:pt x="1505" y="1447"/>
                      <a:pt x="1519" y="1432"/>
                    </a:cubicBezTo>
                    <a:close/>
                    <a:moveTo>
                      <a:pt x="1419" y="1420"/>
                    </a:moveTo>
                    <a:lnTo>
                      <a:pt x="1419" y="1420"/>
                    </a:lnTo>
                    <a:cubicBezTo>
                      <a:pt x="1381" y="1458"/>
                      <a:pt x="1342" y="1495"/>
                      <a:pt x="1302" y="1530"/>
                    </a:cubicBezTo>
                    <a:cubicBezTo>
                      <a:pt x="1250" y="1533"/>
                      <a:pt x="1197" y="1535"/>
                      <a:pt x="1142" y="1535"/>
                    </a:cubicBezTo>
                    <a:cubicBezTo>
                      <a:pt x="1087" y="1535"/>
                      <a:pt x="1033" y="1533"/>
                      <a:pt x="981" y="1530"/>
                    </a:cubicBezTo>
                    <a:cubicBezTo>
                      <a:pt x="942" y="1495"/>
                      <a:pt x="903" y="1458"/>
                      <a:pt x="864" y="1420"/>
                    </a:cubicBezTo>
                    <a:cubicBezTo>
                      <a:pt x="826" y="1381"/>
                      <a:pt x="789" y="1342"/>
                      <a:pt x="754" y="1303"/>
                    </a:cubicBezTo>
                    <a:cubicBezTo>
                      <a:pt x="751" y="1251"/>
                      <a:pt x="749" y="1198"/>
                      <a:pt x="749" y="1143"/>
                    </a:cubicBezTo>
                    <a:cubicBezTo>
                      <a:pt x="749" y="1087"/>
                      <a:pt x="751" y="1034"/>
                      <a:pt x="754" y="982"/>
                    </a:cubicBezTo>
                    <a:cubicBezTo>
                      <a:pt x="789" y="943"/>
                      <a:pt x="825" y="904"/>
                      <a:pt x="864" y="865"/>
                    </a:cubicBezTo>
                    <a:cubicBezTo>
                      <a:pt x="903" y="827"/>
                      <a:pt x="942" y="790"/>
                      <a:pt x="981" y="755"/>
                    </a:cubicBezTo>
                    <a:cubicBezTo>
                      <a:pt x="1033" y="752"/>
                      <a:pt x="1087" y="750"/>
                      <a:pt x="1142" y="750"/>
                    </a:cubicBezTo>
                    <a:cubicBezTo>
                      <a:pt x="1197" y="750"/>
                      <a:pt x="1250" y="752"/>
                      <a:pt x="1302" y="755"/>
                    </a:cubicBezTo>
                    <a:cubicBezTo>
                      <a:pt x="1342" y="790"/>
                      <a:pt x="1381" y="827"/>
                      <a:pt x="1419" y="865"/>
                    </a:cubicBezTo>
                    <a:cubicBezTo>
                      <a:pt x="1458" y="904"/>
                      <a:pt x="1495" y="943"/>
                      <a:pt x="1529" y="982"/>
                    </a:cubicBezTo>
                    <a:cubicBezTo>
                      <a:pt x="1532" y="1034"/>
                      <a:pt x="1534" y="1087"/>
                      <a:pt x="1534" y="1143"/>
                    </a:cubicBezTo>
                    <a:cubicBezTo>
                      <a:pt x="1534" y="1198"/>
                      <a:pt x="1532" y="1251"/>
                      <a:pt x="1529" y="1303"/>
                    </a:cubicBezTo>
                    <a:cubicBezTo>
                      <a:pt x="1494" y="1342"/>
                      <a:pt x="1457" y="1381"/>
                      <a:pt x="1419" y="1420"/>
                    </a:cubicBezTo>
                    <a:close/>
                    <a:moveTo>
                      <a:pt x="1710" y="1075"/>
                    </a:moveTo>
                    <a:lnTo>
                      <a:pt x="1710" y="1075"/>
                    </a:lnTo>
                    <a:cubicBezTo>
                      <a:pt x="1678" y="1033"/>
                      <a:pt x="1644" y="991"/>
                      <a:pt x="1607" y="950"/>
                    </a:cubicBezTo>
                    <a:cubicBezTo>
                      <a:pt x="1604" y="894"/>
                      <a:pt x="1598" y="840"/>
                      <a:pt x="1591" y="788"/>
                    </a:cubicBezTo>
                    <a:cubicBezTo>
                      <a:pt x="1685" y="804"/>
                      <a:pt x="1770" y="826"/>
                      <a:pt x="1844" y="851"/>
                    </a:cubicBezTo>
                    <a:cubicBezTo>
                      <a:pt x="1808" y="924"/>
                      <a:pt x="1763" y="999"/>
                      <a:pt x="1710" y="1075"/>
                    </a:cubicBezTo>
                    <a:close/>
                    <a:moveTo>
                      <a:pt x="1711" y="1210"/>
                    </a:moveTo>
                    <a:lnTo>
                      <a:pt x="1711" y="1210"/>
                    </a:lnTo>
                    <a:cubicBezTo>
                      <a:pt x="1765" y="1288"/>
                      <a:pt x="1810" y="1363"/>
                      <a:pt x="1845" y="1434"/>
                    </a:cubicBezTo>
                    <a:cubicBezTo>
                      <a:pt x="1770" y="1459"/>
                      <a:pt x="1685" y="1481"/>
                      <a:pt x="1591" y="1497"/>
                    </a:cubicBezTo>
                    <a:cubicBezTo>
                      <a:pt x="1598" y="1445"/>
                      <a:pt x="1604" y="1391"/>
                      <a:pt x="1607" y="1335"/>
                    </a:cubicBezTo>
                    <a:cubicBezTo>
                      <a:pt x="1644" y="1294"/>
                      <a:pt x="1678" y="1252"/>
                      <a:pt x="1711" y="1210"/>
                    </a:cubicBezTo>
                    <a:close/>
                    <a:moveTo>
                      <a:pt x="1613" y="1080"/>
                    </a:moveTo>
                    <a:lnTo>
                      <a:pt x="1613" y="1080"/>
                    </a:lnTo>
                    <a:cubicBezTo>
                      <a:pt x="1630" y="1101"/>
                      <a:pt x="1646" y="1122"/>
                      <a:pt x="1661" y="1142"/>
                    </a:cubicBezTo>
                    <a:cubicBezTo>
                      <a:pt x="1646" y="1163"/>
                      <a:pt x="1630" y="1183"/>
                      <a:pt x="1613" y="1204"/>
                    </a:cubicBezTo>
                    <a:cubicBezTo>
                      <a:pt x="1614" y="1184"/>
                      <a:pt x="1614" y="1163"/>
                      <a:pt x="1614" y="1143"/>
                    </a:cubicBezTo>
                    <a:cubicBezTo>
                      <a:pt x="1614" y="1122"/>
                      <a:pt x="1614" y="1101"/>
                      <a:pt x="1613" y="1080"/>
                    </a:cubicBezTo>
                    <a:close/>
                    <a:moveTo>
                      <a:pt x="1756" y="345"/>
                    </a:moveTo>
                    <a:lnTo>
                      <a:pt x="1756" y="345"/>
                    </a:lnTo>
                    <a:cubicBezTo>
                      <a:pt x="1816" y="345"/>
                      <a:pt x="1862" y="361"/>
                      <a:pt x="1893" y="392"/>
                    </a:cubicBezTo>
                    <a:cubicBezTo>
                      <a:pt x="1959" y="458"/>
                      <a:pt x="1953" y="599"/>
                      <a:pt x="1878" y="779"/>
                    </a:cubicBezTo>
                    <a:cubicBezTo>
                      <a:pt x="1789" y="748"/>
                      <a:pt x="1689" y="723"/>
                      <a:pt x="1579" y="705"/>
                    </a:cubicBezTo>
                    <a:cubicBezTo>
                      <a:pt x="1561" y="596"/>
                      <a:pt x="1536" y="495"/>
                      <a:pt x="1505" y="407"/>
                    </a:cubicBezTo>
                    <a:cubicBezTo>
                      <a:pt x="1599" y="367"/>
                      <a:pt x="1684" y="345"/>
                      <a:pt x="1756" y="345"/>
                    </a:cubicBezTo>
                    <a:close/>
                    <a:moveTo>
                      <a:pt x="1952" y="807"/>
                    </a:moveTo>
                    <a:lnTo>
                      <a:pt x="1952" y="807"/>
                    </a:lnTo>
                    <a:cubicBezTo>
                      <a:pt x="2042" y="594"/>
                      <a:pt x="2041" y="427"/>
                      <a:pt x="1949" y="335"/>
                    </a:cubicBezTo>
                    <a:cubicBezTo>
                      <a:pt x="1903" y="289"/>
                      <a:pt x="1838" y="265"/>
                      <a:pt x="1756" y="265"/>
                    </a:cubicBezTo>
                    <a:cubicBezTo>
                      <a:pt x="1675" y="265"/>
                      <a:pt x="1580" y="289"/>
                      <a:pt x="1477" y="332"/>
                    </a:cubicBezTo>
                    <a:cubicBezTo>
                      <a:pt x="1392" y="126"/>
                      <a:pt x="1274" y="0"/>
                      <a:pt x="1142" y="0"/>
                    </a:cubicBezTo>
                    <a:cubicBezTo>
                      <a:pt x="1009" y="0"/>
                      <a:pt x="891" y="126"/>
                      <a:pt x="806" y="332"/>
                    </a:cubicBezTo>
                    <a:cubicBezTo>
                      <a:pt x="704" y="289"/>
                      <a:pt x="609" y="265"/>
                      <a:pt x="528" y="265"/>
                    </a:cubicBezTo>
                    <a:cubicBezTo>
                      <a:pt x="446" y="265"/>
                      <a:pt x="380" y="289"/>
                      <a:pt x="334" y="335"/>
                    </a:cubicBezTo>
                    <a:cubicBezTo>
                      <a:pt x="242" y="427"/>
                      <a:pt x="242" y="594"/>
                      <a:pt x="331" y="807"/>
                    </a:cubicBezTo>
                    <a:cubicBezTo>
                      <a:pt x="125" y="892"/>
                      <a:pt x="0" y="1010"/>
                      <a:pt x="0" y="1143"/>
                    </a:cubicBezTo>
                    <a:cubicBezTo>
                      <a:pt x="0" y="1275"/>
                      <a:pt x="125" y="1393"/>
                      <a:pt x="331" y="1478"/>
                    </a:cubicBezTo>
                    <a:cubicBezTo>
                      <a:pt x="246" y="1684"/>
                      <a:pt x="240" y="1856"/>
                      <a:pt x="334" y="1950"/>
                    </a:cubicBezTo>
                    <a:cubicBezTo>
                      <a:pt x="380" y="1996"/>
                      <a:pt x="446" y="2020"/>
                      <a:pt x="528" y="2020"/>
                    </a:cubicBezTo>
                    <a:cubicBezTo>
                      <a:pt x="609" y="2020"/>
                      <a:pt x="704" y="1996"/>
                      <a:pt x="806" y="1953"/>
                    </a:cubicBezTo>
                    <a:cubicBezTo>
                      <a:pt x="891" y="2159"/>
                      <a:pt x="1009" y="2284"/>
                      <a:pt x="1142" y="2284"/>
                    </a:cubicBezTo>
                    <a:cubicBezTo>
                      <a:pt x="1274" y="2284"/>
                      <a:pt x="1392" y="2159"/>
                      <a:pt x="1477" y="1953"/>
                    </a:cubicBezTo>
                    <a:cubicBezTo>
                      <a:pt x="1580" y="1996"/>
                      <a:pt x="1675" y="2020"/>
                      <a:pt x="1756" y="2020"/>
                    </a:cubicBezTo>
                    <a:cubicBezTo>
                      <a:pt x="1838" y="2020"/>
                      <a:pt x="1903" y="1996"/>
                      <a:pt x="1949" y="1950"/>
                    </a:cubicBezTo>
                    <a:cubicBezTo>
                      <a:pt x="2043" y="1856"/>
                      <a:pt x="2038" y="1684"/>
                      <a:pt x="1952" y="1478"/>
                    </a:cubicBezTo>
                    <a:cubicBezTo>
                      <a:pt x="2158" y="1393"/>
                      <a:pt x="2284" y="1275"/>
                      <a:pt x="2284" y="1143"/>
                    </a:cubicBezTo>
                    <a:cubicBezTo>
                      <a:pt x="2284" y="1010"/>
                      <a:pt x="2158" y="892"/>
                      <a:pt x="1952" y="807"/>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52" name="Freeform 20"/>
              <p:cNvSpPr/>
              <p:nvPr/>
            </p:nvSpPr>
            <p:spPr bwMode="auto">
              <a:xfrm>
                <a:off x="7021513" y="5929313"/>
                <a:ext cx="177800" cy="177800"/>
              </a:xfrm>
              <a:custGeom>
                <a:avLst/>
                <a:gdLst>
                  <a:gd name="T0" fmla="*/ 120 w 240"/>
                  <a:gd name="T1" fmla="*/ 0 h 240"/>
                  <a:gd name="T2" fmla="*/ 120 w 240"/>
                  <a:gd name="T3" fmla="*/ 0 h 240"/>
                  <a:gd name="T4" fmla="*/ 0 w 240"/>
                  <a:gd name="T5" fmla="*/ 120 h 240"/>
                  <a:gd name="T6" fmla="*/ 120 w 240"/>
                  <a:gd name="T7" fmla="*/ 240 h 240"/>
                  <a:gd name="T8" fmla="*/ 240 w 240"/>
                  <a:gd name="T9" fmla="*/ 120 h 240"/>
                  <a:gd name="T10" fmla="*/ 12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120" y="0"/>
                    </a:moveTo>
                    <a:lnTo>
                      <a:pt x="120" y="0"/>
                    </a:lnTo>
                    <a:cubicBezTo>
                      <a:pt x="53" y="0"/>
                      <a:pt x="0" y="53"/>
                      <a:pt x="0" y="120"/>
                    </a:cubicBezTo>
                    <a:cubicBezTo>
                      <a:pt x="0" y="186"/>
                      <a:pt x="53" y="240"/>
                      <a:pt x="120" y="240"/>
                    </a:cubicBezTo>
                    <a:cubicBezTo>
                      <a:pt x="186" y="240"/>
                      <a:pt x="240" y="186"/>
                      <a:pt x="240" y="120"/>
                    </a:cubicBezTo>
                    <a:cubicBezTo>
                      <a:pt x="240" y="53"/>
                      <a:pt x="186" y="0"/>
                      <a:pt x="120"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172" name="Freeform 7"/>
            <p:cNvSpPr>
              <a:spLocks noEditPoints="1"/>
            </p:cNvSpPr>
            <p:nvPr/>
          </p:nvSpPr>
          <p:spPr bwMode="auto">
            <a:xfrm rot="20132266">
              <a:off x="7996220" y="3333169"/>
              <a:ext cx="1277233" cy="931381"/>
            </a:xfrm>
            <a:custGeom>
              <a:avLst/>
              <a:gdLst>
                <a:gd name="T0" fmla="*/ 1034 w 2022"/>
                <a:gd name="T1" fmla="*/ 210 h 1466"/>
                <a:gd name="T2" fmla="*/ 1034 w 2022"/>
                <a:gd name="T3" fmla="*/ 210 h 1466"/>
                <a:gd name="T4" fmla="*/ 1395 w 2022"/>
                <a:gd name="T5" fmla="*/ 46 h 1466"/>
                <a:gd name="T6" fmla="*/ 1487 w 2022"/>
                <a:gd name="T7" fmla="*/ 40 h 1466"/>
                <a:gd name="T8" fmla="*/ 1888 w 2022"/>
                <a:gd name="T9" fmla="*/ 99 h 1466"/>
                <a:gd name="T10" fmla="*/ 1888 w 2022"/>
                <a:gd name="T11" fmla="*/ 1249 h 1466"/>
                <a:gd name="T12" fmla="*/ 1467 w 2022"/>
                <a:gd name="T13" fmla="*/ 1137 h 1466"/>
                <a:gd name="T14" fmla="*/ 1397 w 2022"/>
                <a:gd name="T15" fmla="*/ 1132 h 1466"/>
                <a:gd name="T16" fmla="*/ 1034 w 2022"/>
                <a:gd name="T17" fmla="*/ 1232 h 1466"/>
                <a:gd name="T18" fmla="*/ 1034 w 2022"/>
                <a:gd name="T19" fmla="*/ 210 h 1466"/>
                <a:gd name="T20" fmla="*/ 134 w 2022"/>
                <a:gd name="T21" fmla="*/ 99 h 1466"/>
                <a:gd name="T22" fmla="*/ 134 w 2022"/>
                <a:gd name="T23" fmla="*/ 99 h 1466"/>
                <a:gd name="T24" fmla="*/ 534 w 2022"/>
                <a:gd name="T25" fmla="*/ 40 h 1466"/>
                <a:gd name="T26" fmla="*/ 626 w 2022"/>
                <a:gd name="T27" fmla="*/ 46 h 1466"/>
                <a:gd name="T28" fmla="*/ 988 w 2022"/>
                <a:gd name="T29" fmla="*/ 210 h 1466"/>
                <a:gd name="T30" fmla="*/ 988 w 2022"/>
                <a:gd name="T31" fmla="*/ 1232 h 1466"/>
                <a:gd name="T32" fmla="*/ 625 w 2022"/>
                <a:gd name="T33" fmla="*/ 1132 h 1466"/>
                <a:gd name="T34" fmla="*/ 555 w 2022"/>
                <a:gd name="T35" fmla="*/ 1137 h 1466"/>
                <a:gd name="T36" fmla="*/ 134 w 2022"/>
                <a:gd name="T37" fmla="*/ 1249 h 1466"/>
                <a:gd name="T38" fmla="*/ 134 w 2022"/>
                <a:gd name="T39" fmla="*/ 99 h 1466"/>
                <a:gd name="T40" fmla="*/ 1928 w 2022"/>
                <a:gd name="T41" fmla="*/ 203 h 1466"/>
                <a:gd name="T42" fmla="*/ 1928 w 2022"/>
                <a:gd name="T43" fmla="*/ 203 h 1466"/>
                <a:gd name="T44" fmla="*/ 1928 w 2022"/>
                <a:gd name="T45" fmla="*/ 68 h 1466"/>
                <a:gd name="T46" fmla="*/ 1487 w 2022"/>
                <a:gd name="T47" fmla="*/ 0 h 1466"/>
                <a:gd name="T48" fmla="*/ 1390 w 2022"/>
                <a:gd name="T49" fmla="*/ 6 h 1466"/>
                <a:gd name="T50" fmla="*/ 1011 w 2022"/>
                <a:gd name="T51" fmla="*/ 177 h 1466"/>
                <a:gd name="T52" fmla="*/ 632 w 2022"/>
                <a:gd name="T53" fmla="*/ 6 h 1466"/>
                <a:gd name="T54" fmla="*/ 534 w 2022"/>
                <a:gd name="T55" fmla="*/ 0 h 1466"/>
                <a:gd name="T56" fmla="*/ 94 w 2022"/>
                <a:gd name="T57" fmla="*/ 68 h 1466"/>
                <a:gd name="T58" fmla="*/ 94 w 2022"/>
                <a:gd name="T59" fmla="*/ 203 h 1466"/>
                <a:gd name="T60" fmla="*/ 0 w 2022"/>
                <a:gd name="T61" fmla="*/ 227 h 1466"/>
                <a:gd name="T62" fmla="*/ 0 w 2022"/>
                <a:gd name="T63" fmla="*/ 1466 h 1466"/>
                <a:gd name="T64" fmla="*/ 467 w 2022"/>
                <a:gd name="T65" fmla="*/ 1335 h 1466"/>
                <a:gd name="T66" fmla="*/ 905 w 2022"/>
                <a:gd name="T67" fmla="*/ 1412 h 1466"/>
                <a:gd name="T68" fmla="*/ 905 w 2022"/>
                <a:gd name="T69" fmla="*/ 1466 h 1466"/>
                <a:gd name="T70" fmla="*/ 1116 w 2022"/>
                <a:gd name="T71" fmla="*/ 1466 h 1466"/>
                <a:gd name="T72" fmla="*/ 1116 w 2022"/>
                <a:gd name="T73" fmla="*/ 1412 h 1466"/>
                <a:gd name="T74" fmla="*/ 1555 w 2022"/>
                <a:gd name="T75" fmla="*/ 1335 h 1466"/>
                <a:gd name="T76" fmla="*/ 2022 w 2022"/>
                <a:gd name="T77" fmla="*/ 1466 h 1466"/>
                <a:gd name="T78" fmla="*/ 2022 w 2022"/>
                <a:gd name="T79" fmla="*/ 227 h 1466"/>
                <a:gd name="T80" fmla="*/ 1928 w 2022"/>
                <a:gd name="T81" fmla="*/ 203 h 1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22" h="1466">
                  <a:moveTo>
                    <a:pt x="1034" y="210"/>
                  </a:moveTo>
                  <a:lnTo>
                    <a:pt x="1034" y="210"/>
                  </a:lnTo>
                  <a:cubicBezTo>
                    <a:pt x="1077" y="175"/>
                    <a:pt x="1220" y="68"/>
                    <a:pt x="1395" y="46"/>
                  </a:cubicBezTo>
                  <a:cubicBezTo>
                    <a:pt x="1423" y="42"/>
                    <a:pt x="1454" y="40"/>
                    <a:pt x="1487" y="40"/>
                  </a:cubicBezTo>
                  <a:cubicBezTo>
                    <a:pt x="1645" y="40"/>
                    <a:pt x="1820" y="81"/>
                    <a:pt x="1888" y="99"/>
                  </a:cubicBezTo>
                  <a:lnTo>
                    <a:pt x="1888" y="1249"/>
                  </a:lnTo>
                  <a:cubicBezTo>
                    <a:pt x="1803" y="1218"/>
                    <a:pt x="1631" y="1161"/>
                    <a:pt x="1467" y="1137"/>
                  </a:cubicBezTo>
                  <a:cubicBezTo>
                    <a:pt x="1445" y="1134"/>
                    <a:pt x="1421" y="1132"/>
                    <a:pt x="1397" y="1132"/>
                  </a:cubicBezTo>
                  <a:cubicBezTo>
                    <a:pt x="1252" y="1132"/>
                    <a:pt x="1112" y="1192"/>
                    <a:pt x="1034" y="1232"/>
                  </a:cubicBezTo>
                  <a:lnTo>
                    <a:pt x="1034" y="210"/>
                  </a:lnTo>
                  <a:close/>
                  <a:moveTo>
                    <a:pt x="134" y="99"/>
                  </a:moveTo>
                  <a:lnTo>
                    <a:pt x="134" y="99"/>
                  </a:lnTo>
                  <a:cubicBezTo>
                    <a:pt x="201" y="81"/>
                    <a:pt x="376" y="40"/>
                    <a:pt x="534" y="40"/>
                  </a:cubicBezTo>
                  <a:cubicBezTo>
                    <a:pt x="568" y="40"/>
                    <a:pt x="599" y="42"/>
                    <a:pt x="626" y="46"/>
                  </a:cubicBezTo>
                  <a:cubicBezTo>
                    <a:pt x="802" y="68"/>
                    <a:pt x="945" y="175"/>
                    <a:pt x="988" y="210"/>
                  </a:cubicBezTo>
                  <a:lnTo>
                    <a:pt x="988" y="1232"/>
                  </a:lnTo>
                  <a:cubicBezTo>
                    <a:pt x="910" y="1192"/>
                    <a:pt x="770" y="1132"/>
                    <a:pt x="625" y="1132"/>
                  </a:cubicBezTo>
                  <a:cubicBezTo>
                    <a:pt x="601" y="1132"/>
                    <a:pt x="577" y="1134"/>
                    <a:pt x="555" y="1137"/>
                  </a:cubicBezTo>
                  <a:cubicBezTo>
                    <a:pt x="391" y="1161"/>
                    <a:pt x="219" y="1218"/>
                    <a:pt x="134" y="1249"/>
                  </a:cubicBezTo>
                  <a:lnTo>
                    <a:pt x="134" y="99"/>
                  </a:lnTo>
                  <a:close/>
                  <a:moveTo>
                    <a:pt x="1928" y="203"/>
                  </a:moveTo>
                  <a:lnTo>
                    <a:pt x="1928" y="203"/>
                  </a:lnTo>
                  <a:lnTo>
                    <a:pt x="1928" y="68"/>
                  </a:lnTo>
                  <a:cubicBezTo>
                    <a:pt x="1928" y="68"/>
                    <a:pt x="1696" y="0"/>
                    <a:pt x="1487" y="0"/>
                  </a:cubicBezTo>
                  <a:cubicBezTo>
                    <a:pt x="1454" y="0"/>
                    <a:pt x="1421" y="2"/>
                    <a:pt x="1390" y="6"/>
                  </a:cubicBezTo>
                  <a:cubicBezTo>
                    <a:pt x="1207" y="30"/>
                    <a:pt x="1059" y="138"/>
                    <a:pt x="1011" y="177"/>
                  </a:cubicBezTo>
                  <a:cubicBezTo>
                    <a:pt x="963" y="138"/>
                    <a:pt x="815" y="30"/>
                    <a:pt x="632" y="6"/>
                  </a:cubicBezTo>
                  <a:cubicBezTo>
                    <a:pt x="601" y="2"/>
                    <a:pt x="568" y="0"/>
                    <a:pt x="534" y="0"/>
                  </a:cubicBezTo>
                  <a:cubicBezTo>
                    <a:pt x="326" y="0"/>
                    <a:pt x="94" y="68"/>
                    <a:pt x="94" y="68"/>
                  </a:cubicBezTo>
                  <a:lnTo>
                    <a:pt x="94" y="203"/>
                  </a:lnTo>
                  <a:cubicBezTo>
                    <a:pt x="36" y="216"/>
                    <a:pt x="0" y="227"/>
                    <a:pt x="0" y="227"/>
                  </a:cubicBezTo>
                  <a:lnTo>
                    <a:pt x="0" y="1466"/>
                  </a:lnTo>
                  <a:cubicBezTo>
                    <a:pt x="0" y="1466"/>
                    <a:pt x="243" y="1368"/>
                    <a:pt x="467" y="1335"/>
                  </a:cubicBezTo>
                  <a:cubicBezTo>
                    <a:pt x="605" y="1315"/>
                    <a:pt x="787" y="1368"/>
                    <a:pt x="905" y="1412"/>
                  </a:cubicBezTo>
                  <a:lnTo>
                    <a:pt x="905" y="1466"/>
                  </a:lnTo>
                  <a:lnTo>
                    <a:pt x="1116" y="1466"/>
                  </a:lnTo>
                  <a:lnTo>
                    <a:pt x="1116" y="1412"/>
                  </a:lnTo>
                  <a:cubicBezTo>
                    <a:pt x="1235" y="1368"/>
                    <a:pt x="1417" y="1315"/>
                    <a:pt x="1555" y="1335"/>
                  </a:cubicBezTo>
                  <a:cubicBezTo>
                    <a:pt x="1779" y="1368"/>
                    <a:pt x="2022" y="1466"/>
                    <a:pt x="2022" y="1466"/>
                  </a:cubicBezTo>
                  <a:lnTo>
                    <a:pt x="2022" y="227"/>
                  </a:lnTo>
                  <a:cubicBezTo>
                    <a:pt x="2022" y="227"/>
                    <a:pt x="1986" y="216"/>
                    <a:pt x="1928" y="203"/>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73" name="Freeform 9"/>
            <p:cNvSpPr>
              <a:spLocks noEditPoints="1"/>
            </p:cNvSpPr>
            <p:nvPr/>
          </p:nvSpPr>
          <p:spPr bwMode="auto">
            <a:xfrm>
              <a:off x="8803483" y="1209043"/>
              <a:ext cx="1135300" cy="1451430"/>
            </a:xfrm>
            <a:custGeom>
              <a:avLst/>
              <a:gdLst>
                <a:gd name="T0" fmla="*/ 449 w 1637"/>
                <a:gd name="T1" fmla="*/ 1301 h 2083"/>
                <a:gd name="T2" fmla="*/ 449 w 1637"/>
                <a:gd name="T3" fmla="*/ 1301 h 2083"/>
                <a:gd name="T4" fmla="*/ 350 w 1637"/>
                <a:gd name="T5" fmla="*/ 1276 h 2083"/>
                <a:gd name="T6" fmla="*/ 240 w 1637"/>
                <a:gd name="T7" fmla="*/ 1150 h 2083"/>
                <a:gd name="T8" fmla="*/ 273 w 1637"/>
                <a:gd name="T9" fmla="*/ 841 h 2083"/>
                <a:gd name="T10" fmla="*/ 770 w 1637"/>
                <a:gd name="T11" fmla="*/ 1055 h 2083"/>
                <a:gd name="T12" fmla="*/ 449 w 1637"/>
                <a:gd name="T13" fmla="*/ 1301 h 2083"/>
                <a:gd name="T14" fmla="*/ 1500 w 1637"/>
                <a:gd name="T15" fmla="*/ 1781 h 2083"/>
                <a:gd name="T16" fmla="*/ 1500 w 1637"/>
                <a:gd name="T17" fmla="*/ 1781 h 2083"/>
                <a:gd name="T18" fmla="*/ 1590 w 1637"/>
                <a:gd name="T19" fmla="*/ 1670 h 2083"/>
                <a:gd name="T20" fmla="*/ 1278 w 1637"/>
                <a:gd name="T21" fmla="*/ 1604 h 2083"/>
                <a:gd name="T22" fmla="*/ 1403 w 1637"/>
                <a:gd name="T23" fmla="*/ 1057 h 2083"/>
                <a:gd name="T24" fmla="*/ 1031 w 1637"/>
                <a:gd name="T25" fmla="*/ 383 h 2083"/>
                <a:gd name="T26" fmla="*/ 931 w 1637"/>
                <a:gd name="T27" fmla="*/ 92 h 2083"/>
                <a:gd name="T28" fmla="*/ 480 w 1637"/>
                <a:gd name="T29" fmla="*/ 430 h 2083"/>
                <a:gd name="T30" fmla="*/ 0 w 1637"/>
                <a:gd name="T31" fmla="*/ 723 h 2083"/>
                <a:gd name="T32" fmla="*/ 236 w 1637"/>
                <a:gd name="T33" fmla="*/ 825 h 2083"/>
                <a:gd name="T34" fmla="*/ 202 w 1637"/>
                <a:gd name="T35" fmla="*/ 1162 h 2083"/>
                <a:gd name="T36" fmla="*/ 332 w 1637"/>
                <a:gd name="T37" fmla="*/ 1312 h 2083"/>
                <a:gd name="T38" fmla="*/ 449 w 1637"/>
                <a:gd name="T39" fmla="*/ 1341 h 2083"/>
                <a:gd name="T40" fmla="*/ 807 w 1637"/>
                <a:gd name="T41" fmla="*/ 1071 h 2083"/>
                <a:gd name="T42" fmla="*/ 1003 w 1637"/>
                <a:gd name="T43" fmla="*/ 1156 h 2083"/>
                <a:gd name="T44" fmla="*/ 950 w 1637"/>
                <a:gd name="T45" fmla="*/ 626 h 2083"/>
                <a:gd name="T46" fmla="*/ 1001 w 1637"/>
                <a:gd name="T47" fmla="*/ 495 h 2083"/>
                <a:gd name="T48" fmla="*/ 1297 w 1637"/>
                <a:gd name="T49" fmla="*/ 1060 h 2083"/>
                <a:gd name="T50" fmla="*/ 1215 w 1637"/>
                <a:gd name="T51" fmla="*/ 1499 h 2083"/>
                <a:gd name="T52" fmla="*/ 1166 w 1637"/>
                <a:gd name="T53" fmla="*/ 1581 h 2083"/>
                <a:gd name="T54" fmla="*/ 920 w 1637"/>
                <a:gd name="T55" fmla="*/ 1530 h 2083"/>
                <a:gd name="T56" fmla="*/ 549 w 1637"/>
                <a:gd name="T57" fmla="*/ 1946 h 2083"/>
                <a:gd name="T58" fmla="*/ 1255 w 1637"/>
                <a:gd name="T59" fmla="*/ 2083 h 2083"/>
                <a:gd name="T60" fmla="*/ 1637 w 1637"/>
                <a:gd name="T61" fmla="*/ 1806 h 2083"/>
                <a:gd name="T62" fmla="*/ 1500 w 1637"/>
                <a:gd name="T63" fmla="*/ 1781 h 2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37" h="2083">
                  <a:moveTo>
                    <a:pt x="449" y="1301"/>
                  </a:moveTo>
                  <a:lnTo>
                    <a:pt x="449" y="1301"/>
                  </a:lnTo>
                  <a:cubicBezTo>
                    <a:pt x="416" y="1301"/>
                    <a:pt x="383" y="1292"/>
                    <a:pt x="350" y="1276"/>
                  </a:cubicBezTo>
                  <a:cubicBezTo>
                    <a:pt x="295" y="1248"/>
                    <a:pt x="258" y="1206"/>
                    <a:pt x="240" y="1150"/>
                  </a:cubicBezTo>
                  <a:cubicBezTo>
                    <a:pt x="207" y="1047"/>
                    <a:pt x="243" y="919"/>
                    <a:pt x="273" y="841"/>
                  </a:cubicBezTo>
                  <a:lnTo>
                    <a:pt x="770" y="1055"/>
                  </a:lnTo>
                  <a:cubicBezTo>
                    <a:pt x="719" y="1137"/>
                    <a:pt x="599" y="1301"/>
                    <a:pt x="449" y="1301"/>
                  </a:cubicBezTo>
                  <a:close/>
                  <a:moveTo>
                    <a:pt x="1500" y="1781"/>
                  </a:moveTo>
                  <a:lnTo>
                    <a:pt x="1500" y="1781"/>
                  </a:lnTo>
                  <a:lnTo>
                    <a:pt x="1590" y="1670"/>
                  </a:lnTo>
                  <a:lnTo>
                    <a:pt x="1278" y="1604"/>
                  </a:lnTo>
                  <a:cubicBezTo>
                    <a:pt x="1340" y="1504"/>
                    <a:pt x="1412" y="1329"/>
                    <a:pt x="1403" y="1057"/>
                  </a:cubicBezTo>
                  <a:cubicBezTo>
                    <a:pt x="1392" y="672"/>
                    <a:pt x="1130" y="453"/>
                    <a:pt x="1031" y="383"/>
                  </a:cubicBezTo>
                  <a:cubicBezTo>
                    <a:pt x="1053" y="263"/>
                    <a:pt x="1046" y="135"/>
                    <a:pt x="931" y="92"/>
                  </a:cubicBezTo>
                  <a:cubicBezTo>
                    <a:pt x="680" y="0"/>
                    <a:pt x="480" y="430"/>
                    <a:pt x="480" y="430"/>
                  </a:cubicBezTo>
                  <a:cubicBezTo>
                    <a:pt x="480" y="430"/>
                    <a:pt x="113" y="340"/>
                    <a:pt x="0" y="723"/>
                  </a:cubicBezTo>
                  <a:lnTo>
                    <a:pt x="236" y="825"/>
                  </a:lnTo>
                  <a:cubicBezTo>
                    <a:pt x="204" y="908"/>
                    <a:pt x="164" y="1046"/>
                    <a:pt x="202" y="1162"/>
                  </a:cubicBezTo>
                  <a:cubicBezTo>
                    <a:pt x="223" y="1229"/>
                    <a:pt x="267" y="1279"/>
                    <a:pt x="332" y="1312"/>
                  </a:cubicBezTo>
                  <a:cubicBezTo>
                    <a:pt x="370" y="1331"/>
                    <a:pt x="410" y="1341"/>
                    <a:pt x="449" y="1341"/>
                  </a:cubicBezTo>
                  <a:cubicBezTo>
                    <a:pt x="623" y="1341"/>
                    <a:pt x="755" y="1157"/>
                    <a:pt x="807" y="1071"/>
                  </a:cubicBezTo>
                  <a:lnTo>
                    <a:pt x="1003" y="1156"/>
                  </a:lnTo>
                  <a:cubicBezTo>
                    <a:pt x="1003" y="1156"/>
                    <a:pt x="1247" y="846"/>
                    <a:pt x="950" y="626"/>
                  </a:cubicBezTo>
                  <a:cubicBezTo>
                    <a:pt x="950" y="626"/>
                    <a:pt x="977" y="571"/>
                    <a:pt x="1001" y="495"/>
                  </a:cubicBezTo>
                  <a:cubicBezTo>
                    <a:pt x="1101" y="574"/>
                    <a:pt x="1288" y="762"/>
                    <a:pt x="1297" y="1060"/>
                  </a:cubicBezTo>
                  <a:cubicBezTo>
                    <a:pt x="1303" y="1273"/>
                    <a:pt x="1256" y="1416"/>
                    <a:pt x="1215" y="1499"/>
                  </a:cubicBezTo>
                  <a:cubicBezTo>
                    <a:pt x="1198" y="1534"/>
                    <a:pt x="1181" y="1561"/>
                    <a:pt x="1166" y="1581"/>
                  </a:cubicBezTo>
                  <a:lnTo>
                    <a:pt x="920" y="1530"/>
                  </a:lnTo>
                  <a:lnTo>
                    <a:pt x="549" y="1946"/>
                  </a:lnTo>
                  <a:lnTo>
                    <a:pt x="1255" y="2083"/>
                  </a:lnTo>
                  <a:lnTo>
                    <a:pt x="1637" y="1806"/>
                  </a:lnTo>
                  <a:lnTo>
                    <a:pt x="1500" y="1781"/>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174" name="组 173"/>
            <p:cNvGrpSpPr/>
            <p:nvPr userDrawn="1"/>
          </p:nvGrpSpPr>
          <p:grpSpPr>
            <a:xfrm rot="1396810">
              <a:off x="10293790" y="2099512"/>
              <a:ext cx="337162" cy="1815987"/>
              <a:chOff x="6099175" y="2627313"/>
              <a:chExt cx="411163" cy="2214563"/>
            </a:xfrm>
            <a:grpFill/>
          </p:grpSpPr>
          <p:sp>
            <p:nvSpPr>
              <p:cNvPr id="199" name="Freeform 13"/>
              <p:cNvSpPr>
                <a:spLocks noEditPoints="1"/>
              </p:cNvSpPr>
              <p:nvPr/>
            </p:nvSpPr>
            <p:spPr bwMode="auto">
              <a:xfrm>
                <a:off x="6130131" y="3048001"/>
                <a:ext cx="349250" cy="1258888"/>
              </a:xfrm>
              <a:custGeom>
                <a:avLst/>
                <a:gdLst>
                  <a:gd name="T0" fmla="*/ 137 w 367"/>
                  <a:gd name="T1" fmla="*/ 40 h 1313"/>
                  <a:gd name="T2" fmla="*/ 137 w 367"/>
                  <a:gd name="T3" fmla="*/ 40 h 1313"/>
                  <a:gd name="T4" fmla="*/ 230 w 367"/>
                  <a:gd name="T5" fmla="*/ 40 h 1313"/>
                  <a:gd name="T6" fmla="*/ 230 w 367"/>
                  <a:gd name="T7" fmla="*/ 1273 h 1313"/>
                  <a:gd name="T8" fmla="*/ 137 w 367"/>
                  <a:gd name="T9" fmla="*/ 1273 h 1313"/>
                  <a:gd name="T10" fmla="*/ 137 w 367"/>
                  <a:gd name="T11" fmla="*/ 40 h 1313"/>
                  <a:gd name="T12" fmla="*/ 97 w 367"/>
                  <a:gd name="T13" fmla="*/ 1273 h 1313"/>
                  <a:gd name="T14" fmla="*/ 97 w 367"/>
                  <a:gd name="T15" fmla="*/ 1273 h 1313"/>
                  <a:gd name="T16" fmla="*/ 40 w 367"/>
                  <a:gd name="T17" fmla="*/ 1273 h 1313"/>
                  <a:gd name="T18" fmla="*/ 40 w 367"/>
                  <a:gd name="T19" fmla="*/ 40 h 1313"/>
                  <a:gd name="T20" fmla="*/ 97 w 367"/>
                  <a:gd name="T21" fmla="*/ 40 h 1313"/>
                  <a:gd name="T22" fmla="*/ 97 w 367"/>
                  <a:gd name="T23" fmla="*/ 1273 h 1313"/>
                  <a:gd name="T24" fmla="*/ 270 w 367"/>
                  <a:gd name="T25" fmla="*/ 40 h 1313"/>
                  <a:gd name="T26" fmla="*/ 270 w 367"/>
                  <a:gd name="T27" fmla="*/ 40 h 1313"/>
                  <a:gd name="T28" fmla="*/ 327 w 367"/>
                  <a:gd name="T29" fmla="*/ 40 h 1313"/>
                  <a:gd name="T30" fmla="*/ 327 w 367"/>
                  <a:gd name="T31" fmla="*/ 1273 h 1313"/>
                  <a:gd name="T32" fmla="*/ 270 w 367"/>
                  <a:gd name="T33" fmla="*/ 1273 h 1313"/>
                  <a:gd name="T34" fmla="*/ 270 w 367"/>
                  <a:gd name="T35" fmla="*/ 40 h 1313"/>
                  <a:gd name="T36" fmla="*/ 270 w 367"/>
                  <a:gd name="T37" fmla="*/ 1313 h 1313"/>
                  <a:gd name="T38" fmla="*/ 270 w 367"/>
                  <a:gd name="T39" fmla="*/ 1313 h 1313"/>
                  <a:gd name="T40" fmla="*/ 270 w 367"/>
                  <a:gd name="T41" fmla="*/ 1313 h 1313"/>
                  <a:gd name="T42" fmla="*/ 367 w 367"/>
                  <a:gd name="T43" fmla="*/ 1313 h 1313"/>
                  <a:gd name="T44" fmla="*/ 367 w 367"/>
                  <a:gd name="T45" fmla="*/ 0 h 1313"/>
                  <a:gd name="T46" fmla="*/ 0 w 367"/>
                  <a:gd name="T47" fmla="*/ 0 h 1313"/>
                  <a:gd name="T48" fmla="*/ 0 w 367"/>
                  <a:gd name="T49" fmla="*/ 1313 h 1313"/>
                  <a:gd name="T50" fmla="*/ 97 w 367"/>
                  <a:gd name="T51" fmla="*/ 1313 h 1313"/>
                  <a:gd name="T52" fmla="*/ 97 w 367"/>
                  <a:gd name="T53" fmla="*/ 1313 h 1313"/>
                  <a:gd name="T54" fmla="*/ 137 w 367"/>
                  <a:gd name="T55" fmla="*/ 1313 h 1313"/>
                  <a:gd name="T56" fmla="*/ 137 w 367"/>
                  <a:gd name="T57" fmla="*/ 1313 h 1313"/>
                  <a:gd name="T58" fmla="*/ 230 w 367"/>
                  <a:gd name="T59" fmla="*/ 1313 h 1313"/>
                  <a:gd name="T60" fmla="*/ 230 w 367"/>
                  <a:gd name="T61" fmla="*/ 1313 h 1313"/>
                  <a:gd name="T62" fmla="*/ 270 w 367"/>
                  <a:gd name="T63" fmla="*/ 1313 h 1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7" h="1313">
                    <a:moveTo>
                      <a:pt x="137" y="40"/>
                    </a:moveTo>
                    <a:lnTo>
                      <a:pt x="137" y="40"/>
                    </a:lnTo>
                    <a:lnTo>
                      <a:pt x="230" y="40"/>
                    </a:lnTo>
                    <a:lnTo>
                      <a:pt x="230" y="1273"/>
                    </a:lnTo>
                    <a:lnTo>
                      <a:pt x="137" y="1273"/>
                    </a:lnTo>
                    <a:lnTo>
                      <a:pt x="137" y="40"/>
                    </a:lnTo>
                    <a:close/>
                    <a:moveTo>
                      <a:pt x="97" y="1273"/>
                    </a:moveTo>
                    <a:lnTo>
                      <a:pt x="97" y="1273"/>
                    </a:lnTo>
                    <a:lnTo>
                      <a:pt x="40" y="1273"/>
                    </a:lnTo>
                    <a:lnTo>
                      <a:pt x="40" y="40"/>
                    </a:lnTo>
                    <a:lnTo>
                      <a:pt x="97" y="40"/>
                    </a:lnTo>
                    <a:lnTo>
                      <a:pt x="97" y="1273"/>
                    </a:lnTo>
                    <a:close/>
                    <a:moveTo>
                      <a:pt x="270" y="40"/>
                    </a:moveTo>
                    <a:lnTo>
                      <a:pt x="270" y="40"/>
                    </a:lnTo>
                    <a:lnTo>
                      <a:pt x="327" y="40"/>
                    </a:lnTo>
                    <a:lnTo>
                      <a:pt x="327" y="1273"/>
                    </a:lnTo>
                    <a:lnTo>
                      <a:pt x="270" y="1273"/>
                    </a:lnTo>
                    <a:lnTo>
                      <a:pt x="270" y="40"/>
                    </a:lnTo>
                    <a:close/>
                    <a:moveTo>
                      <a:pt x="270" y="1313"/>
                    </a:moveTo>
                    <a:lnTo>
                      <a:pt x="270" y="1313"/>
                    </a:lnTo>
                    <a:lnTo>
                      <a:pt x="270" y="1313"/>
                    </a:lnTo>
                    <a:lnTo>
                      <a:pt x="367" y="1313"/>
                    </a:lnTo>
                    <a:lnTo>
                      <a:pt x="367" y="0"/>
                    </a:lnTo>
                    <a:lnTo>
                      <a:pt x="0" y="0"/>
                    </a:lnTo>
                    <a:lnTo>
                      <a:pt x="0" y="1313"/>
                    </a:lnTo>
                    <a:lnTo>
                      <a:pt x="97" y="1313"/>
                    </a:lnTo>
                    <a:lnTo>
                      <a:pt x="97" y="1313"/>
                    </a:lnTo>
                    <a:lnTo>
                      <a:pt x="137" y="1313"/>
                    </a:lnTo>
                    <a:lnTo>
                      <a:pt x="137" y="1313"/>
                    </a:lnTo>
                    <a:lnTo>
                      <a:pt x="230" y="1313"/>
                    </a:lnTo>
                    <a:lnTo>
                      <a:pt x="230" y="1313"/>
                    </a:lnTo>
                    <a:lnTo>
                      <a:pt x="270" y="1313"/>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00" name="Freeform 14"/>
              <p:cNvSpPr/>
              <p:nvPr/>
            </p:nvSpPr>
            <p:spPr bwMode="auto">
              <a:xfrm>
                <a:off x="6130131" y="2968626"/>
                <a:ext cx="349250" cy="63500"/>
              </a:xfrm>
              <a:custGeom>
                <a:avLst/>
                <a:gdLst>
                  <a:gd name="T0" fmla="*/ 367 w 367"/>
                  <a:gd name="T1" fmla="*/ 0 h 67"/>
                  <a:gd name="T2" fmla="*/ 367 w 367"/>
                  <a:gd name="T3" fmla="*/ 0 h 67"/>
                  <a:gd name="T4" fmla="*/ 0 w 367"/>
                  <a:gd name="T5" fmla="*/ 0 h 67"/>
                  <a:gd name="T6" fmla="*/ 0 w 367"/>
                  <a:gd name="T7" fmla="*/ 67 h 67"/>
                  <a:gd name="T8" fmla="*/ 367 w 367"/>
                  <a:gd name="T9" fmla="*/ 67 h 67"/>
                  <a:gd name="T10" fmla="*/ 367 w 367"/>
                  <a:gd name="T11" fmla="*/ 0 h 67"/>
                </a:gdLst>
                <a:ahLst/>
                <a:cxnLst>
                  <a:cxn ang="0">
                    <a:pos x="T0" y="T1"/>
                  </a:cxn>
                  <a:cxn ang="0">
                    <a:pos x="T2" y="T3"/>
                  </a:cxn>
                  <a:cxn ang="0">
                    <a:pos x="T4" y="T5"/>
                  </a:cxn>
                  <a:cxn ang="0">
                    <a:pos x="T6" y="T7"/>
                  </a:cxn>
                  <a:cxn ang="0">
                    <a:pos x="T8" y="T9"/>
                  </a:cxn>
                  <a:cxn ang="0">
                    <a:pos x="T10" y="T11"/>
                  </a:cxn>
                </a:cxnLst>
                <a:rect l="0" t="0" r="r" b="b"/>
                <a:pathLst>
                  <a:path w="367" h="67">
                    <a:moveTo>
                      <a:pt x="367" y="0"/>
                    </a:moveTo>
                    <a:lnTo>
                      <a:pt x="367" y="0"/>
                    </a:lnTo>
                    <a:lnTo>
                      <a:pt x="0" y="0"/>
                    </a:lnTo>
                    <a:lnTo>
                      <a:pt x="0" y="67"/>
                    </a:lnTo>
                    <a:lnTo>
                      <a:pt x="367" y="67"/>
                    </a:lnTo>
                    <a:lnTo>
                      <a:pt x="367" y="0"/>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01" name="Freeform 15"/>
              <p:cNvSpPr/>
              <p:nvPr/>
            </p:nvSpPr>
            <p:spPr bwMode="auto">
              <a:xfrm>
                <a:off x="6099175" y="2627313"/>
                <a:ext cx="411163" cy="325438"/>
              </a:xfrm>
              <a:custGeom>
                <a:avLst/>
                <a:gdLst>
                  <a:gd name="T0" fmla="*/ 399 w 430"/>
                  <a:gd name="T1" fmla="*/ 340 h 340"/>
                  <a:gd name="T2" fmla="*/ 399 w 430"/>
                  <a:gd name="T3" fmla="*/ 340 h 340"/>
                  <a:gd name="T4" fmla="*/ 215 w 430"/>
                  <a:gd name="T5" fmla="*/ 0 h 340"/>
                  <a:gd name="T6" fmla="*/ 32 w 430"/>
                  <a:gd name="T7" fmla="*/ 340 h 340"/>
                  <a:gd name="T8" fmla="*/ 399 w 430"/>
                  <a:gd name="T9" fmla="*/ 340 h 340"/>
                </a:gdLst>
                <a:ahLst/>
                <a:cxnLst>
                  <a:cxn ang="0">
                    <a:pos x="T0" y="T1"/>
                  </a:cxn>
                  <a:cxn ang="0">
                    <a:pos x="T2" y="T3"/>
                  </a:cxn>
                  <a:cxn ang="0">
                    <a:pos x="T4" y="T5"/>
                  </a:cxn>
                  <a:cxn ang="0">
                    <a:pos x="T6" y="T7"/>
                  </a:cxn>
                  <a:cxn ang="0">
                    <a:pos x="T8" y="T9"/>
                  </a:cxn>
                </a:cxnLst>
                <a:rect l="0" t="0" r="r" b="b"/>
                <a:pathLst>
                  <a:path w="430" h="340">
                    <a:moveTo>
                      <a:pt x="399" y="340"/>
                    </a:moveTo>
                    <a:lnTo>
                      <a:pt x="399" y="340"/>
                    </a:lnTo>
                    <a:cubicBezTo>
                      <a:pt x="399" y="340"/>
                      <a:pt x="430" y="0"/>
                      <a:pt x="215" y="0"/>
                    </a:cubicBezTo>
                    <a:cubicBezTo>
                      <a:pt x="0" y="0"/>
                      <a:pt x="32" y="340"/>
                      <a:pt x="32" y="340"/>
                    </a:cubicBezTo>
                    <a:lnTo>
                      <a:pt x="399" y="340"/>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02" name="Freeform 17"/>
              <p:cNvSpPr>
                <a:spLocks noEditPoints="1"/>
              </p:cNvSpPr>
              <p:nvPr/>
            </p:nvSpPr>
            <p:spPr bwMode="auto">
              <a:xfrm>
                <a:off x="6128544" y="4310063"/>
                <a:ext cx="352425" cy="531813"/>
              </a:xfrm>
              <a:custGeom>
                <a:avLst/>
                <a:gdLst>
                  <a:gd name="T0" fmla="*/ 214 w 369"/>
                  <a:gd name="T1" fmla="*/ 338 h 554"/>
                  <a:gd name="T2" fmla="*/ 214 w 369"/>
                  <a:gd name="T3" fmla="*/ 338 h 554"/>
                  <a:gd name="T4" fmla="*/ 155 w 369"/>
                  <a:gd name="T5" fmla="*/ 338 h 554"/>
                  <a:gd name="T6" fmla="*/ 56 w 369"/>
                  <a:gd name="T7" fmla="*/ 40 h 554"/>
                  <a:gd name="T8" fmla="*/ 313 w 369"/>
                  <a:gd name="T9" fmla="*/ 40 h 554"/>
                  <a:gd name="T10" fmla="*/ 214 w 369"/>
                  <a:gd name="T11" fmla="*/ 338 h 554"/>
                  <a:gd name="T12" fmla="*/ 113 w 369"/>
                  <a:gd name="T13" fmla="*/ 338 h 554"/>
                  <a:gd name="T14" fmla="*/ 113 w 369"/>
                  <a:gd name="T15" fmla="*/ 338 h 554"/>
                  <a:gd name="T16" fmla="*/ 184 w 369"/>
                  <a:gd name="T17" fmla="*/ 554 h 554"/>
                  <a:gd name="T18" fmla="*/ 256 w 369"/>
                  <a:gd name="T19" fmla="*/ 338 h 554"/>
                  <a:gd name="T20" fmla="*/ 369 w 369"/>
                  <a:gd name="T21" fmla="*/ 0 h 554"/>
                  <a:gd name="T22" fmla="*/ 0 w 369"/>
                  <a:gd name="T23" fmla="*/ 0 h 554"/>
                  <a:gd name="T24" fmla="*/ 113 w 369"/>
                  <a:gd name="T25" fmla="*/ 338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9" h="554">
                    <a:moveTo>
                      <a:pt x="214" y="338"/>
                    </a:moveTo>
                    <a:lnTo>
                      <a:pt x="214" y="338"/>
                    </a:lnTo>
                    <a:lnTo>
                      <a:pt x="155" y="338"/>
                    </a:lnTo>
                    <a:lnTo>
                      <a:pt x="56" y="40"/>
                    </a:lnTo>
                    <a:lnTo>
                      <a:pt x="313" y="40"/>
                    </a:lnTo>
                    <a:lnTo>
                      <a:pt x="214" y="338"/>
                    </a:lnTo>
                    <a:close/>
                    <a:moveTo>
                      <a:pt x="113" y="338"/>
                    </a:moveTo>
                    <a:lnTo>
                      <a:pt x="113" y="338"/>
                    </a:lnTo>
                    <a:lnTo>
                      <a:pt x="184" y="554"/>
                    </a:lnTo>
                    <a:lnTo>
                      <a:pt x="256" y="338"/>
                    </a:lnTo>
                    <a:lnTo>
                      <a:pt x="369" y="0"/>
                    </a:lnTo>
                    <a:lnTo>
                      <a:pt x="0" y="0"/>
                    </a:lnTo>
                    <a:lnTo>
                      <a:pt x="113" y="338"/>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175" name="Freeform 19"/>
            <p:cNvSpPr>
              <a:spLocks noEditPoints="1"/>
            </p:cNvSpPr>
            <p:nvPr/>
          </p:nvSpPr>
          <p:spPr bwMode="auto">
            <a:xfrm rot="1363540">
              <a:off x="9632402" y="4170211"/>
              <a:ext cx="1209819" cy="253100"/>
            </a:xfrm>
            <a:custGeom>
              <a:avLst/>
              <a:gdLst>
                <a:gd name="T0" fmla="*/ 2347 w 2387"/>
                <a:gd name="T1" fmla="*/ 458 h 498"/>
                <a:gd name="T2" fmla="*/ 40 w 2387"/>
                <a:gd name="T3" fmla="*/ 40 h 498"/>
                <a:gd name="T4" fmla="*/ 177 w 2387"/>
                <a:gd name="T5" fmla="*/ 298 h 498"/>
                <a:gd name="T6" fmla="*/ 217 w 2387"/>
                <a:gd name="T7" fmla="*/ 40 h 498"/>
                <a:gd name="T8" fmla="*/ 277 w 2387"/>
                <a:gd name="T9" fmla="*/ 159 h 498"/>
                <a:gd name="T10" fmla="*/ 317 w 2387"/>
                <a:gd name="T11" fmla="*/ 40 h 498"/>
                <a:gd name="T12" fmla="*/ 377 w 2387"/>
                <a:gd name="T13" fmla="*/ 159 h 498"/>
                <a:gd name="T14" fmla="*/ 417 w 2387"/>
                <a:gd name="T15" fmla="*/ 40 h 498"/>
                <a:gd name="T16" fmla="*/ 477 w 2387"/>
                <a:gd name="T17" fmla="*/ 159 h 498"/>
                <a:gd name="T18" fmla="*/ 517 w 2387"/>
                <a:gd name="T19" fmla="*/ 40 h 498"/>
                <a:gd name="T20" fmla="*/ 577 w 2387"/>
                <a:gd name="T21" fmla="*/ 159 h 498"/>
                <a:gd name="T22" fmla="*/ 617 w 2387"/>
                <a:gd name="T23" fmla="*/ 40 h 498"/>
                <a:gd name="T24" fmla="*/ 674 w 2387"/>
                <a:gd name="T25" fmla="*/ 298 h 498"/>
                <a:gd name="T26" fmla="*/ 714 w 2387"/>
                <a:gd name="T27" fmla="*/ 40 h 498"/>
                <a:gd name="T28" fmla="*/ 774 w 2387"/>
                <a:gd name="T29" fmla="*/ 159 h 498"/>
                <a:gd name="T30" fmla="*/ 814 w 2387"/>
                <a:gd name="T31" fmla="*/ 40 h 498"/>
                <a:gd name="T32" fmla="*/ 874 w 2387"/>
                <a:gd name="T33" fmla="*/ 159 h 498"/>
                <a:gd name="T34" fmla="*/ 914 w 2387"/>
                <a:gd name="T35" fmla="*/ 40 h 498"/>
                <a:gd name="T36" fmla="*/ 974 w 2387"/>
                <a:gd name="T37" fmla="*/ 159 h 498"/>
                <a:gd name="T38" fmla="*/ 1014 w 2387"/>
                <a:gd name="T39" fmla="*/ 40 h 498"/>
                <a:gd name="T40" fmla="*/ 1074 w 2387"/>
                <a:gd name="T41" fmla="*/ 159 h 498"/>
                <a:gd name="T42" fmla="*/ 1114 w 2387"/>
                <a:gd name="T43" fmla="*/ 40 h 498"/>
                <a:gd name="T44" fmla="*/ 1187 w 2387"/>
                <a:gd name="T45" fmla="*/ 298 h 498"/>
                <a:gd name="T46" fmla="*/ 1227 w 2387"/>
                <a:gd name="T47" fmla="*/ 40 h 498"/>
                <a:gd name="T48" fmla="*/ 1287 w 2387"/>
                <a:gd name="T49" fmla="*/ 159 h 498"/>
                <a:gd name="T50" fmla="*/ 1327 w 2387"/>
                <a:gd name="T51" fmla="*/ 40 h 498"/>
                <a:gd name="T52" fmla="*/ 1387 w 2387"/>
                <a:gd name="T53" fmla="*/ 159 h 498"/>
                <a:gd name="T54" fmla="*/ 1427 w 2387"/>
                <a:gd name="T55" fmla="*/ 40 h 498"/>
                <a:gd name="T56" fmla="*/ 1487 w 2387"/>
                <a:gd name="T57" fmla="*/ 159 h 498"/>
                <a:gd name="T58" fmla="*/ 1527 w 2387"/>
                <a:gd name="T59" fmla="*/ 40 h 498"/>
                <a:gd name="T60" fmla="*/ 1587 w 2387"/>
                <a:gd name="T61" fmla="*/ 159 h 498"/>
                <a:gd name="T62" fmla="*/ 1627 w 2387"/>
                <a:gd name="T63" fmla="*/ 40 h 498"/>
                <a:gd name="T64" fmla="*/ 1684 w 2387"/>
                <a:gd name="T65" fmla="*/ 298 h 498"/>
                <a:gd name="T66" fmla="*/ 1724 w 2387"/>
                <a:gd name="T67" fmla="*/ 40 h 498"/>
                <a:gd name="T68" fmla="*/ 1784 w 2387"/>
                <a:gd name="T69" fmla="*/ 159 h 498"/>
                <a:gd name="T70" fmla="*/ 1824 w 2387"/>
                <a:gd name="T71" fmla="*/ 40 h 498"/>
                <a:gd name="T72" fmla="*/ 1884 w 2387"/>
                <a:gd name="T73" fmla="*/ 159 h 498"/>
                <a:gd name="T74" fmla="*/ 1924 w 2387"/>
                <a:gd name="T75" fmla="*/ 40 h 498"/>
                <a:gd name="T76" fmla="*/ 1984 w 2387"/>
                <a:gd name="T77" fmla="*/ 159 h 498"/>
                <a:gd name="T78" fmla="*/ 2024 w 2387"/>
                <a:gd name="T79" fmla="*/ 40 h 498"/>
                <a:gd name="T80" fmla="*/ 2084 w 2387"/>
                <a:gd name="T81" fmla="*/ 159 h 498"/>
                <a:gd name="T82" fmla="*/ 2124 w 2387"/>
                <a:gd name="T83" fmla="*/ 40 h 498"/>
                <a:gd name="T84" fmla="*/ 2170 w 2387"/>
                <a:gd name="T85" fmla="*/ 298 h 498"/>
                <a:gd name="T86" fmla="*/ 2210 w 2387"/>
                <a:gd name="T87" fmla="*/ 40 h 498"/>
                <a:gd name="T88" fmla="*/ 2347 w 2387"/>
                <a:gd name="T89" fmla="*/ 458 h 498"/>
                <a:gd name="T90" fmla="*/ 0 w 2387"/>
                <a:gd name="T91" fmla="*/ 498 h 498"/>
                <a:gd name="T92" fmla="*/ 2387 w 2387"/>
                <a:gd name="T93" fmla="*/ 0 h 498"/>
                <a:gd name="T94" fmla="*/ 0 w 2387"/>
                <a:gd name="T95" fmla="*/ 49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387" h="498">
                  <a:moveTo>
                    <a:pt x="2347" y="458"/>
                  </a:moveTo>
                  <a:lnTo>
                    <a:pt x="2347" y="458"/>
                  </a:lnTo>
                  <a:lnTo>
                    <a:pt x="40" y="458"/>
                  </a:lnTo>
                  <a:lnTo>
                    <a:pt x="40" y="40"/>
                  </a:lnTo>
                  <a:lnTo>
                    <a:pt x="177" y="40"/>
                  </a:lnTo>
                  <a:lnTo>
                    <a:pt x="177" y="298"/>
                  </a:lnTo>
                  <a:lnTo>
                    <a:pt x="217" y="298"/>
                  </a:lnTo>
                  <a:lnTo>
                    <a:pt x="217" y="40"/>
                  </a:lnTo>
                  <a:lnTo>
                    <a:pt x="277" y="40"/>
                  </a:lnTo>
                  <a:lnTo>
                    <a:pt x="277" y="159"/>
                  </a:lnTo>
                  <a:lnTo>
                    <a:pt x="317" y="159"/>
                  </a:lnTo>
                  <a:lnTo>
                    <a:pt x="317" y="40"/>
                  </a:lnTo>
                  <a:lnTo>
                    <a:pt x="377" y="40"/>
                  </a:lnTo>
                  <a:lnTo>
                    <a:pt x="377" y="159"/>
                  </a:lnTo>
                  <a:lnTo>
                    <a:pt x="417" y="159"/>
                  </a:lnTo>
                  <a:lnTo>
                    <a:pt x="417" y="40"/>
                  </a:lnTo>
                  <a:lnTo>
                    <a:pt x="477" y="40"/>
                  </a:lnTo>
                  <a:lnTo>
                    <a:pt x="477" y="159"/>
                  </a:lnTo>
                  <a:lnTo>
                    <a:pt x="517" y="159"/>
                  </a:lnTo>
                  <a:lnTo>
                    <a:pt x="517" y="40"/>
                  </a:lnTo>
                  <a:lnTo>
                    <a:pt x="577" y="40"/>
                  </a:lnTo>
                  <a:lnTo>
                    <a:pt x="577" y="159"/>
                  </a:lnTo>
                  <a:lnTo>
                    <a:pt x="617" y="159"/>
                  </a:lnTo>
                  <a:lnTo>
                    <a:pt x="617" y="40"/>
                  </a:lnTo>
                  <a:lnTo>
                    <a:pt x="674" y="40"/>
                  </a:lnTo>
                  <a:lnTo>
                    <a:pt x="674" y="298"/>
                  </a:lnTo>
                  <a:lnTo>
                    <a:pt x="714" y="298"/>
                  </a:lnTo>
                  <a:lnTo>
                    <a:pt x="714" y="40"/>
                  </a:lnTo>
                  <a:lnTo>
                    <a:pt x="774" y="40"/>
                  </a:lnTo>
                  <a:lnTo>
                    <a:pt x="774" y="159"/>
                  </a:lnTo>
                  <a:lnTo>
                    <a:pt x="814" y="159"/>
                  </a:lnTo>
                  <a:lnTo>
                    <a:pt x="814" y="40"/>
                  </a:lnTo>
                  <a:lnTo>
                    <a:pt x="874" y="40"/>
                  </a:lnTo>
                  <a:lnTo>
                    <a:pt x="874" y="159"/>
                  </a:lnTo>
                  <a:lnTo>
                    <a:pt x="914" y="159"/>
                  </a:lnTo>
                  <a:lnTo>
                    <a:pt x="914" y="40"/>
                  </a:lnTo>
                  <a:lnTo>
                    <a:pt x="974" y="40"/>
                  </a:lnTo>
                  <a:lnTo>
                    <a:pt x="974" y="159"/>
                  </a:lnTo>
                  <a:lnTo>
                    <a:pt x="1014" y="159"/>
                  </a:lnTo>
                  <a:lnTo>
                    <a:pt x="1014" y="40"/>
                  </a:lnTo>
                  <a:lnTo>
                    <a:pt x="1074" y="40"/>
                  </a:lnTo>
                  <a:lnTo>
                    <a:pt x="1074" y="159"/>
                  </a:lnTo>
                  <a:lnTo>
                    <a:pt x="1114" y="159"/>
                  </a:lnTo>
                  <a:lnTo>
                    <a:pt x="1114" y="40"/>
                  </a:lnTo>
                  <a:lnTo>
                    <a:pt x="1187" y="40"/>
                  </a:lnTo>
                  <a:lnTo>
                    <a:pt x="1187" y="298"/>
                  </a:lnTo>
                  <a:lnTo>
                    <a:pt x="1227" y="298"/>
                  </a:lnTo>
                  <a:lnTo>
                    <a:pt x="1227" y="40"/>
                  </a:lnTo>
                  <a:lnTo>
                    <a:pt x="1287" y="40"/>
                  </a:lnTo>
                  <a:lnTo>
                    <a:pt x="1287" y="159"/>
                  </a:lnTo>
                  <a:lnTo>
                    <a:pt x="1327" y="159"/>
                  </a:lnTo>
                  <a:lnTo>
                    <a:pt x="1327" y="40"/>
                  </a:lnTo>
                  <a:lnTo>
                    <a:pt x="1387" y="40"/>
                  </a:lnTo>
                  <a:lnTo>
                    <a:pt x="1387" y="159"/>
                  </a:lnTo>
                  <a:lnTo>
                    <a:pt x="1427" y="159"/>
                  </a:lnTo>
                  <a:lnTo>
                    <a:pt x="1427" y="40"/>
                  </a:lnTo>
                  <a:lnTo>
                    <a:pt x="1487" y="40"/>
                  </a:lnTo>
                  <a:lnTo>
                    <a:pt x="1487" y="159"/>
                  </a:lnTo>
                  <a:lnTo>
                    <a:pt x="1527" y="159"/>
                  </a:lnTo>
                  <a:lnTo>
                    <a:pt x="1527" y="40"/>
                  </a:lnTo>
                  <a:lnTo>
                    <a:pt x="1587" y="40"/>
                  </a:lnTo>
                  <a:lnTo>
                    <a:pt x="1587" y="159"/>
                  </a:lnTo>
                  <a:lnTo>
                    <a:pt x="1627" y="159"/>
                  </a:lnTo>
                  <a:lnTo>
                    <a:pt x="1627" y="40"/>
                  </a:lnTo>
                  <a:lnTo>
                    <a:pt x="1684" y="40"/>
                  </a:lnTo>
                  <a:lnTo>
                    <a:pt x="1684" y="298"/>
                  </a:lnTo>
                  <a:lnTo>
                    <a:pt x="1724" y="298"/>
                  </a:lnTo>
                  <a:lnTo>
                    <a:pt x="1724" y="40"/>
                  </a:lnTo>
                  <a:lnTo>
                    <a:pt x="1784" y="40"/>
                  </a:lnTo>
                  <a:lnTo>
                    <a:pt x="1784" y="159"/>
                  </a:lnTo>
                  <a:lnTo>
                    <a:pt x="1824" y="159"/>
                  </a:lnTo>
                  <a:lnTo>
                    <a:pt x="1824" y="40"/>
                  </a:lnTo>
                  <a:lnTo>
                    <a:pt x="1884" y="40"/>
                  </a:lnTo>
                  <a:lnTo>
                    <a:pt x="1884" y="159"/>
                  </a:lnTo>
                  <a:lnTo>
                    <a:pt x="1924" y="159"/>
                  </a:lnTo>
                  <a:lnTo>
                    <a:pt x="1924" y="40"/>
                  </a:lnTo>
                  <a:lnTo>
                    <a:pt x="1984" y="40"/>
                  </a:lnTo>
                  <a:lnTo>
                    <a:pt x="1984" y="159"/>
                  </a:lnTo>
                  <a:lnTo>
                    <a:pt x="2024" y="159"/>
                  </a:lnTo>
                  <a:lnTo>
                    <a:pt x="2024" y="40"/>
                  </a:lnTo>
                  <a:lnTo>
                    <a:pt x="2084" y="40"/>
                  </a:lnTo>
                  <a:lnTo>
                    <a:pt x="2084" y="159"/>
                  </a:lnTo>
                  <a:lnTo>
                    <a:pt x="2124" y="159"/>
                  </a:lnTo>
                  <a:lnTo>
                    <a:pt x="2124" y="40"/>
                  </a:lnTo>
                  <a:lnTo>
                    <a:pt x="2170" y="40"/>
                  </a:lnTo>
                  <a:lnTo>
                    <a:pt x="2170" y="298"/>
                  </a:lnTo>
                  <a:lnTo>
                    <a:pt x="2210" y="298"/>
                  </a:lnTo>
                  <a:lnTo>
                    <a:pt x="2210" y="40"/>
                  </a:lnTo>
                  <a:lnTo>
                    <a:pt x="2347" y="40"/>
                  </a:lnTo>
                  <a:lnTo>
                    <a:pt x="2347" y="458"/>
                  </a:lnTo>
                  <a:close/>
                  <a:moveTo>
                    <a:pt x="0" y="498"/>
                  </a:moveTo>
                  <a:lnTo>
                    <a:pt x="0" y="498"/>
                  </a:lnTo>
                  <a:lnTo>
                    <a:pt x="2387" y="498"/>
                  </a:lnTo>
                  <a:lnTo>
                    <a:pt x="2387" y="0"/>
                  </a:lnTo>
                  <a:lnTo>
                    <a:pt x="0" y="0"/>
                  </a:lnTo>
                  <a:lnTo>
                    <a:pt x="0" y="498"/>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76" name="Freeform 20"/>
            <p:cNvSpPr/>
            <p:nvPr/>
          </p:nvSpPr>
          <p:spPr bwMode="auto">
            <a:xfrm rot="20253209">
              <a:off x="9453758" y="2862991"/>
              <a:ext cx="271863" cy="880837"/>
            </a:xfrm>
            <a:custGeom>
              <a:avLst/>
              <a:gdLst>
                <a:gd name="T0" fmla="*/ 772 w 831"/>
                <a:gd name="T1" fmla="*/ 279 h 2682"/>
                <a:gd name="T2" fmla="*/ 772 w 831"/>
                <a:gd name="T3" fmla="*/ 279 h 2682"/>
                <a:gd name="T4" fmla="*/ 772 w 831"/>
                <a:gd name="T5" fmla="*/ 0 h 2682"/>
                <a:gd name="T6" fmla="*/ 622 w 831"/>
                <a:gd name="T7" fmla="*/ 0 h 2682"/>
                <a:gd name="T8" fmla="*/ 622 w 831"/>
                <a:gd name="T9" fmla="*/ 279 h 2682"/>
                <a:gd name="T10" fmla="*/ 557 w 831"/>
                <a:gd name="T11" fmla="*/ 279 h 2682"/>
                <a:gd name="T12" fmla="*/ 557 w 831"/>
                <a:gd name="T13" fmla="*/ 900 h 2682"/>
                <a:gd name="T14" fmla="*/ 606 w 831"/>
                <a:gd name="T15" fmla="*/ 900 h 2682"/>
                <a:gd name="T16" fmla="*/ 102 w 831"/>
                <a:gd name="T17" fmla="*/ 2121 h 2682"/>
                <a:gd name="T18" fmla="*/ 130 w 831"/>
                <a:gd name="T19" fmla="*/ 2133 h 2682"/>
                <a:gd name="T20" fmla="*/ 40 w 831"/>
                <a:gd name="T21" fmla="*/ 2350 h 2682"/>
                <a:gd name="T22" fmla="*/ 62 w 831"/>
                <a:gd name="T23" fmla="*/ 2359 h 2682"/>
                <a:gd name="T24" fmla="*/ 0 w 831"/>
                <a:gd name="T25" fmla="*/ 2510 h 2682"/>
                <a:gd name="T26" fmla="*/ 24 w 831"/>
                <a:gd name="T27" fmla="*/ 2519 h 2682"/>
                <a:gd name="T28" fmla="*/ 86 w 831"/>
                <a:gd name="T29" fmla="*/ 2369 h 2682"/>
                <a:gd name="T30" fmla="*/ 108 w 831"/>
                <a:gd name="T31" fmla="*/ 2378 h 2682"/>
                <a:gd name="T32" fmla="*/ 198 w 831"/>
                <a:gd name="T33" fmla="*/ 2161 h 2682"/>
                <a:gd name="T34" fmla="*/ 226 w 831"/>
                <a:gd name="T35" fmla="*/ 2172 h 2682"/>
                <a:gd name="T36" fmla="*/ 630 w 831"/>
                <a:gd name="T37" fmla="*/ 1191 h 2682"/>
                <a:gd name="T38" fmla="*/ 630 w 831"/>
                <a:gd name="T39" fmla="*/ 2284 h 2682"/>
                <a:gd name="T40" fmla="*/ 660 w 831"/>
                <a:gd name="T41" fmla="*/ 2284 h 2682"/>
                <a:gd name="T42" fmla="*/ 660 w 831"/>
                <a:gd name="T43" fmla="*/ 2519 h 2682"/>
                <a:gd name="T44" fmla="*/ 684 w 831"/>
                <a:gd name="T45" fmla="*/ 2519 h 2682"/>
                <a:gd name="T46" fmla="*/ 684 w 831"/>
                <a:gd name="T47" fmla="*/ 2682 h 2682"/>
                <a:gd name="T48" fmla="*/ 710 w 831"/>
                <a:gd name="T49" fmla="*/ 2682 h 2682"/>
                <a:gd name="T50" fmla="*/ 710 w 831"/>
                <a:gd name="T51" fmla="*/ 2519 h 2682"/>
                <a:gd name="T52" fmla="*/ 734 w 831"/>
                <a:gd name="T53" fmla="*/ 2519 h 2682"/>
                <a:gd name="T54" fmla="*/ 734 w 831"/>
                <a:gd name="T55" fmla="*/ 2284 h 2682"/>
                <a:gd name="T56" fmla="*/ 764 w 831"/>
                <a:gd name="T57" fmla="*/ 2284 h 2682"/>
                <a:gd name="T58" fmla="*/ 764 w 831"/>
                <a:gd name="T59" fmla="*/ 900 h 2682"/>
                <a:gd name="T60" fmla="*/ 831 w 831"/>
                <a:gd name="T61" fmla="*/ 900 h 2682"/>
                <a:gd name="T62" fmla="*/ 831 w 831"/>
                <a:gd name="T63" fmla="*/ 279 h 2682"/>
                <a:gd name="T64" fmla="*/ 772 w 831"/>
                <a:gd name="T65" fmla="*/ 279 h 2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1" h="2682">
                  <a:moveTo>
                    <a:pt x="772" y="279"/>
                  </a:moveTo>
                  <a:lnTo>
                    <a:pt x="772" y="279"/>
                  </a:lnTo>
                  <a:lnTo>
                    <a:pt x="772" y="0"/>
                  </a:lnTo>
                  <a:lnTo>
                    <a:pt x="622" y="0"/>
                  </a:lnTo>
                  <a:lnTo>
                    <a:pt x="622" y="279"/>
                  </a:lnTo>
                  <a:lnTo>
                    <a:pt x="557" y="279"/>
                  </a:lnTo>
                  <a:lnTo>
                    <a:pt x="557" y="900"/>
                  </a:lnTo>
                  <a:lnTo>
                    <a:pt x="606" y="900"/>
                  </a:lnTo>
                  <a:lnTo>
                    <a:pt x="102" y="2121"/>
                  </a:lnTo>
                  <a:lnTo>
                    <a:pt x="130" y="2133"/>
                  </a:lnTo>
                  <a:lnTo>
                    <a:pt x="40" y="2350"/>
                  </a:lnTo>
                  <a:lnTo>
                    <a:pt x="62" y="2359"/>
                  </a:lnTo>
                  <a:lnTo>
                    <a:pt x="0" y="2510"/>
                  </a:lnTo>
                  <a:lnTo>
                    <a:pt x="24" y="2519"/>
                  </a:lnTo>
                  <a:lnTo>
                    <a:pt x="86" y="2369"/>
                  </a:lnTo>
                  <a:lnTo>
                    <a:pt x="108" y="2378"/>
                  </a:lnTo>
                  <a:lnTo>
                    <a:pt x="198" y="2161"/>
                  </a:lnTo>
                  <a:lnTo>
                    <a:pt x="226" y="2172"/>
                  </a:lnTo>
                  <a:lnTo>
                    <a:pt x="630" y="1191"/>
                  </a:lnTo>
                  <a:lnTo>
                    <a:pt x="630" y="2284"/>
                  </a:lnTo>
                  <a:lnTo>
                    <a:pt x="660" y="2284"/>
                  </a:lnTo>
                  <a:lnTo>
                    <a:pt x="660" y="2519"/>
                  </a:lnTo>
                  <a:lnTo>
                    <a:pt x="684" y="2519"/>
                  </a:lnTo>
                  <a:lnTo>
                    <a:pt x="684" y="2682"/>
                  </a:lnTo>
                  <a:lnTo>
                    <a:pt x="710" y="2682"/>
                  </a:lnTo>
                  <a:lnTo>
                    <a:pt x="710" y="2519"/>
                  </a:lnTo>
                  <a:lnTo>
                    <a:pt x="734" y="2519"/>
                  </a:lnTo>
                  <a:lnTo>
                    <a:pt x="734" y="2284"/>
                  </a:lnTo>
                  <a:lnTo>
                    <a:pt x="764" y="2284"/>
                  </a:lnTo>
                  <a:lnTo>
                    <a:pt x="764" y="900"/>
                  </a:lnTo>
                  <a:lnTo>
                    <a:pt x="831" y="900"/>
                  </a:lnTo>
                  <a:lnTo>
                    <a:pt x="831" y="279"/>
                  </a:lnTo>
                  <a:lnTo>
                    <a:pt x="772" y="279"/>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177" name="组合 45"/>
            <p:cNvGrpSpPr/>
            <p:nvPr userDrawn="1"/>
          </p:nvGrpSpPr>
          <p:grpSpPr>
            <a:xfrm rot="2116298">
              <a:off x="10526081" y="3505999"/>
              <a:ext cx="722933" cy="629672"/>
              <a:chOff x="501650" y="3292475"/>
              <a:chExt cx="1735138" cy="1511300"/>
            </a:xfrm>
            <a:grpFill/>
          </p:grpSpPr>
          <p:sp>
            <p:nvSpPr>
              <p:cNvPr id="194" name="Freeform 5"/>
              <p:cNvSpPr/>
              <p:nvPr/>
            </p:nvSpPr>
            <p:spPr bwMode="auto">
              <a:xfrm>
                <a:off x="501650" y="3292475"/>
                <a:ext cx="1735138" cy="893762"/>
              </a:xfrm>
              <a:custGeom>
                <a:avLst/>
                <a:gdLst>
                  <a:gd name="T0" fmla="*/ 0 w 943"/>
                  <a:gd name="T1" fmla="*/ 242 h 484"/>
                  <a:gd name="T2" fmla="*/ 0 w 943"/>
                  <a:gd name="T3" fmla="*/ 242 h 484"/>
                  <a:gd name="T4" fmla="*/ 471 w 943"/>
                  <a:gd name="T5" fmla="*/ 484 h 484"/>
                  <a:gd name="T6" fmla="*/ 943 w 943"/>
                  <a:gd name="T7" fmla="*/ 242 h 484"/>
                  <a:gd name="T8" fmla="*/ 471 w 943"/>
                  <a:gd name="T9" fmla="*/ 0 h 484"/>
                  <a:gd name="T10" fmla="*/ 0 w 943"/>
                  <a:gd name="T11" fmla="*/ 242 h 484"/>
                </a:gdLst>
                <a:ahLst/>
                <a:cxnLst>
                  <a:cxn ang="0">
                    <a:pos x="T0" y="T1"/>
                  </a:cxn>
                  <a:cxn ang="0">
                    <a:pos x="T2" y="T3"/>
                  </a:cxn>
                  <a:cxn ang="0">
                    <a:pos x="T4" y="T5"/>
                  </a:cxn>
                  <a:cxn ang="0">
                    <a:pos x="T6" y="T7"/>
                  </a:cxn>
                  <a:cxn ang="0">
                    <a:pos x="T8" y="T9"/>
                  </a:cxn>
                  <a:cxn ang="0">
                    <a:pos x="T10" y="T11"/>
                  </a:cxn>
                </a:cxnLst>
                <a:rect l="0" t="0" r="r" b="b"/>
                <a:pathLst>
                  <a:path w="943" h="484">
                    <a:moveTo>
                      <a:pt x="0" y="242"/>
                    </a:moveTo>
                    <a:lnTo>
                      <a:pt x="0" y="242"/>
                    </a:lnTo>
                    <a:lnTo>
                      <a:pt x="471" y="484"/>
                    </a:lnTo>
                    <a:lnTo>
                      <a:pt x="943" y="242"/>
                    </a:lnTo>
                    <a:lnTo>
                      <a:pt x="471" y="0"/>
                    </a:lnTo>
                    <a:lnTo>
                      <a:pt x="0" y="242"/>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95" name="Freeform 6"/>
              <p:cNvSpPr/>
              <p:nvPr/>
            </p:nvSpPr>
            <p:spPr bwMode="auto">
              <a:xfrm>
                <a:off x="728663" y="3959225"/>
                <a:ext cx="1285875" cy="758825"/>
              </a:xfrm>
              <a:custGeom>
                <a:avLst/>
                <a:gdLst>
                  <a:gd name="T0" fmla="*/ 349 w 699"/>
                  <a:gd name="T1" fmla="*/ 179 h 412"/>
                  <a:gd name="T2" fmla="*/ 349 w 699"/>
                  <a:gd name="T3" fmla="*/ 179 h 412"/>
                  <a:gd name="T4" fmla="*/ 0 w 699"/>
                  <a:gd name="T5" fmla="*/ 0 h 412"/>
                  <a:gd name="T6" fmla="*/ 0 w 699"/>
                  <a:gd name="T7" fmla="*/ 233 h 412"/>
                  <a:gd name="T8" fmla="*/ 349 w 699"/>
                  <a:gd name="T9" fmla="*/ 412 h 412"/>
                  <a:gd name="T10" fmla="*/ 699 w 699"/>
                  <a:gd name="T11" fmla="*/ 233 h 412"/>
                  <a:gd name="T12" fmla="*/ 699 w 699"/>
                  <a:gd name="T13" fmla="*/ 0 h 412"/>
                  <a:gd name="T14" fmla="*/ 349 w 699"/>
                  <a:gd name="T15" fmla="*/ 179 h 4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9" h="412">
                    <a:moveTo>
                      <a:pt x="349" y="179"/>
                    </a:moveTo>
                    <a:lnTo>
                      <a:pt x="349" y="179"/>
                    </a:lnTo>
                    <a:lnTo>
                      <a:pt x="0" y="0"/>
                    </a:lnTo>
                    <a:lnTo>
                      <a:pt x="0" y="233"/>
                    </a:lnTo>
                    <a:lnTo>
                      <a:pt x="349" y="412"/>
                    </a:lnTo>
                    <a:lnTo>
                      <a:pt x="699" y="233"/>
                    </a:lnTo>
                    <a:lnTo>
                      <a:pt x="699" y="0"/>
                    </a:lnTo>
                    <a:lnTo>
                      <a:pt x="349" y="179"/>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96" name="Freeform 7"/>
              <p:cNvSpPr/>
              <p:nvPr/>
            </p:nvSpPr>
            <p:spPr bwMode="auto">
              <a:xfrm>
                <a:off x="514350" y="4095750"/>
                <a:ext cx="68263" cy="708025"/>
              </a:xfrm>
              <a:custGeom>
                <a:avLst/>
                <a:gdLst>
                  <a:gd name="T0" fmla="*/ 0 w 37"/>
                  <a:gd name="T1" fmla="*/ 384 h 384"/>
                  <a:gd name="T2" fmla="*/ 0 w 37"/>
                  <a:gd name="T3" fmla="*/ 384 h 384"/>
                  <a:gd name="T4" fmla="*/ 37 w 37"/>
                  <a:gd name="T5" fmla="*/ 384 h 384"/>
                  <a:gd name="T6" fmla="*/ 37 w 37"/>
                  <a:gd name="T7" fmla="*/ 0 h 384"/>
                  <a:gd name="T8" fmla="*/ 0 w 37"/>
                  <a:gd name="T9" fmla="*/ 0 h 384"/>
                  <a:gd name="T10" fmla="*/ 0 w 37"/>
                  <a:gd name="T11" fmla="*/ 384 h 384"/>
                </a:gdLst>
                <a:ahLst/>
                <a:cxnLst>
                  <a:cxn ang="0">
                    <a:pos x="T0" y="T1"/>
                  </a:cxn>
                  <a:cxn ang="0">
                    <a:pos x="T2" y="T3"/>
                  </a:cxn>
                  <a:cxn ang="0">
                    <a:pos x="T4" y="T5"/>
                  </a:cxn>
                  <a:cxn ang="0">
                    <a:pos x="T6" y="T7"/>
                  </a:cxn>
                  <a:cxn ang="0">
                    <a:pos x="T8" y="T9"/>
                  </a:cxn>
                  <a:cxn ang="0">
                    <a:pos x="T10" y="T11"/>
                  </a:cxn>
                </a:cxnLst>
                <a:rect l="0" t="0" r="r" b="b"/>
                <a:pathLst>
                  <a:path w="37" h="384">
                    <a:moveTo>
                      <a:pt x="0" y="384"/>
                    </a:moveTo>
                    <a:lnTo>
                      <a:pt x="0" y="384"/>
                    </a:lnTo>
                    <a:lnTo>
                      <a:pt x="37" y="384"/>
                    </a:lnTo>
                    <a:lnTo>
                      <a:pt x="37" y="0"/>
                    </a:lnTo>
                    <a:lnTo>
                      <a:pt x="0" y="0"/>
                    </a:lnTo>
                    <a:lnTo>
                      <a:pt x="0" y="384"/>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97" name="Freeform 8"/>
              <p:cNvSpPr/>
              <p:nvPr/>
            </p:nvSpPr>
            <p:spPr bwMode="auto">
              <a:xfrm>
                <a:off x="511175" y="3986212"/>
                <a:ext cx="74613" cy="76200"/>
              </a:xfrm>
              <a:custGeom>
                <a:avLst/>
                <a:gdLst>
                  <a:gd name="T0" fmla="*/ 41 w 41"/>
                  <a:gd name="T1" fmla="*/ 21 h 41"/>
                  <a:gd name="T2" fmla="*/ 41 w 41"/>
                  <a:gd name="T3" fmla="*/ 21 h 41"/>
                  <a:gd name="T4" fmla="*/ 20 w 41"/>
                  <a:gd name="T5" fmla="*/ 41 h 41"/>
                  <a:gd name="T6" fmla="*/ 0 w 41"/>
                  <a:gd name="T7" fmla="*/ 21 h 41"/>
                  <a:gd name="T8" fmla="*/ 20 w 41"/>
                  <a:gd name="T9" fmla="*/ 0 h 41"/>
                  <a:gd name="T10" fmla="*/ 41 w 41"/>
                  <a:gd name="T11" fmla="*/ 21 h 41"/>
                </a:gdLst>
                <a:ahLst/>
                <a:cxnLst>
                  <a:cxn ang="0">
                    <a:pos x="T0" y="T1"/>
                  </a:cxn>
                  <a:cxn ang="0">
                    <a:pos x="T2" y="T3"/>
                  </a:cxn>
                  <a:cxn ang="0">
                    <a:pos x="T4" y="T5"/>
                  </a:cxn>
                  <a:cxn ang="0">
                    <a:pos x="T6" y="T7"/>
                  </a:cxn>
                  <a:cxn ang="0">
                    <a:pos x="T8" y="T9"/>
                  </a:cxn>
                  <a:cxn ang="0">
                    <a:pos x="T10" y="T11"/>
                  </a:cxn>
                </a:cxnLst>
                <a:rect l="0" t="0" r="r" b="b"/>
                <a:pathLst>
                  <a:path w="41" h="41">
                    <a:moveTo>
                      <a:pt x="41" y="21"/>
                    </a:moveTo>
                    <a:lnTo>
                      <a:pt x="41" y="21"/>
                    </a:lnTo>
                    <a:cubicBezTo>
                      <a:pt x="41" y="32"/>
                      <a:pt x="32" y="41"/>
                      <a:pt x="20" y="41"/>
                    </a:cubicBezTo>
                    <a:cubicBezTo>
                      <a:pt x="9" y="41"/>
                      <a:pt x="0" y="32"/>
                      <a:pt x="0" y="21"/>
                    </a:cubicBezTo>
                    <a:cubicBezTo>
                      <a:pt x="0" y="9"/>
                      <a:pt x="9" y="0"/>
                      <a:pt x="20" y="0"/>
                    </a:cubicBezTo>
                    <a:cubicBezTo>
                      <a:pt x="32" y="0"/>
                      <a:pt x="41" y="9"/>
                      <a:pt x="41" y="21"/>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98" name="Freeform 9"/>
              <p:cNvSpPr/>
              <p:nvPr/>
            </p:nvSpPr>
            <p:spPr bwMode="auto">
              <a:xfrm>
                <a:off x="541338" y="3738562"/>
                <a:ext cx="14288" cy="401637"/>
              </a:xfrm>
              <a:custGeom>
                <a:avLst/>
                <a:gdLst>
                  <a:gd name="T0" fmla="*/ 7 w 7"/>
                  <a:gd name="T1" fmla="*/ 217 h 217"/>
                  <a:gd name="T2" fmla="*/ 7 w 7"/>
                  <a:gd name="T3" fmla="*/ 217 h 217"/>
                  <a:gd name="T4" fmla="*/ 0 w 7"/>
                  <a:gd name="T5" fmla="*/ 217 h 217"/>
                  <a:gd name="T6" fmla="*/ 0 w 7"/>
                  <a:gd name="T7" fmla="*/ 0 h 217"/>
                  <a:gd name="T8" fmla="*/ 7 w 7"/>
                  <a:gd name="T9" fmla="*/ 0 h 217"/>
                  <a:gd name="T10" fmla="*/ 7 w 7"/>
                  <a:gd name="T11" fmla="*/ 217 h 217"/>
                </a:gdLst>
                <a:ahLst/>
                <a:cxnLst>
                  <a:cxn ang="0">
                    <a:pos x="T0" y="T1"/>
                  </a:cxn>
                  <a:cxn ang="0">
                    <a:pos x="T2" y="T3"/>
                  </a:cxn>
                  <a:cxn ang="0">
                    <a:pos x="T4" y="T5"/>
                  </a:cxn>
                  <a:cxn ang="0">
                    <a:pos x="T6" y="T7"/>
                  </a:cxn>
                  <a:cxn ang="0">
                    <a:pos x="T8" y="T9"/>
                  </a:cxn>
                  <a:cxn ang="0">
                    <a:pos x="T10" y="T11"/>
                  </a:cxn>
                </a:cxnLst>
                <a:rect l="0" t="0" r="r" b="b"/>
                <a:pathLst>
                  <a:path w="7" h="217">
                    <a:moveTo>
                      <a:pt x="7" y="217"/>
                    </a:moveTo>
                    <a:lnTo>
                      <a:pt x="7" y="217"/>
                    </a:lnTo>
                    <a:lnTo>
                      <a:pt x="0" y="217"/>
                    </a:lnTo>
                    <a:lnTo>
                      <a:pt x="0" y="0"/>
                    </a:lnTo>
                    <a:lnTo>
                      <a:pt x="7" y="0"/>
                    </a:lnTo>
                    <a:lnTo>
                      <a:pt x="7" y="217"/>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grpSp>
          <p:nvGrpSpPr>
            <p:cNvPr id="178" name="组合 46"/>
            <p:cNvGrpSpPr/>
            <p:nvPr userDrawn="1"/>
          </p:nvGrpSpPr>
          <p:grpSpPr>
            <a:xfrm rot="19680185">
              <a:off x="7879804" y="2119955"/>
              <a:ext cx="920458" cy="709092"/>
              <a:chOff x="2486025" y="3619500"/>
              <a:chExt cx="1500188" cy="1155700"/>
            </a:xfrm>
            <a:grpFill/>
          </p:grpSpPr>
          <p:sp>
            <p:nvSpPr>
              <p:cNvPr id="192" name="Freeform 26"/>
              <p:cNvSpPr>
                <a:spLocks noEditPoints="1"/>
              </p:cNvSpPr>
              <p:nvPr/>
            </p:nvSpPr>
            <p:spPr bwMode="auto">
              <a:xfrm>
                <a:off x="2486025" y="3619500"/>
                <a:ext cx="1500188" cy="1155700"/>
              </a:xfrm>
              <a:custGeom>
                <a:avLst/>
                <a:gdLst>
                  <a:gd name="T0" fmla="*/ 408 w 815"/>
                  <a:gd name="T1" fmla="*/ 553 h 627"/>
                  <a:gd name="T2" fmla="*/ 408 w 815"/>
                  <a:gd name="T3" fmla="*/ 553 h 627"/>
                  <a:gd name="T4" fmla="*/ 207 w 815"/>
                  <a:gd name="T5" fmla="*/ 353 h 627"/>
                  <a:gd name="T6" fmla="*/ 408 w 815"/>
                  <a:gd name="T7" fmla="*/ 152 h 627"/>
                  <a:gd name="T8" fmla="*/ 608 w 815"/>
                  <a:gd name="T9" fmla="*/ 353 h 627"/>
                  <a:gd name="T10" fmla="*/ 408 w 815"/>
                  <a:gd name="T11" fmla="*/ 553 h 627"/>
                  <a:gd name="T12" fmla="*/ 156 w 815"/>
                  <a:gd name="T13" fmla="*/ 176 h 627"/>
                  <a:gd name="T14" fmla="*/ 156 w 815"/>
                  <a:gd name="T15" fmla="*/ 176 h 627"/>
                  <a:gd name="T16" fmla="*/ 54 w 815"/>
                  <a:gd name="T17" fmla="*/ 176 h 627"/>
                  <a:gd name="T18" fmla="*/ 54 w 815"/>
                  <a:gd name="T19" fmla="*/ 118 h 627"/>
                  <a:gd name="T20" fmla="*/ 156 w 815"/>
                  <a:gd name="T21" fmla="*/ 118 h 627"/>
                  <a:gd name="T22" fmla="*/ 156 w 815"/>
                  <a:gd name="T23" fmla="*/ 176 h 627"/>
                  <a:gd name="T24" fmla="*/ 601 w 815"/>
                  <a:gd name="T25" fmla="*/ 79 h 627"/>
                  <a:gd name="T26" fmla="*/ 601 w 815"/>
                  <a:gd name="T27" fmla="*/ 79 h 627"/>
                  <a:gd name="T28" fmla="*/ 530 w 815"/>
                  <a:gd name="T29" fmla="*/ 0 h 627"/>
                  <a:gd name="T30" fmla="*/ 285 w 815"/>
                  <a:gd name="T31" fmla="*/ 0 h 627"/>
                  <a:gd name="T32" fmla="*/ 214 w 815"/>
                  <a:gd name="T33" fmla="*/ 79 h 627"/>
                  <a:gd name="T34" fmla="*/ 0 w 815"/>
                  <a:gd name="T35" fmla="*/ 79 h 627"/>
                  <a:gd name="T36" fmla="*/ 0 w 815"/>
                  <a:gd name="T37" fmla="*/ 627 h 627"/>
                  <a:gd name="T38" fmla="*/ 815 w 815"/>
                  <a:gd name="T39" fmla="*/ 627 h 627"/>
                  <a:gd name="T40" fmla="*/ 815 w 815"/>
                  <a:gd name="T41" fmla="*/ 79 h 627"/>
                  <a:gd name="T42" fmla="*/ 601 w 815"/>
                  <a:gd name="T43" fmla="*/ 79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15" h="627">
                    <a:moveTo>
                      <a:pt x="408" y="553"/>
                    </a:moveTo>
                    <a:lnTo>
                      <a:pt x="408" y="553"/>
                    </a:lnTo>
                    <a:cubicBezTo>
                      <a:pt x="297" y="553"/>
                      <a:pt x="207" y="463"/>
                      <a:pt x="207" y="353"/>
                    </a:cubicBezTo>
                    <a:cubicBezTo>
                      <a:pt x="207" y="242"/>
                      <a:pt x="297" y="152"/>
                      <a:pt x="408" y="152"/>
                    </a:cubicBezTo>
                    <a:cubicBezTo>
                      <a:pt x="518" y="152"/>
                      <a:pt x="608" y="242"/>
                      <a:pt x="608" y="353"/>
                    </a:cubicBezTo>
                    <a:cubicBezTo>
                      <a:pt x="608" y="463"/>
                      <a:pt x="518" y="553"/>
                      <a:pt x="408" y="553"/>
                    </a:cubicBezTo>
                    <a:close/>
                    <a:moveTo>
                      <a:pt x="156" y="176"/>
                    </a:moveTo>
                    <a:lnTo>
                      <a:pt x="156" y="176"/>
                    </a:lnTo>
                    <a:lnTo>
                      <a:pt x="54" y="176"/>
                    </a:lnTo>
                    <a:lnTo>
                      <a:pt x="54" y="118"/>
                    </a:lnTo>
                    <a:lnTo>
                      <a:pt x="156" y="118"/>
                    </a:lnTo>
                    <a:lnTo>
                      <a:pt x="156" y="176"/>
                    </a:lnTo>
                    <a:close/>
                    <a:moveTo>
                      <a:pt x="601" y="79"/>
                    </a:moveTo>
                    <a:lnTo>
                      <a:pt x="601" y="79"/>
                    </a:lnTo>
                    <a:lnTo>
                      <a:pt x="530" y="0"/>
                    </a:lnTo>
                    <a:lnTo>
                      <a:pt x="285" y="0"/>
                    </a:lnTo>
                    <a:lnTo>
                      <a:pt x="214" y="79"/>
                    </a:lnTo>
                    <a:lnTo>
                      <a:pt x="0" y="79"/>
                    </a:lnTo>
                    <a:lnTo>
                      <a:pt x="0" y="627"/>
                    </a:lnTo>
                    <a:lnTo>
                      <a:pt x="815" y="627"/>
                    </a:lnTo>
                    <a:lnTo>
                      <a:pt x="815" y="79"/>
                    </a:lnTo>
                    <a:lnTo>
                      <a:pt x="601" y="79"/>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93" name="Freeform 27"/>
              <p:cNvSpPr/>
              <p:nvPr/>
            </p:nvSpPr>
            <p:spPr bwMode="auto">
              <a:xfrm>
                <a:off x="2955925" y="3987800"/>
                <a:ext cx="560388" cy="565150"/>
              </a:xfrm>
              <a:custGeom>
                <a:avLst/>
                <a:gdLst>
                  <a:gd name="T0" fmla="*/ 153 w 305"/>
                  <a:gd name="T1" fmla="*/ 0 h 306"/>
                  <a:gd name="T2" fmla="*/ 153 w 305"/>
                  <a:gd name="T3" fmla="*/ 0 h 306"/>
                  <a:gd name="T4" fmla="*/ 0 w 305"/>
                  <a:gd name="T5" fmla="*/ 153 h 306"/>
                  <a:gd name="T6" fmla="*/ 153 w 305"/>
                  <a:gd name="T7" fmla="*/ 306 h 306"/>
                  <a:gd name="T8" fmla="*/ 305 w 305"/>
                  <a:gd name="T9" fmla="*/ 153 h 306"/>
                  <a:gd name="T10" fmla="*/ 153 w 305"/>
                  <a:gd name="T11" fmla="*/ 0 h 306"/>
                </a:gdLst>
                <a:ahLst/>
                <a:cxnLst>
                  <a:cxn ang="0">
                    <a:pos x="T0" y="T1"/>
                  </a:cxn>
                  <a:cxn ang="0">
                    <a:pos x="T2" y="T3"/>
                  </a:cxn>
                  <a:cxn ang="0">
                    <a:pos x="T4" y="T5"/>
                  </a:cxn>
                  <a:cxn ang="0">
                    <a:pos x="T6" y="T7"/>
                  </a:cxn>
                  <a:cxn ang="0">
                    <a:pos x="T8" y="T9"/>
                  </a:cxn>
                  <a:cxn ang="0">
                    <a:pos x="T10" y="T11"/>
                  </a:cxn>
                </a:cxnLst>
                <a:rect l="0" t="0" r="r" b="b"/>
                <a:pathLst>
                  <a:path w="305" h="306">
                    <a:moveTo>
                      <a:pt x="153" y="0"/>
                    </a:moveTo>
                    <a:lnTo>
                      <a:pt x="153" y="0"/>
                    </a:lnTo>
                    <a:cubicBezTo>
                      <a:pt x="68" y="0"/>
                      <a:pt x="0" y="68"/>
                      <a:pt x="0" y="153"/>
                    </a:cubicBezTo>
                    <a:cubicBezTo>
                      <a:pt x="0" y="237"/>
                      <a:pt x="68" y="306"/>
                      <a:pt x="153" y="306"/>
                    </a:cubicBezTo>
                    <a:cubicBezTo>
                      <a:pt x="237" y="306"/>
                      <a:pt x="305" y="237"/>
                      <a:pt x="305" y="153"/>
                    </a:cubicBezTo>
                    <a:cubicBezTo>
                      <a:pt x="305" y="68"/>
                      <a:pt x="237" y="0"/>
                      <a:pt x="153"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179" name="Freeform 29"/>
            <p:cNvSpPr>
              <a:spLocks noEditPoints="1"/>
            </p:cNvSpPr>
            <p:nvPr userDrawn="1"/>
          </p:nvSpPr>
          <p:spPr bwMode="auto">
            <a:xfrm>
              <a:off x="10055814" y="1128906"/>
              <a:ext cx="905329" cy="907255"/>
            </a:xfrm>
            <a:custGeom>
              <a:avLst/>
              <a:gdLst>
                <a:gd name="T0" fmla="*/ 578 w 811"/>
                <a:gd name="T1" fmla="*/ 436 h 811"/>
                <a:gd name="T2" fmla="*/ 578 w 811"/>
                <a:gd name="T3" fmla="*/ 436 h 811"/>
                <a:gd name="T4" fmla="*/ 531 w 811"/>
                <a:gd name="T5" fmla="*/ 269 h 811"/>
                <a:gd name="T6" fmla="*/ 698 w 811"/>
                <a:gd name="T7" fmla="*/ 222 h 811"/>
                <a:gd name="T8" fmla="*/ 745 w 811"/>
                <a:gd name="T9" fmla="*/ 389 h 811"/>
                <a:gd name="T10" fmla="*/ 578 w 811"/>
                <a:gd name="T11" fmla="*/ 436 h 811"/>
                <a:gd name="T12" fmla="*/ 656 w 811"/>
                <a:gd name="T13" fmla="*/ 663 h 811"/>
                <a:gd name="T14" fmla="*/ 656 w 811"/>
                <a:gd name="T15" fmla="*/ 663 h 811"/>
                <a:gd name="T16" fmla="*/ 489 w 811"/>
                <a:gd name="T17" fmla="*/ 710 h 811"/>
                <a:gd name="T18" fmla="*/ 441 w 811"/>
                <a:gd name="T19" fmla="*/ 543 h 811"/>
                <a:gd name="T20" fmla="*/ 609 w 811"/>
                <a:gd name="T21" fmla="*/ 495 h 811"/>
                <a:gd name="T22" fmla="*/ 656 w 811"/>
                <a:gd name="T23" fmla="*/ 663 h 811"/>
                <a:gd name="T24" fmla="*/ 366 w 811"/>
                <a:gd name="T25" fmla="*/ 405 h 811"/>
                <a:gd name="T26" fmla="*/ 366 w 811"/>
                <a:gd name="T27" fmla="*/ 405 h 811"/>
                <a:gd name="T28" fmla="*/ 405 w 811"/>
                <a:gd name="T29" fmla="*/ 366 h 811"/>
                <a:gd name="T30" fmla="*/ 444 w 811"/>
                <a:gd name="T31" fmla="*/ 405 h 811"/>
                <a:gd name="T32" fmla="*/ 405 w 811"/>
                <a:gd name="T33" fmla="*/ 444 h 811"/>
                <a:gd name="T34" fmla="*/ 366 w 811"/>
                <a:gd name="T35" fmla="*/ 405 h 811"/>
                <a:gd name="T36" fmla="*/ 369 w 811"/>
                <a:gd name="T37" fmla="*/ 663 h 811"/>
                <a:gd name="T38" fmla="*/ 369 w 811"/>
                <a:gd name="T39" fmla="*/ 663 h 811"/>
                <a:gd name="T40" fmla="*/ 201 w 811"/>
                <a:gd name="T41" fmla="*/ 710 h 811"/>
                <a:gd name="T42" fmla="*/ 154 w 811"/>
                <a:gd name="T43" fmla="*/ 543 h 811"/>
                <a:gd name="T44" fmla="*/ 321 w 811"/>
                <a:gd name="T45" fmla="*/ 495 h 811"/>
                <a:gd name="T46" fmla="*/ 369 w 811"/>
                <a:gd name="T47" fmla="*/ 663 h 811"/>
                <a:gd name="T48" fmla="*/ 112 w 811"/>
                <a:gd name="T49" fmla="*/ 436 h 811"/>
                <a:gd name="T50" fmla="*/ 112 w 811"/>
                <a:gd name="T51" fmla="*/ 436 h 811"/>
                <a:gd name="T52" fmla="*/ 65 w 811"/>
                <a:gd name="T53" fmla="*/ 269 h 811"/>
                <a:gd name="T54" fmla="*/ 232 w 811"/>
                <a:gd name="T55" fmla="*/ 222 h 811"/>
                <a:gd name="T56" fmla="*/ 280 w 811"/>
                <a:gd name="T57" fmla="*/ 389 h 811"/>
                <a:gd name="T58" fmla="*/ 112 w 811"/>
                <a:gd name="T59" fmla="*/ 436 h 811"/>
                <a:gd name="T60" fmla="*/ 298 w 811"/>
                <a:gd name="T61" fmla="*/ 100 h 811"/>
                <a:gd name="T62" fmla="*/ 298 w 811"/>
                <a:gd name="T63" fmla="*/ 100 h 811"/>
                <a:gd name="T64" fmla="*/ 465 w 811"/>
                <a:gd name="T65" fmla="*/ 52 h 811"/>
                <a:gd name="T66" fmla="*/ 513 w 811"/>
                <a:gd name="T67" fmla="*/ 220 h 811"/>
                <a:gd name="T68" fmla="*/ 345 w 811"/>
                <a:gd name="T69" fmla="*/ 267 h 811"/>
                <a:gd name="T70" fmla="*/ 298 w 811"/>
                <a:gd name="T71" fmla="*/ 100 h 811"/>
                <a:gd name="T72" fmla="*/ 405 w 811"/>
                <a:gd name="T73" fmla="*/ 0 h 811"/>
                <a:gd name="T74" fmla="*/ 405 w 811"/>
                <a:gd name="T75" fmla="*/ 0 h 811"/>
                <a:gd name="T76" fmla="*/ 0 w 811"/>
                <a:gd name="T77" fmla="*/ 405 h 811"/>
                <a:gd name="T78" fmla="*/ 405 w 811"/>
                <a:gd name="T79" fmla="*/ 811 h 811"/>
                <a:gd name="T80" fmla="*/ 811 w 811"/>
                <a:gd name="T81" fmla="*/ 405 h 811"/>
                <a:gd name="T82" fmla="*/ 405 w 811"/>
                <a:gd name="T83" fmla="*/ 0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11" h="811">
                  <a:moveTo>
                    <a:pt x="578" y="436"/>
                  </a:moveTo>
                  <a:lnTo>
                    <a:pt x="578" y="436"/>
                  </a:lnTo>
                  <a:cubicBezTo>
                    <a:pt x="519" y="403"/>
                    <a:pt x="497" y="329"/>
                    <a:pt x="531" y="269"/>
                  </a:cubicBezTo>
                  <a:cubicBezTo>
                    <a:pt x="564" y="210"/>
                    <a:pt x="638" y="188"/>
                    <a:pt x="698" y="222"/>
                  </a:cubicBezTo>
                  <a:cubicBezTo>
                    <a:pt x="757" y="255"/>
                    <a:pt x="778" y="329"/>
                    <a:pt x="745" y="389"/>
                  </a:cubicBezTo>
                  <a:cubicBezTo>
                    <a:pt x="712" y="448"/>
                    <a:pt x="637" y="469"/>
                    <a:pt x="578" y="436"/>
                  </a:cubicBezTo>
                  <a:close/>
                  <a:moveTo>
                    <a:pt x="656" y="663"/>
                  </a:moveTo>
                  <a:lnTo>
                    <a:pt x="656" y="663"/>
                  </a:lnTo>
                  <a:cubicBezTo>
                    <a:pt x="623" y="722"/>
                    <a:pt x="548" y="743"/>
                    <a:pt x="489" y="710"/>
                  </a:cubicBezTo>
                  <a:cubicBezTo>
                    <a:pt x="430" y="677"/>
                    <a:pt x="408" y="602"/>
                    <a:pt x="441" y="543"/>
                  </a:cubicBezTo>
                  <a:cubicBezTo>
                    <a:pt x="474" y="484"/>
                    <a:pt x="549" y="462"/>
                    <a:pt x="609" y="495"/>
                  </a:cubicBezTo>
                  <a:cubicBezTo>
                    <a:pt x="668" y="528"/>
                    <a:pt x="689" y="603"/>
                    <a:pt x="656" y="663"/>
                  </a:cubicBezTo>
                  <a:close/>
                  <a:moveTo>
                    <a:pt x="366" y="405"/>
                  </a:moveTo>
                  <a:lnTo>
                    <a:pt x="366" y="405"/>
                  </a:lnTo>
                  <a:cubicBezTo>
                    <a:pt x="366" y="384"/>
                    <a:pt x="384" y="366"/>
                    <a:pt x="405" y="366"/>
                  </a:cubicBezTo>
                  <a:cubicBezTo>
                    <a:pt x="427" y="366"/>
                    <a:pt x="444" y="384"/>
                    <a:pt x="444" y="405"/>
                  </a:cubicBezTo>
                  <a:cubicBezTo>
                    <a:pt x="444" y="427"/>
                    <a:pt x="427" y="444"/>
                    <a:pt x="405" y="444"/>
                  </a:cubicBezTo>
                  <a:cubicBezTo>
                    <a:pt x="384" y="444"/>
                    <a:pt x="366" y="427"/>
                    <a:pt x="366" y="405"/>
                  </a:cubicBezTo>
                  <a:close/>
                  <a:moveTo>
                    <a:pt x="369" y="663"/>
                  </a:moveTo>
                  <a:lnTo>
                    <a:pt x="369" y="663"/>
                  </a:lnTo>
                  <a:cubicBezTo>
                    <a:pt x="336" y="722"/>
                    <a:pt x="261" y="743"/>
                    <a:pt x="201" y="710"/>
                  </a:cubicBezTo>
                  <a:cubicBezTo>
                    <a:pt x="142" y="677"/>
                    <a:pt x="121" y="602"/>
                    <a:pt x="154" y="543"/>
                  </a:cubicBezTo>
                  <a:cubicBezTo>
                    <a:pt x="187" y="484"/>
                    <a:pt x="262" y="462"/>
                    <a:pt x="321" y="495"/>
                  </a:cubicBezTo>
                  <a:cubicBezTo>
                    <a:pt x="381" y="528"/>
                    <a:pt x="402" y="603"/>
                    <a:pt x="369" y="663"/>
                  </a:cubicBezTo>
                  <a:close/>
                  <a:moveTo>
                    <a:pt x="112" y="436"/>
                  </a:moveTo>
                  <a:lnTo>
                    <a:pt x="112" y="436"/>
                  </a:lnTo>
                  <a:cubicBezTo>
                    <a:pt x="53" y="403"/>
                    <a:pt x="32" y="329"/>
                    <a:pt x="65" y="269"/>
                  </a:cubicBezTo>
                  <a:cubicBezTo>
                    <a:pt x="98" y="210"/>
                    <a:pt x="173" y="188"/>
                    <a:pt x="232" y="222"/>
                  </a:cubicBezTo>
                  <a:cubicBezTo>
                    <a:pt x="291" y="255"/>
                    <a:pt x="313" y="329"/>
                    <a:pt x="280" y="389"/>
                  </a:cubicBezTo>
                  <a:cubicBezTo>
                    <a:pt x="247" y="448"/>
                    <a:pt x="172" y="469"/>
                    <a:pt x="112" y="436"/>
                  </a:cubicBezTo>
                  <a:close/>
                  <a:moveTo>
                    <a:pt x="298" y="100"/>
                  </a:moveTo>
                  <a:lnTo>
                    <a:pt x="298" y="100"/>
                  </a:lnTo>
                  <a:cubicBezTo>
                    <a:pt x="331" y="41"/>
                    <a:pt x="406" y="19"/>
                    <a:pt x="465" y="52"/>
                  </a:cubicBezTo>
                  <a:cubicBezTo>
                    <a:pt x="524" y="85"/>
                    <a:pt x="546" y="160"/>
                    <a:pt x="513" y="220"/>
                  </a:cubicBezTo>
                  <a:cubicBezTo>
                    <a:pt x="480" y="279"/>
                    <a:pt x="405" y="300"/>
                    <a:pt x="345" y="267"/>
                  </a:cubicBezTo>
                  <a:cubicBezTo>
                    <a:pt x="286" y="234"/>
                    <a:pt x="265" y="159"/>
                    <a:pt x="298" y="100"/>
                  </a:cubicBezTo>
                  <a:close/>
                  <a:moveTo>
                    <a:pt x="405" y="0"/>
                  </a:moveTo>
                  <a:lnTo>
                    <a:pt x="405" y="0"/>
                  </a:lnTo>
                  <a:cubicBezTo>
                    <a:pt x="181" y="0"/>
                    <a:pt x="0" y="181"/>
                    <a:pt x="0" y="405"/>
                  </a:cubicBezTo>
                  <a:cubicBezTo>
                    <a:pt x="0" y="629"/>
                    <a:pt x="181" y="811"/>
                    <a:pt x="405" y="811"/>
                  </a:cubicBezTo>
                  <a:cubicBezTo>
                    <a:pt x="629" y="811"/>
                    <a:pt x="811" y="629"/>
                    <a:pt x="811" y="405"/>
                  </a:cubicBezTo>
                  <a:cubicBezTo>
                    <a:pt x="811" y="181"/>
                    <a:pt x="629" y="0"/>
                    <a:pt x="405"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80" name="Freeform 5"/>
            <p:cNvSpPr>
              <a:spLocks noEditPoints="1"/>
            </p:cNvSpPr>
            <p:nvPr userDrawn="1"/>
          </p:nvSpPr>
          <p:spPr bwMode="auto">
            <a:xfrm rot="1264384">
              <a:off x="11021415" y="4242039"/>
              <a:ext cx="1000393" cy="429321"/>
            </a:xfrm>
            <a:custGeom>
              <a:avLst/>
              <a:gdLst>
                <a:gd name="T0" fmla="*/ 1727 w 3152"/>
                <a:gd name="T1" fmla="*/ 1223 h 1356"/>
                <a:gd name="T2" fmla="*/ 1727 w 3152"/>
                <a:gd name="T3" fmla="*/ 421 h 1356"/>
                <a:gd name="T4" fmla="*/ 1727 w 3152"/>
                <a:gd name="T5" fmla="*/ 1223 h 1356"/>
                <a:gd name="T6" fmla="*/ 534 w 3152"/>
                <a:gd name="T7" fmla="*/ 1223 h 1356"/>
                <a:gd name="T8" fmla="*/ 522 w 3152"/>
                <a:gd name="T9" fmla="*/ 422 h 1356"/>
                <a:gd name="T10" fmla="*/ 550 w 3152"/>
                <a:gd name="T11" fmla="*/ 422 h 1356"/>
                <a:gd name="T12" fmla="*/ 534 w 3152"/>
                <a:gd name="T13" fmla="*/ 1223 h 1356"/>
                <a:gd name="T14" fmla="*/ 2965 w 3152"/>
                <a:gd name="T15" fmla="*/ 30 h 1356"/>
                <a:gd name="T16" fmla="*/ 2960 w 3152"/>
                <a:gd name="T17" fmla="*/ 24 h 1356"/>
                <a:gd name="T18" fmla="*/ 2955 w 3152"/>
                <a:gd name="T19" fmla="*/ 19 h 1356"/>
                <a:gd name="T20" fmla="*/ 2945 w 3152"/>
                <a:gd name="T21" fmla="*/ 11 h 1356"/>
                <a:gd name="T22" fmla="*/ 2934 w 3152"/>
                <a:gd name="T23" fmla="*/ 5 h 1356"/>
                <a:gd name="T24" fmla="*/ 2921 w 3152"/>
                <a:gd name="T25" fmla="*/ 2 h 1356"/>
                <a:gd name="T26" fmla="*/ 2908 w 3152"/>
                <a:gd name="T27" fmla="*/ 1 h 1356"/>
                <a:gd name="T28" fmla="*/ 2896 w 3152"/>
                <a:gd name="T29" fmla="*/ 2 h 1356"/>
                <a:gd name="T30" fmla="*/ 2883 w 3152"/>
                <a:gd name="T31" fmla="*/ 6 h 1356"/>
                <a:gd name="T32" fmla="*/ 2872 w 3152"/>
                <a:gd name="T33" fmla="*/ 12 h 1356"/>
                <a:gd name="T34" fmla="*/ 2867 w 3152"/>
                <a:gd name="T35" fmla="*/ 17 h 1356"/>
                <a:gd name="T36" fmla="*/ 2861 w 3152"/>
                <a:gd name="T37" fmla="*/ 21 h 1356"/>
                <a:gd name="T38" fmla="*/ 1727 w 3152"/>
                <a:gd name="T39" fmla="*/ 288 h 1356"/>
                <a:gd name="T40" fmla="*/ 1064 w 3152"/>
                <a:gd name="T41" fmla="*/ 756 h 1356"/>
                <a:gd name="T42" fmla="*/ 799 w 3152"/>
                <a:gd name="T43" fmla="*/ 173 h 1356"/>
                <a:gd name="T44" fmla="*/ 975 w 3152"/>
                <a:gd name="T45" fmla="*/ 380 h 1356"/>
                <a:gd name="T46" fmla="*/ 1030 w 3152"/>
                <a:gd name="T47" fmla="*/ 275 h 1356"/>
                <a:gd name="T48" fmla="*/ 863 w 3152"/>
                <a:gd name="T49" fmla="*/ 29 h 1356"/>
                <a:gd name="T50" fmla="*/ 854 w 3152"/>
                <a:gd name="T51" fmla="*/ 19 h 1356"/>
                <a:gd name="T52" fmla="*/ 850 w 3152"/>
                <a:gd name="T53" fmla="*/ 16 h 1356"/>
                <a:gd name="T54" fmla="*/ 838 w 3152"/>
                <a:gd name="T55" fmla="*/ 8 h 1356"/>
                <a:gd name="T56" fmla="*/ 825 w 3152"/>
                <a:gd name="T57" fmla="*/ 3 h 1356"/>
                <a:gd name="T58" fmla="*/ 813 w 3152"/>
                <a:gd name="T59" fmla="*/ 1 h 1356"/>
                <a:gd name="T60" fmla="*/ 800 w 3152"/>
                <a:gd name="T61" fmla="*/ 1 h 1356"/>
                <a:gd name="T62" fmla="*/ 787 w 3152"/>
                <a:gd name="T63" fmla="*/ 4 h 1356"/>
                <a:gd name="T64" fmla="*/ 774 w 3152"/>
                <a:gd name="T65" fmla="*/ 10 h 1356"/>
                <a:gd name="T66" fmla="*/ 770 w 3152"/>
                <a:gd name="T67" fmla="*/ 12 h 1356"/>
                <a:gd name="T68" fmla="*/ 760 w 3152"/>
                <a:gd name="T69" fmla="*/ 21 h 1356"/>
                <a:gd name="T70" fmla="*/ 508 w 3152"/>
                <a:gd name="T71" fmla="*/ 289 h 1356"/>
                <a:gd name="T72" fmla="*/ 534 w 3152"/>
                <a:gd name="T73" fmla="*/ 1356 h 1356"/>
                <a:gd name="T74" fmla="*/ 1197 w 3152"/>
                <a:gd name="T75" fmla="*/ 889 h 1356"/>
                <a:gd name="T76" fmla="*/ 2260 w 3152"/>
                <a:gd name="T77" fmla="*/ 856 h 1356"/>
                <a:gd name="T78" fmla="*/ 3021 w 3152"/>
                <a:gd name="T79" fmla="*/ 350 h 1356"/>
                <a:gd name="T80" fmla="*/ 3114 w 3152"/>
                <a:gd name="T81" fmla="*/ 368 h 1356"/>
                <a:gd name="T82" fmla="*/ 2965 w 3152"/>
                <a:gd name="T83" fmla="*/ 3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52" h="1356">
                  <a:moveTo>
                    <a:pt x="1727" y="1223"/>
                  </a:moveTo>
                  <a:lnTo>
                    <a:pt x="1727" y="1223"/>
                  </a:lnTo>
                  <a:cubicBezTo>
                    <a:pt x="1506" y="1223"/>
                    <a:pt x="1326" y="1043"/>
                    <a:pt x="1326" y="822"/>
                  </a:cubicBezTo>
                  <a:cubicBezTo>
                    <a:pt x="1326" y="601"/>
                    <a:pt x="1506" y="421"/>
                    <a:pt x="1727" y="421"/>
                  </a:cubicBezTo>
                  <a:cubicBezTo>
                    <a:pt x="1948" y="421"/>
                    <a:pt x="2128" y="601"/>
                    <a:pt x="2128" y="822"/>
                  </a:cubicBezTo>
                  <a:cubicBezTo>
                    <a:pt x="2128" y="1043"/>
                    <a:pt x="1948" y="1223"/>
                    <a:pt x="1727" y="1223"/>
                  </a:cubicBezTo>
                  <a:close/>
                  <a:moveTo>
                    <a:pt x="534" y="1223"/>
                  </a:moveTo>
                  <a:lnTo>
                    <a:pt x="534" y="1223"/>
                  </a:lnTo>
                  <a:cubicBezTo>
                    <a:pt x="313" y="1223"/>
                    <a:pt x="133" y="1043"/>
                    <a:pt x="133" y="822"/>
                  </a:cubicBezTo>
                  <a:cubicBezTo>
                    <a:pt x="133" y="605"/>
                    <a:pt x="306" y="428"/>
                    <a:pt x="522" y="422"/>
                  </a:cubicBezTo>
                  <a:cubicBezTo>
                    <a:pt x="526" y="423"/>
                    <a:pt x="531" y="423"/>
                    <a:pt x="536" y="423"/>
                  </a:cubicBezTo>
                  <a:cubicBezTo>
                    <a:pt x="540" y="423"/>
                    <a:pt x="545" y="423"/>
                    <a:pt x="550" y="422"/>
                  </a:cubicBezTo>
                  <a:cubicBezTo>
                    <a:pt x="763" y="430"/>
                    <a:pt x="935" y="607"/>
                    <a:pt x="935" y="822"/>
                  </a:cubicBezTo>
                  <a:cubicBezTo>
                    <a:pt x="935" y="1043"/>
                    <a:pt x="755" y="1223"/>
                    <a:pt x="534" y="1223"/>
                  </a:cubicBezTo>
                  <a:close/>
                  <a:moveTo>
                    <a:pt x="2965" y="30"/>
                  </a:moveTo>
                  <a:lnTo>
                    <a:pt x="2965" y="30"/>
                  </a:lnTo>
                  <a:cubicBezTo>
                    <a:pt x="2965" y="30"/>
                    <a:pt x="2965" y="29"/>
                    <a:pt x="2965" y="29"/>
                  </a:cubicBezTo>
                  <a:cubicBezTo>
                    <a:pt x="2963" y="27"/>
                    <a:pt x="2962" y="26"/>
                    <a:pt x="2960" y="24"/>
                  </a:cubicBezTo>
                  <a:cubicBezTo>
                    <a:pt x="2959" y="22"/>
                    <a:pt x="2957" y="20"/>
                    <a:pt x="2956" y="19"/>
                  </a:cubicBezTo>
                  <a:cubicBezTo>
                    <a:pt x="2956" y="19"/>
                    <a:pt x="2955" y="19"/>
                    <a:pt x="2955" y="19"/>
                  </a:cubicBezTo>
                  <a:cubicBezTo>
                    <a:pt x="2954" y="17"/>
                    <a:pt x="2953" y="17"/>
                    <a:pt x="2952" y="16"/>
                  </a:cubicBezTo>
                  <a:cubicBezTo>
                    <a:pt x="2950" y="14"/>
                    <a:pt x="2948" y="12"/>
                    <a:pt x="2945" y="11"/>
                  </a:cubicBezTo>
                  <a:cubicBezTo>
                    <a:pt x="2944" y="10"/>
                    <a:pt x="2942" y="9"/>
                    <a:pt x="2940" y="8"/>
                  </a:cubicBezTo>
                  <a:cubicBezTo>
                    <a:pt x="2938" y="7"/>
                    <a:pt x="2936" y="6"/>
                    <a:pt x="2934" y="5"/>
                  </a:cubicBezTo>
                  <a:cubicBezTo>
                    <a:pt x="2932" y="4"/>
                    <a:pt x="2930" y="4"/>
                    <a:pt x="2928" y="3"/>
                  </a:cubicBezTo>
                  <a:cubicBezTo>
                    <a:pt x="2925" y="3"/>
                    <a:pt x="2923" y="2"/>
                    <a:pt x="2921" y="2"/>
                  </a:cubicBezTo>
                  <a:cubicBezTo>
                    <a:pt x="2919" y="1"/>
                    <a:pt x="2917" y="1"/>
                    <a:pt x="2915" y="1"/>
                  </a:cubicBezTo>
                  <a:cubicBezTo>
                    <a:pt x="2913" y="1"/>
                    <a:pt x="2911" y="0"/>
                    <a:pt x="2908" y="1"/>
                  </a:cubicBezTo>
                  <a:cubicBezTo>
                    <a:pt x="2907" y="1"/>
                    <a:pt x="2905" y="1"/>
                    <a:pt x="2903" y="1"/>
                  </a:cubicBezTo>
                  <a:cubicBezTo>
                    <a:pt x="2900" y="1"/>
                    <a:pt x="2898" y="2"/>
                    <a:pt x="2896" y="2"/>
                  </a:cubicBezTo>
                  <a:cubicBezTo>
                    <a:pt x="2894" y="2"/>
                    <a:pt x="2892" y="3"/>
                    <a:pt x="2890" y="4"/>
                  </a:cubicBezTo>
                  <a:cubicBezTo>
                    <a:pt x="2887" y="5"/>
                    <a:pt x="2885" y="5"/>
                    <a:pt x="2883" y="6"/>
                  </a:cubicBezTo>
                  <a:cubicBezTo>
                    <a:pt x="2881" y="7"/>
                    <a:pt x="2879" y="8"/>
                    <a:pt x="2876" y="10"/>
                  </a:cubicBezTo>
                  <a:cubicBezTo>
                    <a:pt x="2875" y="11"/>
                    <a:pt x="2874" y="11"/>
                    <a:pt x="2872" y="12"/>
                  </a:cubicBezTo>
                  <a:cubicBezTo>
                    <a:pt x="2872" y="12"/>
                    <a:pt x="2872" y="12"/>
                    <a:pt x="2872" y="12"/>
                  </a:cubicBezTo>
                  <a:cubicBezTo>
                    <a:pt x="2870" y="14"/>
                    <a:pt x="2868" y="15"/>
                    <a:pt x="2867" y="17"/>
                  </a:cubicBezTo>
                  <a:cubicBezTo>
                    <a:pt x="2865" y="18"/>
                    <a:pt x="2863" y="20"/>
                    <a:pt x="2861" y="21"/>
                  </a:cubicBezTo>
                  <a:cubicBezTo>
                    <a:pt x="2861" y="21"/>
                    <a:pt x="2861" y="21"/>
                    <a:pt x="2861" y="21"/>
                  </a:cubicBezTo>
                  <a:lnTo>
                    <a:pt x="2242" y="680"/>
                  </a:lnTo>
                  <a:cubicBezTo>
                    <a:pt x="2180" y="454"/>
                    <a:pt x="1973" y="288"/>
                    <a:pt x="1727" y="288"/>
                  </a:cubicBezTo>
                  <a:cubicBezTo>
                    <a:pt x="1455" y="288"/>
                    <a:pt x="1230" y="492"/>
                    <a:pt x="1197" y="756"/>
                  </a:cubicBezTo>
                  <a:lnTo>
                    <a:pt x="1064" y="756"/>
                  </a:lnTo>
                  <a:cubicBezTo>
                    <a:pt x="1037" y="539"/>
                    <a:pt x="880" y="363"/>
                    <a:pt x="674" y="307"/>
                  </a:cubicBezTo>
                  <a:lnTo>
                    <a:pt x="799" y="173"/>
                  </a:lnTo>
                  <a:lnTo>
                    <a:pt x="919" y="350"/>
                  </a:lnTo>
                  <a:cubicBezTo>
                    <a:pt x="932" y="369"/>
                    <a:pt x="953" y="380"/>
                    <a:pt x="975" y="380"/>
                  </a:cubicBezTo>
                  <a:cubicBezTo>
                    <a:pt x="988" y="380"/>
                    <a:pt x="1001" y="376"/>
                    <a:pt x="1012" y="368"/>
                  </a:cubicBezTo>
                  <a:cubicBezTo>
                    <a:pt x="1042" y="347"/>
                    <a:pt x="1050" y="306"/>
                    <a:pt x="1030" y="275"/>
                  </a:cubicBezTo>
                  <a:lnTo>
                    <a:pt x="863" y="30"/>
                  </a:lnTo>
                  <a:cubicBezTo>
                    <a:pt x="863" y="30"/>
                    <a:pt x="863" y="29"/>
                    <a:pt x="863" y="29"/>
                  </a:cubicBezTo>
                  <a:cubicBezTo>
                    <a:pt x="861" y="27"/>
                    <a:pt x="860" y="26"/>
                    <a:pt x="858" y="24"/>
                  </a:cubicBezTo>
                  <a:cubicBezTo>
                    <a:pt x="857" y="22"/>
                    <a:pt x="855" y="20"/>
                    <a:pt x="854" y="19"/>
                  </a:cubicBezTo>
                  <a:cubicBezTo>
                    <a:pt x="854" y="19"/>
                    <a:pt x="854" y="19"/>
                    <a:pt x="853" y="19"/>
                  </a:cubicBezTo>
                  <a:cubicBezTo>
                    <a:pt x="852" y="17"/>
                    <a:pt x="851" y="17"/>
                    <a:pt x="850" y="16"/>
                  </a:cubicBezTo>
                  <a:cubicBezTo>
                    <a:pt x="848" y="14"/>
                    <a:pt x="846" y="12"/>
                    <a:pt x="843" y="11"/>
                  </a:cubicBezTo>
                  <a:cubicBezTo>
                    <a:pt x="842" y="10"/>
                    <a:pt x="840" y="9"/>
                    <a:pt x="838" y="8"/>
                  </a:cubicBezTo>
                  <a:cubicBezTo>
                    <a:pt x="836" y="7"/>
                    <a:pt x="834" y="6"/>
                    <a:pt x="832" y="5"/>
                  </a:cubicBezTo>
                  <a:cubicBezTo>
                    <a:pt x="830" y="4"/>
                    <a:pt x="827" y="4"/>
                    <a:pt x="825" y="3"/>
                  </a:cubicBezTo>
                  <a:cubicBezTo>
                    <a:pt x="823" y="3"/>
                    <a:pt x="821" y="2"/>
                    <a:pt x="819" y="2"/>
                  </a:cubicBezTo>
                  <a:cubicBezTo>
                    <a:pt x="817" y="1"/>
                    <a:pt x="815" y="1"/>
                    <a:pt x="813" y="1"/>
                  </a:cubicBezTo>
                  <a:cubicBezTo>
                    <a:pt x="811" y="1"/>
                    <a:pt x="809" y="1"/>
                    <a:pt x="807" y="1"/>
                  </a:cubicBezTo>
                  <a:cubicBezTo>
                    <a:pt x="805" y="1"/>
                    <a:pt x="802" y="1"/>
                    <a:pt x="800" y="1"/>
                  </a:cubicBezTo>
                  <a:cubicBezTo>
                    <a:pt x="798" y="1"/>
                    <a:pt x="796" y="2"/>
                    <a:pt x="794" y="2"/>
                  </a:cubicBezTo>
                  <a:cubicBezTo>
                    <a:pt x="792" y="2"/>
                    <a:pt x="790" y="3"/>
                    <a:pt x="787" y="4"/>
                  </a:cubicBezTo>
                  <a:cubicBezTo>
                    <a:pt x="785" y="5"/>
                    <a:pt x="783" y="5"/>
                    <a:pt x="782" y="6"/>
                  </a:cubicBezTo>
                  <a:cubicBezTo>
                    <a:pt x="779" y="7"/>
                    <a:pt x="777" y="8"/>
                    <a:pt x="774" y="10"/>
                  </a:cubicBezTo>
                  <a:cubicBezTo>
                    <a:pt x="773" y="11"/>
                    <a:pt x="772" y="11"/>
                    <a:pt x="770" y="12"/>
                  </a:cubicBezTo>
                  <a:cubicBezTo>
                    <a:pt x="770" y="12"/>
                    <a:pt x="770" y="12"/>
                    <a:pt x="770" y="12"/>
                  </a:cubicBezTo>
                  <a:cubicBezTo>
                    <a:pt x="768" y="14"/>
                    <a:pt x="766" y="15"/>
                    <a:pt x="765" y="17"/>
                  </a:cubicBezTo>
                  <a:cubicBezTo>
                    <a:pt x="763" y="18"/>
                    <a:pt x="761" y="20"/>
                    <a:pt x="760" y="21"/>
                  </a:cubicBezTo>
                  <a:cubicBezTo>
                    <a:pt x="759" y="21"/>
                    <a:pt x="759" y="21"/>
                    <a:pt x="759" y="21"/>
                  </a:cubicBezTo>
                  <a:lnTo>
                    <a:pt x="508" y="289"/>
                  </a:lnTo>
                  <a:cubicBezTo>
                    <a:pt x="225" y="302"/>
                    <a:pt x="0" y="536"/>
                    <a:pt x="0" y="822"/>
                  </a:cubicBezTo>
                  <a:cubicBezTo>
                    <a:pt x="0" y="1117"/>
                    <a:pt x="239" y="1356"/>
                    <a:pt x="534" y="1356"/>
                  </a:cubicBezTo>
                  <a:cubicBezTo>
                    <a:pt x="806" y="1356"/>
                    <a:pt x="1031" y="1152"/>
                    <a:pt x="1064" y="889"/>
                  </a:cubicBezTo>
                  <a:lnTo>
                    <a:pt x="1197" y="889"/>
                  </a:lnTo>
                  <a:cubicBezTo>
                    <a:pt x="1230" y="1152"/>
                    <a:pt x="1455" y="1356"/>
                    <a:pt x="1727" y="1356"/>
                  </a:cubicBezTo>
                  <a:cubicBezTo>
                    <a:pt x="2011" y="1356"/>
                    <a:pt x="2243" y="1135"/>
                    <a:pt x="2260" y="856"/>
                  </a:cubicBezTo>
                  <a:lnTo>
                    <a:pt x="2901" y="173"/>
                  </a:lnTo>
                  <a:lnTo>
                    <a:pt x="3021" y="350"/>
                  </a:lnTo>
                  <a:cubicBezTo>
                    <a:pt x="3034" y="369"/>
                    <a:pt x="3055" y="380"/>
                    <a:pt x="3077" y="380"/>
                  </a:cubicBezTo>
                  <a:cubicBezTo>
                    <a:pt x="3089" y="380"/>
                    <a:pt x="3103" y="376"/>
                    <a:pt x="3114" y="368"/>
                  </a:cubicBezTo>
                  <a:cubicBezTo>
                    <a:pt x="3144" y="347"/>
                    <a:pt x="3152" y="306"/>
                    <a:pt x="3132" y="275"/>
                  </a:cubicBezTo>
                  <a:lnTo>
                    <a:pt x="2965" y="30"/>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181" name="组合 22"/>
            <p:cNvGrpSpPr/>
            <p:nvPr userDrawn="1"/>
          </p:nvGrpSpPr>
          <p:grpSpPr>
            <a:xfrm rot="1013132">
              <a:off x="10896206" y="2815985"/>
              <a:ext cx="794889" cy="623974"/>
              <a:chOff x="3654425" y="5089525"/>
              <a:chExt cx="1860550" cy="1460500"/>
            </a:xfrm>
            <a:grpFill/>
          </p:grpSpPr>
          <p:sp>
            <p:nvSpPr>
              <p:cNvPr id="185" name="Freeform 12"/>
              <p:cNvSpPr>
                <a:spLocks noEditPoints="1"/>
              </p:cNvSpPr>
              <p:nvPr/>
            </p:nvSpPr>
            <p:spPr bwMode="auto">
              <a:xfrm>
                <a:off x="3654425" y="5089525"/>
                <a:ext cx="1860550" cy="1460500"/>
              </a:xfrm>
              <a:custGeom>
                <a:avLst/>
                <a:gdLst>
                  <a:gd name="T0" fmla="*/ 2372 w 2506"/>
                  <a:gd name="T1" fmla="*/ 1716 h 1970"/>
                  <a:gd name="T2" fmla="*/ 2372 w 2506"/>
                  <a:gd name="T3" fmla="*/ 1716 h 1970"/>
                  <a:gd name="T4" fmla="*/ 1858 w 2506"/>
                  <a:gd name="T5" fmla="*/ 1575 h 1970"/>
                  <a:gd name="T6" fmla="*/ 1818 w 2506"/>
                  <a:gd name="T7" fmla="*/ 1576 h 1970"/>
                  <a:gd name="T8" fmla="*/ 1323 w 2506"/>
                  <a:gd name="T9" fmla="*/ 1715 h 1970"/>
                  <a:gd name="T10" fmla="*/ 1323 w 2506"/>
                  <a:gd name="T11" fmla="*/ 308 h 1970"/>
                  <a:gd name="T12" fmla="*/ 1847 w 2506"/>
                  <a:gd name="T13" fmla="*/ 133 h 1970"/>
                  <a:gd name="T14" fmla="*/ 2372 w 2506"/>
                  <a:gd name="T15" fmla="*/ 310 h 1970"/>
                  <a:gd name="T16" fmla="*/ 2372 w 2506"/>
                  <a:gd name="T17" fmla="*/ 1716 h 1970"/>
                  <a:gd name="T18" fmla="*/ 1182 w 2506"/>
                  <a:gd name="T19" fmla="*/ 1715 h 1970"/>
                  <a:gd name="T20" fmla="*/ 1182 w 2506"/>
                  <a:gd name="T21" fmla="*/ 1715 h 1970"/>
                  <a:gd name="T22" fmla="*/ 688 w 2506"/>
                  <a:gd name="T23" fmla="*/ 1576 h 1970"/>
                  <a:gd name="T24" fmla="*/ 647 w 2506"/>
                  <a:gd name="T25" fmla="*/ 1575 h 1970"/>
                  <a:gd name="T26" fmla="*/ 133 w 2506"/>
                  <a:gd name="T27" fmla="*/ 1716 h 1970"/>
                  <a:gd name="T28" fmla="*/ 133 w 2506"/>
                  <a:gd name="T29" fmla="*/ 310 h 1970"/>
                  <a:gd name="T30" fmla="*/ 659 w 2506"/>
                  <a:gd name="T31" fmla="*/ 133 h 1970"/>
                  <a:gd name="T32" fmla="*/ 1182 w 2506"/>
                  <a:gd name="T33" fmla="*/ 308 h 1970"/>
                  <a:gd name="T34" fmla="*/ 1182 w 2506"/>
                  <a:gd name="T35" fmla="*/ 1715 h 1970"/>
                  <a:gd name="T36" fmla="*/ 1849 w 2506"/>
                  <a:gd name="T37" fmla="*/ 0 h 1970"/>
                  <a:gd name="T38" fmla="*/ 1849 w 2506"/>
                  <a:gd name="T39" fmla="*/ 0 h 1970"/>
                  <a:gd name="T40" fmla="*/ 1823 w 2506"/>
                  <a:gd name="T41" fmla="*/ 0 h 1970"/>
                  <a:gd name="T42" fmla="*/ 1253 w 2506"/>
                  <a:gd name="T43" fmla="*/ 184 h 1970"/>
                  <a:gd name="T44" fmla="*/ 683 w 2506"/>
                  <a:gd name="T45" fmla="*/ 0 h 1970"/>
                  <a:gd name="T46" fmla="*/ 657 w 2506"/>
                  <a:gd name="T47" fmla="*/ 0 h 1970"/>
                  <a:gd name="T48" fmla="*/ 5 w 2506"/>
                  <a:gd name="T49" fmla="*/ 267 h 1970"/>
                  <a:gd name="T50" fmla="*/ 0 w 2506"/>
                  <a:gd name="T51" fmla="*/ 279 h 1970"/>
                  <a:gd name="T52" fmla="*/ 0 w 2506"/>
                  <a:gd name="T53" fmla="*/ 1970 h 1970"/>
                  <a:gd name="T54" fmla="*/ 107 w 2506"/>
                  <a:gd name="T55" fmla="*/ 1889 h 1970"/>
                  <a:gd name="T56" fmla="*/ 682 w 2506"/>
                  <a:gd name="T57" fmla="*/ 1709 h 1970"/>
                  <a:gd name="T58" fmla="*/ 1190 w 2506"/>
                  <a:gd name="T59" fmla="*/ 1876 h 1970"/>
                  <a:gd name="T60" fmla="*/ 1208 w 2506"/>
                  <a:gd name="T61" fmla="*/ 1888 h 1970"/>
                  <a:gd name="T62" fmla="*/ 1253 w 2506"/>
                  <a:gd name="T63" fmla="*/ 1924 h 1970"/>
                  <a:gd name="T64" fmla="*/ 1298 w 2506"/>
                  <a:gd name="T65" fmla="*/ 1888 h 1970"/>
                  <a:gd name="T66" fmla="*/ 1316 w 2506"/>
                  <a:gd name="T67" fmla="*/ 1876 h 1970"/>
                  <a:gd name="T68" fmla="*/ 1824 w 2506"/>
                  <a:gd name="T69" fmla="*/ 1709 h 1970"/>
                  <a:gd name="T70" fmla="*/ 2399 w 2506"/>
                  <a:gd name="T71" fmla="*/ 1889 h 1970"/>
                  <a:gd name="T72" fmla="*/ 2506 w 2506"/>
                  <a:gd name="T73" fmla="*/ 1970 h 1970"/>
                  <a:gd name="T74" fmla="*/ 2506 w 2506"/>
                  <a:gd name="T75" fmla="*/ 279 h 1970"/>
                  <a:gd name="T76" fmla="*/ 2501 w 2506"/>
                  <a:gd name="T77" fmla="*/ 267 h 1970"/>
                  <a:gd name="T78" fmla="*/ 1849 w 2506"/>
                  <a:gd name="T79" fmla="*/ 0 h 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06" h="1970">
                    <a:moveTo>
                      <a:pt x="2372" y="1716"/>
                    </a:moveTo>
                    <a:lnTo>
                      <a:pt x="2372" y="1716"/>
                    </a:lnTo>
                    <a:cubicBezTo>
                      <a:pt x="2261" y="1655"/>
                      <a:pt x="2075" y="1575"/>
                      <a:pt x="1858" y="1575"/>
                    </a:cubicBezTo>
                    <a:cubicBezTo>
                      <a:pt x="1845" y="1575"/>
                      <a:pt x="1831" y="1576"/>
                      <a:pt x="1818" y="1576"/>
                    </a:cubicBezTo>
                    <a:cubicBezTo>
                      <a:pt x="1599" y="1587"/>
                      <a:pt x="1427" y="1659"/>
                      <a:pt x="1323" y="1715"/>
                    </a:cubicBezTo>
                    <a:lnTo>
                      <a:pt x="1323" y="308"/>
                    </a:lnTo>
                    <a:cubicBezTo>
                      <a:pt x="1347" y="271"/>
                      <a:pt x="1462" y="127"/>
                      <a:pt x="1847" y="133"/>
                    </a:cubicBezTo>
                    <a:cubicBezTo>
                      <a:pt x="2229" y="140"/>
                      <a:pt x="2347" y="273"/>
                      <a:pt x="2372" y="310"/>
                    </a:cubicBezTo>
                    <a:lnTo>
                      <a:pt x="2372" y="1716"/>
                    </a:lnTo>
                    <a:close/>
                    <a:moveTo>
                      <a:pt x="1182" y="1715"/>
                    </a:moveTo>
                    <a:lnTo>
                      <a:pt x="1182" y="1715"/>
                    </a:lnTo>
                    <a:cubicBezTo>
                      <a:pt x="1079" y="1659"/>
                      <a:pt x="906" y="1587"/>
                      <a:pt x="688" y="1576"/>
                    </a:cubicBezTo>
                    <a:cubicBezTo>
                      <a:pt x="674" y="1576"/>
                      <a:pt x="661" y="1575"/>
                      <a:pt x="647" y="1575"/>
                    </a:cubicBezTo>
                    <a:cubicBezTo>
                      <a:pt x="431" y="1575"/>
                      <a:pt x="244" y="1655"/>
                      <a:pt x="133" y="1716"/>
                    </a:cubicBezTo>
                    <a:lnTo>
                      <a:pt x="133" y="310"/>
                    </a:lnTo>
                    <a:cubicBezTo>
                      <a:pt x="159" y="273"/>
                      <a:pt x="276" y="140"/>
                      <a:pt x="659" y="133"/>
                    </a:cubicBezTo>
                    <a:cubicBezTo>
                      <a:pt x="1044" y="127"/>
                      <a:pt x="1159" y="271"/>
                      <a:pt x="1182" y="308"/>
                    </a:cubicBezTo>
                    <a:lnTo>
                      <a:pt x="1182" y="1715"/>
                    </a:lnTo>
                    <a:close/>
                    <a:moveTo>
                      <a:pt x="1849" y="0"/>
                    </a:moveTo>
                    <a:lnTo>
                      <a:pt x="1849" y="0"/>
                    </a:lnTo>
                    <a:cubicBezTo>
                      <a:pt x="1840" y="0"/>
                      <a:pt x="1831" y="0"/>
                      <a:pt x="1823" y="0"/>
                    </a:cubicBezTo>
                    <a:cubicBezTo>
                      <a:pt x="1490" y="0"/>
                      <a:pt x="1328" y="105"/>
                      <a:pt x="1253" y="184"/>
                    </a:cubicBezTo>
                    <a:cubicBezTo>
                      <a:pt x="1178" y="105"/>
                      <a:pt x="1015" y="0"/>
                      <a:pt x="683" y="0"/>
                    </a:cubicBezTo>
                    <a:cubicBezTo>
                      <a:pt x="674" y="0"/>
                      <a:pt x="666" y="0"/>
                      <a:pt x="657" y="0"/>
                    </a:cubicBezTo>
                    <a:cubicBezTo>
                      <a:pt x="127" y="9"/>
                      <a:pt x="16" y="240"/>
                      <a:pt x="5" y="267"/>
                    </a:cubicBezTo>
                    <a:lnTo>
                      <a:pt x="0" y="279"/>
                    </a:lnTo>
                    <a:lnTo>
                      <a:pt x="0" y="1970"/>
                    </a:lnTo>
                    <a:lnTo>
                      <a:pt x="107" y="1889"/>
                    </a:lnTo>
                    <a:cubicBezTo>
                      <a:pt x="109" y="1887"/>
                      <a:pt x="369" y="1695"/>
                      <a:pt x="682" y="1709"/>
                    </a:cubicBezTo>
                    <a:cubicBezTo>
                      <a:pt x="943" y="1722"/>
                      <a:pt x="1133" y="1837"/>
                      <a:pt x="1190" y="1876"/>
                    </a:cubicBezTo>
                    <a:cubicBezTo>
                      <a:pt x="1201" y="1883"/>
                      <a:pt x="1207" y="1888"/>
                      <a:pt x="1208" y="1888"/>
                    </a:cubicBezTo>
                    <a:lnTo>
                      <a:pt x="1253" y="1924"/>
                    </a:lnTo>
                    <a:lnTo>
                      <a:pt x="1298" y="1888"/>
                    </a:lnTo>
                    <a:cubicBezTo>
                      <a:pt x="1298" y="1888"/>
                      <a:pt x="1304" y="1883"/>
                      <a:pt x="1316" y="1876"/>
                    </a:cubicBezTo>
                    <a:cubicBezTo>
                      <a:pt x="1373" y="1837"/>
                      <a:pt x="1563" y="1722"/>
                      <a:pt x="1824" y="1709"/>
                    </a:cubicBezTo>
                    <a:cubicBezTo>
                      <a:pt x="2135" y="1695"/>
                      <a:pt x="2396" y="1887"/>
                      <a:pt x="2399" y="1889"/>
                    </a:cubicBezTo>
                    <a:lnTo>
                      <a:pt x="2506" y="1970"/>
                    </a:lnTo>
                    <a:lnTo>
                      <a:pt x="2506" y="279"/>
                    </a:lnTo>
                    <a:lnTo>
                      <a:pt x="2501" y="267"/>
                    </a:lnTo>
                    <a:cubicBezTo>
                      <a:pt x="2490" y="240"/>
                      <a:pt x="2379" y="9"/>
                      <a:pt x="1849"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86" name="Freeform 13"/>
              <p:cNvSpPr/>
              <p:nvPr/>
            </p:nvSpPr>
            <p:spPr bwMode="auto">
              <a:xfrm>
                <a:off x="3829050" y="5399088"/>
                <a:ext cx="627063" cy="152400"/>
              </a:xfrm>
              <a:custGeom>
                <a:avLst/>
                <a:gdLst>
                  <a:gd name="T0" fmla="*/ 822 w 844"/>
                  <a:gd name="T1" fmla="*/ 128 h 206"/>
                  <a:gd name="T2" fmla="*/ 822 w 844"/>
                  <a:gd name="T3" fmla="*/ 128 h 206"/>
                  <a:gd name="T4" fmla="*/ 441 w 844"/>
                  <a:gd name="T5" fmla="*/ 10 h 206"/>
                  <a:gd name="T6" fmla="*/ 23 w 844"/>
                  <a:gd name="T7" fmla="*/ 127 h 206"/>
                  <a:gd name="T8" fmla="*/ 12 w 844"/>
                  <a:gd name="T9" fmla="*/ 183 h 206"/>
                  <a:gd name="T10" fmla="*/ 45 w 844"/>
                  <a:gd name="T11" fmla="*/ 200 h 206"/>
                  <a:gd name="T12" fmla="*/ 68 w 844"/>
                  <a:gd name="T13" fmla="*/ 193 h 206"/>
                  <a:gd name="T14" fmla="*/ 437 w 844"/>
                  <a:gd name="T15" fmla="*/ 89 h 206"/>
                  <a:gd name="T16" fmla="*/ 775 w 844"/>
                  <a:gd name="T17" fmla="*/ 193 h 206"/>
                  <a:gd name="T18" fmla="*/ 831 w 844"/>
                  <a:gd name="T19" fmla="*/ 183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3"/>
                      <a:pt x="667" y="19"/>
                      <a:pt x="441" y="10"/>
                    </a:cubicBezTo>
                    <a:cubicBezTo>
                      <a:pt x="213" y="0"/>
                      <a:pt x="30" y="122"/>
                      <a:pt x="23" y="127"/>
                    </a:cubicBezTo>
                    <a:cubicBezTo>
                      <a:pt x="4" y="139"/>
                      <a:pt x="0" y="164"/>
                      <a:pt x="12" y="183"/>
                    </a:cubicBezTo>
                    <a:cubicBezTo>
                      <a:pt x="20" y="194"/>
                      <a:pt x="32" y="200"/>
                      <a:pt x="45" y="200"/>
                    </a:cubicBezTo>
                    <a:cubicBezTo>
                      <a:pt x="53" y="200"/>
                      <a:pt x="61" y="198"/>
                      <a:pt x="68" y="193"/>
                    </a:cubicBezTo>
                    <a:cubicBezTo>
                      <a:pt x="69" y="192"/>
                      <a:pt x="236" y="81"/>
                      <a:pt x="437" y="89"/>
                    </a:cubicBezTo>
                    <a:cubicBezTo>
                      <a:pt x="639" y="98"/>
                      <a:pt x="774" y="192"/>
                      <a:pt x="775" y="193"/>
                    </a:cubicBezTo>
                    <a:cubicBezTo>
                      <a:pt x="793" y="206"/>
                      <a:pt x="818" y="201"/>
                      <a:pt x="831" y="183"/>
                    </a:cubicBezTo>
                    <a:cubicBezTo>
                      <a:pt x="844" y="165"/>
                      <a:pt x="840" y="140"/>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87" name="Freeform 14"/>
              <p:cNvSpPr/>
              <p:nvPr/>
            </p:nvSpPr>
            <p:spPr bwMode="auto">
              <a:xfrm>
                <a:off x="3829050" y="5678488"/>
                <a:ext cx="627063" cy="152400"/>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8 w 844"/>
                  <a:gd name="T13" fmla="*/ 194 h 206"/>
                  <a:gd name="T14" fmla="*/ 437 w 844"/>
                  <a:gd name="T15" fmla="*/ 90 h 206"/>
                  <a:gd name="T16" fmla="*/ 775 w 844"/>
                  <a:gd name="T17" fmla="*/ 194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3"/>
                      <a:pt x="23" y="128"/>
                    </a:cubicBezTo>
                    <a:cubicBezTo>
                      <a:pt x="4" y="140"/>
                      <a:pt x="0" y="165"/>
                      <a:pt x="12" y="183"/>
                    </a:cubicBezTo>
                    <a:cubicBezTo>
                      <a:pt x="20" y="195"/>
                      <a:pt x="32" y="201"/>
                      <a:pt x="45" y="201"/>
                    </a:cubicBezTo>
                    <a:cubicBezTo>
                      <a:pt x="53" y="201"/>
                      <a:pt x="61" y="199"/>
                      <a:pt x="68" y="194"/>
                    </a:cubicBezTo>
                    <a:cubicBezTo>
                      <a:pt x="69" y="193"/>
                      <a:pt x="236" y="82"/>
                      <a:pt x="437" y="90"/>
                    </a:cubicBezTo>
                    <a:cubicBezTo>
                      <a:pt x="639" y="99"/>
                      <a:pt x="774" y="193"/>
                      <a:pt x="775" y="194"/>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88" name="Freeform 15"/>
              <p:cNvSpPr/>
              <p:nvPr/>
            </p:nvSpPr>
            <p:spPr bwMode="auto">
              <a:xfrm>
                <a:off x="3829050" y="5957888"/>
                <a:ext cx="627063" cy="153988"/>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8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8"/>
                    </a:cubicBezTo>
                    <a:cubicBezTo>
                      <a:pt x="4" y="140"/>
                      <a:pt x="0" y="165"/>
                      <a:pt x="12" y="183"/>
                    </a:cubicBezTo>
                    <a:cubicBezTo>
                      <a:pt x="20" y="195"/>
                      <a:pt x="32" y="201"/>
                      <a:pt x="45" y="201"/>
                    </a:cubicBezTo>
                    <a:cubicBezTo>
                      <a:pt x="53" y="201"/>
                      <a:pt x="61" y="198"/>
                      <a:pt x="68" y="194"/>
                    </a:cubicBezTo>
                    <a:cubicBezTo>
                      <a:pt x="69" y="193"/>
                      <a:pt x="236" y="82"/>
                      <a:pt x="437" y="90"/>
                    </a:cubicBezTo>
                    <a:cubicBezTo>
                      <a:pt x="639" y="99"/>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89" name="Freeform 16"/>
              <p:cNvSpPr/>
              <p:nvPr/>
            </p:nvSpPr>
            <p:spPr bwMode="auto">
              <a:xfrm>
                <a:off x="4713288" y="5437188"/>
                <a:ext cx="627063" cy="152400"/>
              </a:xfrm>
              <a:custGeom>
                <a:avLst/>
                <a:gdLst>
                  <a:gd name="T0" fmla="*/ 822 w 844"/>
                  <a:gd name="T1" fmla="*/ 127 h 205"/>
                  <a:gd name="T2" fmla="*/ 822 w 844"/>
                  <a:gd name="T3" fmla="*/ 127 h 205"/>
                  <a:gd name="T4" fmla="*/ 441 w 844"/>
                  <a:gd name="T5" fmla="*/ 9 h 205"/>
                  <a:gd name="T6" fmla="*/ 23 w 844"/>
                  <a:gd name="T7" fmla="*/ 127 h 205"/>
                  <a:gd name="T8" fmla="*/ 12 w 844"/>
                  <a:gd name="T9" fmla="*/ 182 h 205"/>
                  <a:gd name="T10" fmla="*/ 45 w 844"/>
                  <a:gd name="T11" fmla="*/ 200 h 205"/>
                  <a:gd name="T12" fmla="*/ 67 w 844"/>
                  <a:gd name="T13" fmla="*/ 193 h 205"/>
                  <a:gd name="T14" fmla="*/ 437 w 844"/>
                  <a:gd name="T15" fmla="*/ 89 h 205"/>
                  <a:gd name="T16" fmla="*/ 775 w 844"/>
                  <a:gd name="T17" fmla="*/ 193 h 205"/>
                  <a:gd name="T18" fmla="*/ 831 w 844"/>
                  <a:gd name="T19" fmla="*/ 183 h 205"/>
                  <a:gd name="T20" fmla="*/ 822 w 844"/>
                  <a:gd name="T21" fmla="*/ 127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5">
                    <a:moveTo>
                      <a:pt x="822" y="127"/>
                    </a:moveTo>
                    <a:lnTo>
                      <a:pt x="822" y="127"/>
                    </a:lnTo>
                    <a:cubicBezTo>
                      <a:pt x="815" y="123"/>
                      <a:pt x="667" y="19"/>
                      <a:pt x="441" y="9"/>
                    </a:cubicBezTo>
                    <a:cubicBezTo>
                      <a:pt x="213" y="0"/>
                      <a:pt x="30" y="122"/>
                      <a:pt x="23" y="127"/>
                    </a:cubicBezTo>
                    <a:cubicBezTo>
                      <a:pt x="4" y="139"/>
                      <a:pt x="0" y="164"/>
                      <a:pt x="12" y="182"/>
                    </a:cubicBezTo>
                    <a:cubicBezTo>
                      <a:pt x="20" y="194"/>
                      <a:pt x="32" y="200"/>
                      <a:pt x="45" y="200"/>
                    </a:cubicBezTo>
                    <a:cubicBezTo>
                      <a:pt x="53" y="200"/>
                      <a:pt x="61" y="198"/>
                      <a:pt x="67" y="193"/>
                    </a:cubicBezTo>
                    <a:cubicBezTo>
                      <a:pt x="69" y="192"/>
                      <a:pt x="236" y="81"/>
                      <a:pt x="437" y="89"/>
                    </a:cubicBezTo>
                    <a:cubicBezTo>
                      <a:pt x="639" y="98"/>
                      <a:pt x="774" y="192"/>
                      <a:pt x="775" y="193"/>
                    </a:cubicBezTo>
                    <a:cubicBezTo>
                      <a:pt x="793" y="205"/>
                      <a:pt x="818" y="201"/>
                      <a:pt x="831" y="183"/>
                    </a:cubicBezTo>
                    <a:cubicBezTo>
                      <a:pt x="844" y="165"/>
                      <a:pt x="840" y="140"/>
                      <a:pt x="822" y="127"/>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90" name="Freeform 17"/>
              <p:cNvSpPr/>
              <p:nvPr/>
            </p:nvSpPr>
            <p:spPr bwMode="auto">
              <a:xfrm>
                <a:off x="4713288" y="5716588"/>
                <a:ext cx="627063" cy="152400"/>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7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8"/>
                    </a:cubicBezTo>
                    <a:cubicBezTo>
                      <a:pt x="4" y="140"/>
                      <a:pt x="0" y="165"/>
                      <a:pt x="12" y="183"/>
                    </a:cubicBezTo>
                    <a:cubicBezTo>
                      <a:pt x="20" y="195"/>
                      <a:pt x="32" y="201"/>
                      <a:pt x="45" y="201"/>
                    </a:cubicBezTo>
                    <a:cubicBezTo>
                      <a:pt x="53" y="201"/>
                      <a:pt x="61" y="199"/>
                      <a:pt x="67" y="194"/>
                    </a:cubicBezTo>
                    <a:cubicBezTo>
                      <a:pt x="69" y="193"/>
                      <a:pt x="236" y="82"/>
                      <a:pt x="437" y="90"/>
                    </a:cubicBezTo>
                    <a:cubicBezTo>
                      <a:pt x="639" y="99"/>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91" name="Freeform 18"/>
              <p:cNvSpPr/>
              <p:nvPr/>
            </p:nvSpPr>
            <p:spPr bwMode="auto">
              <a:xfrm>
                <a:off x="4713288" y="5997575"/>
                <a:ext cx="627063" cy="152400"/>
              </a:xfrm>
              <a:custGeom>
                <a:avLst/>
                <a:gdLst>
                  <a:gd name="T0" fmla="*/ 822 w 844"/>
                  <a:gd name="T1" fmla="*/ 128 h 206"/>
                  <a:gd name="T2" fmla="*/ 822 w 844"/>
                  <a:gd name="T3" fmla="*/ 128 h 206"/>
                  <a:gd name="T4" fmla="*/ 441 w 844"/>
                  <a:gd name="T5" fmla="*/ 10 h 206"/>
                  <a:gd name="T6" fmla="*/ 23 w 844"/>
                  <a:gd name="T7" fmla="*/ 127 h 206"/>
                  <a:gd name="T8" fmla="*/ 12 w 844"/>
                  <a:gd name="T9" fmla="*/ 183 h 206"/>
                  <a:gd name="T10" fmla="*/ 45 w 844"/>
                  <a:gd name="T11" fmla="*/ 201 h 206"/>
                  <a:gd name="T12" fmla="*/ 67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7"/>
                    </a:cubicBezTo>
                    <a:cubicBezTo>
                      <a:pt x="4" y="140"/>
                      <a:pt x="0" y="165"/>
                      <a:pt x="12" y="183"/>
                    </a:cubicBezTo>
                    <a:cubicBezTo>
                      <a:pt x="20" y="194"/>
                      <a:pt x="32" y="201"/>
                      <a:pt x="45" y="201"/>
                    </a:cubicBezTo>
                    <a:cubicBezTo>
                      <a:pt x="53" y="201"/>
                      <a:pt x="61" y="198"/>
                      <a:pt x="67" y="194"/>
                    </a:cubicBezTo>
                    <a:cubicBezTo>
                      <a:pt x="69" y="193"/>
                      <a:pt x="236" y="82"/>
                      <a:pt x="437" y="90"/>
                    </a:cubicBezTo>
                    <a:cubicBezTo>
                      <a:pt x="639" y="98"/>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grpSp>
          <p:nvGrpSpPr>
            <p:cNvPr id="182" name="组合 23"/>
            <p:cNvGrpSpPr/>
            <p:nvPr userDrawn="1"/>
          </p:nvGrpSpPr>
          <p:grpSpPr>
            <a:xfrm>
              <a:off x="11093096" y="1325207"/>
              <a:ext cx="1301704" cy="1299270"/>
              <a:chOff x="6262688" y="5170488"/>
              <a:chExt cx="1697038" cy="1693863"/>
            </a:xfrm>
            <a:grpFill/>
          </p:grpSpPr>
          <p:sp>
            <p:nvSpPr>
              <p:cNvPr id="183" name="Freeform 19"/>
              <p:cNvSpPr>
                <a:spLocks noEditPoints="1"/>
              </p:cNvSpPr>
              <p:nvPr/>
            </p:nvSpPr>
            <p:spPr bwMode="auto">
              <a:xfrm>
                <a:off x="6262688" y="5170488"/>
                <a:ext cx="1697038" cy="1693863"/>
              </a:xfrm>
              <a:custGeom>
                <a:avLst/>
                <a:gdLst>
                  <a:gd name="T0" fmla="*/ 1760 w 2284"/>
                  <a:gd name="T1" fmla="*/ 1142 h 2284"/>
                  <a:gd name="T2" fmla="*/ 1919 w 2284"/>
                  <a:gd name="T3" fmla="*/ 1406 h 2284"/>
                  <a:gd name="T4" fmla="*/ 1756 w 2284"/>
                  <a:gd name="T5" fmla="*/ 1940 h 2284"/>
                  <a:gd name="T6" fmla="*/ 1878 w 2284"/>
                  <a:gd name="T7" fmla="*/ 1506 h 2284"/>
                  <a:gd name="T8" fmla="*/ 1433 w 2284"/>
                  <a:gd name="T9" fmla="*/ 1845 h 2284"/>
                  <a:gd name="T10" fmla="*/ 1496 w 2284"/>
                  <a:gd name="T11" fmla="*/ 1592 h 2284"/>
                  <a:gd name="T12" fmla="*/ 1142 w 2284"/>
                  <a:gd name="T13" fmla="*/ 2204 h 2284"/>
                  <a:gd name="T14" fmla="*/ 1405 w 2284"/>
                  <a:gd name="T15" fmla="*/ 1921 h 2284"/>
                  <a:gd name="T16" fmla="*/ 787 w 2284"/>
                  <a:gd name="T17" fmla="*/ 1592 h 2284"/>
                  <a:gd name="T18" fmla="*/ 850 w 2284"/>
                  <a:gd name="T19" fmla="*/ 1845 h 2284"/>
                  <a:gd name="T20" fmla="*/ 528 w 2284"/>
                  <a:gd name="T21" fmla="*/ 1940 h 2284"/>
                  <a:gd name="T22" fmla="*/ 704 w 2284"/>
                  <a:gd name="T23" fmla="*/ 1580 h 2284"/>
                  <a:gd name="T24" fmla="*/ 80 w 2284"/>
                  <a:gd name="T25" fmla="*/ 1143 h 2284"/>
                  <a:gd name="T26" fmla="*/ 523 w 2284"/>
                  <a:gd name="T27" fmla="*/ 1142 h 2284"/>
                  <a:gd name="T28" fmla="*/ 676 w 2284"/>
                  <a:gd name="T29" fmla="*/ 950 h 2284"/>
                  <a:gd name="T30" fmla="*/ 439 w 2284"/>
                  <a:gd name="T31" fmla="*/ 851 h 2284"/>
                  <a:gd name="T32" fmla="*/ 676 w 2284"/>
                  <a:gd name="T33" fmla="*/ 1335 h 2284"/>
                  <a:gd name="T34" fmla="*/ 438 w 2284"/>
                  <a:gd name="T35" fmla="*/ 1434 h 2284"/>
                  <a:gd name="T36" fmla="*/ 670 w 2284"/>
                  <a:gd name="T37" fmla="*/ 1204 h 2284"/>
                  <a:gd name="T38" fmla="*/ 670 w 2284"/>
                  <a:gd name="T39" fmla="*/ 1080 h 2284"/>
                  <a:gd name="T40" fmla="*/ 391 w 2284"/>
                  <a:gd name="T41" fmla="*/ 392 h 2284"/>
                  <a:gd name="T42" fmla="*/ 778 w 2284"/>
                  <a:gd name="T43" fmla="*/ 407 h 2284"/>
                  <a:gd name="T44" fmla="*/ 391 w 2284"/>
                  <a:gd name="T45" fmla="*/ 392 h 2284"/>
                  <a:gd name="T46" fmla="*/ 1074 w 2284"/>
                  <a:gd name="T47" fmla="*/ 574 h 2284"/>
                  <a:gd name="T48" fmla="*/ 850 w 2284"/>
                  <a:gd name="T49" fmla="*/ 440 h 2284"/>
                  <a:gd name="T50" fmla="*/ 1405 w 2284"/>
                  <a:gd name="T51" fmla="*/ 364 h 2284"/>
                  <a:gd name="T52" fmla="*/ 1142 w 2284"/>
                  <a:gd name="T53" fmla="*/ 80 h 2284"/>
                  <a:gd name="T54" fmla="*/ 1335 w 2284"/>
                  <a:gd name="T55" fmla="*/ 677 h 2284"/>
                  <a:gd name="T56" fmla="*/ 1496 w 2284"/>
                  <a:gd name="T57" fmla="*/ 693 h 2284"/>
                  <a:gd name="T58" fmla="*/ 1509 w 2284"/>
                  <a:gd name="T59" fmla="*/ 775 h 2284"/>
                  <a:gd name="T60" fmla="*/ 1431 w 2284"/>
                  <a:gd name="T61" fmla="*/ 765 h 2284"/>
                  <a:gd name="T62" fmla="*/ 1142 w 2284"/>
                  <a:gd name="T63" fmla="*/ 623 h 2284"/>
                  <a:gd name="T64" fmla="*/ 1081 w 2284"/>
                  <a:gd name="T65" fmla="*/ 671 h 2284"/>
                  <a:gd name="T66" fmla="*/ 774 w 2284"/>
                  <a:gd name="T67" fmla="*/ 775 h 2284"/>
                  <a:gd name="T68" fmla="*/ 764 w 2284"/>
                  <a:gd name="T69" fmla="*/ 853 h 2284"/>
                  <a:gd name="T70" fmla="*/ 774 w 2284"/>
                  <a:gd name="T71" fmla="*/ 1510 h 2284"/>
                  <a:gd name="T72" fmla="*/ 852 w 2284"/>
                  <a:gd name="T73" fmla="*/ 1520 h 2284"/>
                  <a:gd name="T74" fmla="*/ 1142 w 2284"/>
                  <a:gd name="T75" fmla="*/ 1662 h 2284"/>
                  <a:gd name="T76" fmla="*/ 1203 w 2284"/>
                  <a:gd name="T77" fmla="*/ 1614 h 2284"/>
                  <a:gd name="T78" fmla="*/ 1509 w 2284"/>
                  <a:gd name="T79" fmla="*/ 1510 h 2284"/>
                  <a:gd name="T80" fmla="*/ 1519 w 2284"/>
                  <a:gd name="T81" fmla="*/ 1432 h 2284"/>
                  <a:gd name="T82" fmla="*/ 1302 w 2284"/>
                  <a:gd name="T83" fmla="*/ 1530 h 2284"/>
                  <a:gd name="T84" fmla="*/ 864 w 2284"/>
                  <a:gd name="T85" fmla="*/ 1420 h 2284"/>
                  <a:gd name="T86" fmla="*/ 754 w 2284"/>
                  <a:gd name="T87" fmla="*/ 982 h 2284"/>
                  <a:gd name="T88" fmla="*/ 1142 w 2284"/>
                  <a:gd name="T89" fmla="*/ 750 h 2284"/>
                  <a:gd name="T90" fmla="*/ 1529 w 2284"/>
                  <a:gd name="T91" fmla="*/ 982 h 2284"/>
                  <a:gd name="T92" fmla="*/ 1419 w 2284"/>
                  <a:gd name="T93" fmla="*/ 1420 h 2284"/>
                  <a:gd name="T94" fmla="*/ 1607 w 2284"/>
                  <a:gd name="T95" fmla="*/ 950 h 2284"/>
                  <a:gd name="T96" fmla="*/ 1710 w 2284"/>
                  <a:gd name="T97" fmla="*/ 1075 h 2284"/>
                  <a:gd name="T98" fmla="*/ 1845 w 2284"/>
                  <a:gd name="T99" fmla="*/ 1434 h 2284"/>
                  <a:gd name="T100" fmla="*/ 1711 w 2284"/>
                  <a:gd name="T101" fmla="*/ 1210 h 2284"/>
                  <a:gd name="T102" fmla="*/ 1661 w 2284"/>
                  <a:gd name="T103" fmla="*/ 1142 h 2284"/>
                  <a:gd name="T104" fmla="*/ 1613 w 2284"/>
                  <a:gd name="T105" fmla="*/ 1080 h 2284"/>
                  <a:gd name="T106" fmla="*/ 1893 w 2284"/>
                  <a:gd name="T107" fmla="*/ 392 h 2284"/>
                  <a:gd name="T108" fmla="*/ 1505 w 2284"/>
                  <a:gd name="T109" fmla="*/ 407 h 2284"/>
                  <a:gd name="T110" fmla="*/ 1952 w 2284"/>
                  <a:gd name="T111" fmla="*/ 807 h 2284"/>
                  <a:gd name="T112" fmla="*/ 1477 w 2284"/>
                  <a:gd name="T113" fmla="*/ 332 h 2284"/>
                  <a:gd name="T114" fmla="*/ 528 w 2284"/>
                  <a:gd name="T115" fmla="*/ 265 h 2284"/>
                  <a:gd name="T116" fmla="*/ 0 w 2284"/>
                  <a:gd name="T117" fmla="*/ 1143 h 2284"/>
                  <a:gd name="T118" fmla="*/ 528 w 2284"/>
                  <a:gd name="T119" fmla="*/ 2020 h 2284"/>
                  <a:gd name="T120" fmla="*/ 1477 w 2284"/>
                  <a:gd name="T121" fmla="*/ 1953 h 2284"/>
                  <a:gd name="T122" fmla="*/ 1952 w 2284"/>
                  <a:gd name="T123" fmla="*/ 1478 h 2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4" h="2284">
                    <a:moveTo>
                      <a:pt x="1919" y="1406"/>
                    </a:moveTo>
                    <a:lnTo>
                      <a:pt x="1919" y="1406"/>
                    </a:lnTo>
                    <a:cubicBezTo>
                      <a:pt x="1878" y="1322"/>
                      <a:pt x="1825" y="1233"/>
                      <a:pt x="1760" y="1142"/>
                    </a:cubicBezTo>
                    <a:cubicBezTo>
                      <a:pt x="1824" y="1053"/>
                      <a:pt x="1878" y="965"/>
                      <a:pt x="1920" y="879"/>
                    </a:cubicBezTo>
                    <a:cubicBezTo>
                      <a:pt x="2100" y="953"/>
                      <a:pt x="2204" y="1049"/>
                      <a:pt x="2204" y="1143"/>
                    </a:cubicBezTo>
                    <a:cubicBezTo>
                      <a:pt x="2204" y="1236"/>
                      <a:pt x="2100" y="1332"/>
                      <a:pt x="1919" y="1406"/>
                    </a:cubicBezTo>
                    <a:close/>
                    <a:moveTo>
                      <a:pt x="1893" y="1893"/>
                    </a:moveTo>
                    <a:lnTo>
                      <a:pt x="1893" y="1893"/>
                    </a:lnTo>
                    <a:cubicBezTo>
                      <a:pt x="1862" y="1924"/>
                      <a:pt x="1816" y="1940"/>
                      <a:pt x="1756" y="1940"/>
                    </a:cubicBezTo>
                    <a:cubicBezTo>
                      <a:pt x="1684" y="1940"/>
                      <a:pt x="1599" y="1918"/>
                      <a:pt x="1505" y="1878"/>
                    </a:cubicBezTo>
                    <a:cubicBezTo>
                      <a:pt x="1536" y="1790"/>
                      <a:pt x="1561" y="1689"/>
                      <a:pt x="1579" y="1580"/>
                    </a:cubicBezTo>
                    <a:cubicBezTo>
                      <a:pt x="1689" y="1562"/>
                      <a:pt x="1789" y="1537"/>
                      <a:pt x="1878" y="1506"/>
                    </a:cubicBezTo>
                    <a:cubicBezTo>
                      <a:pt x="1954" y="1686"/>
                      <a:pt x="1959" y="1828"/>
                      <a:pt x="1893" y="1893"/>
                    </a:cubicBezTo>
                    <a:close/>
                    <a:moveTo>
                      <a:pt x="1433" y="1845"/>
                    </a:moveTo>
                    <a:lnTo>
                      <a:pt x="1433" y="1845"/>
                    </a:lnTo>
                    <a:cubicBezTo>
                      <a:pt x="1361" y="1809"/>
                      <a:pt x="1286" y="1764"/>
                      <a:pt x="1210" y="1711"/>
                    </a:cubicBezTo>
                    <a:cubicBezTo>
                      <a:pt x="1251" y="1679"/>
                      <a:pt x="1293" y="1644"/>
                      <a:pt x="1335" y="1608"/>
                    </a:cubicBezTo>
                    <a:cubicBezTo>
                      <a:pt x="1390" y="1604"/>
                      <a:pt x="1444" y="1599"/>
                      <a:pt x="1496" y="1592"/>
                    </a:cubicBezTo>
                    <a:cubicBezTo>
                      <a:pt x="1480" y="1686"/>
                      <a:pt x="1458" y="1771"/>
                      <a:pt x="1433" y="1845"/>
                    </a:cubicBezTo>
                    <a:close/>
                    <a:moveTo>
                      <a:pt x="1142" y="2204"/>
                    </a:moveTo>
                    <a:lnTo>
                      <a:pt x="1142" y="2204"/>
                    </a:lnTo>
                    <a:cubicBezTo>
                      <a:pt x="1049" y="2204"/>
                      <a:pt x="952" y="2101"/>
                      <a:pt x="878" y="1921"/>
                    </a:cubicBezTo>
                    <a:cubicBezTo>
                      <a:pt x="963" y="1879"/>
                      <a:pt x="1052" y="1825"/>
                      <a:pt x="1142" y="1761"/>
                    </a:cubicBezTo>
                    <a:cubicBezTo>
                      <a:pt x="1231" y="1825"/>
                      <a:pt x="1320" y="1879"/>
                      <a:pt x="1405" y="1921"/>
                    </a:cubicBezTo>
                    <a:cubicBezTo>
                      <a:pt x="1331" y="2101"/>
                      <a:pt x="1235" y="2204"/>
                      <a:pt x="1142" y="2204"/>
                    </a:cubicBezTo>
                    <a:close/>
                    <a:moveTo>
                      <a:pt x="787" y="1592"/>
                    </a:moveTo>
                    <a:lnTo>
                      <a:pt x="787" y="1592"/>
                    </a:lnTo>
                    <a:cubicBezTo>
                      <a:pt x="839" y="1599"/>
                      <a:pt x="893" y="1604"/>
                      <a:pt x="949" y="1608"/>
                    </a:cubicBezTo>
                    <a:cubicBezTo>
                      <a:pt x="990" y="1644"/>
                      <a:pt x="1032" y="1679"/>
                      <a:pt x="1074" y="1711"/>
                    </a:cubicBezTo>
                    <a:cubicBezTo>
                      <a:pt x="997" y="1764"/>
                      <a:pt x="922" y="1809"/>
                      <a:pt x="850" y="1845"/>
                    </a:cubicBezTo>
                    <a:cubicBezTo>
                      <a:pt x="825" y="1771"/>
                      <a:pt x="804" y="1686"/>
                      <a:pt x="787" y="1592"/>
                    </a:cubicBezTo>
                    <a:close/>
                    <a:moveTo>
                      <a:pt x="528" y="1940"/>
                    </a:moveTo>
                    <a:lnTo>
                      <a:pt x="528" y="1940"/>
                    </a:lnTo>
                    <a:cubicBezTo>
                      <a:pt x="468" y="1940"/>
                      <a:pt x="421" y="1924"/>
                      <a:pt x="391" y="1893"/>
                    </a:cubicBezTo>
                    <a:cubicBezTo>
                      <a:pt x="325" y="1828"/>
                      <a:pt x="330" y="1686"/>
                      <a:pt x="405" y="1506"/>
                    </a:cubicBezTo>
                    <a:cubicBezTo>
                      <a:pt x="494" y="1537"/>
                      <a:pt x="595" y="1562"/>
                      <a:pt x="704" y="1580"/>
                    </a:cubicBezTo>
                    <a:cubicBezTo>
                      <a:pt x="722" y="1689"/>
                      <a:pt x="747" y="1790"/>
                      <a:pt x="778" y="1878"/>
                    </a:cubicBezTo>
                    <a:cubicBezTo>
                      <a:pt x="685" y="1918"/>
                      <a:pt x="599" y="1940"/>
                      <a:pt x="528" y="1940"/>
                    </a:cubicBezTo>
                    <a:close/>
                    <a:moveTo>
                      <a:pt x="80" y="1143"/>
                    </a:moveTo>
                    <a:lnTo>
                      <a:pt x="80" y="1143"/>
                    </a:lnTo>
                    <a:cubicBezTo>
                      <a:pt x="80" y="1049"/>
                      <a:pt x="183" y="953"/>
                      <a:pt x="364" y="879"/>
                    </a:cubicBezTo>
                    <a:cubicBezTo>
                      <a:pt x="406" y="965"/>
                      <a:pt x="459" y="1053"/>
                      <a:pt x="523" y="1142"/>
                    </a:cubicBezTo>
                    <a:cubicBezTo>
                      <a:pt x="458" y="1233"/>
                      <a:pt x="405" y="1322"/>
                      <a:pt x="364" y="1406"/>
                    </a:cubicBezTo>
                    <a:cubicBezTo>
                      <a:pt x="183" y="1332"/>
                      <a:pt x="80" y="1236"/>
                      <a:pt x="80" y="1143"/>
                    </a:cubicBezTo>
                    <a:close/>
                    <a:moveTo>
                      <a:pt x="676" y="950"/>
                    </a:moveTo>
                    <a:lnTo>
                      <a:pt x="676" y="950"/>
                    </a:lnTo>
                    <a:cubicBezTo>
                      <a:pt x="639" y="991"/>
                      <a:pt x="605" y="1033"/>
                      <a:pt x="573" y="1075"/>
                    </a:cubicBezTo>
                    <a:cubicBezTo>
                      <a:pt x="520" y="999"/>
                      <a:pt x="475" y="924"/>
                      <a:pt x="439" y="851"/>
                    </a:cubicBezTo>
                    <a:cubicBezTo>
                      <a:pt x="514" y="826"/>
                      <a:pt x="598" y="804"/>
                      <a:pt x="692" y="788"/>
                    </a:cubicBezTo>
                    <a:cubicBezTo>
                      <a:pt x="685" y="840"/>
                      <a:pt x="680" y="894"/>
                      <a:pt x="676" y="950"/>
                    </a:cubicBezTo>
                    <a:close/>
                    <a:moveTo>
                      <a:pt x="676" y="1335"/>
                    </a:moveTo>
                    <a:lnTo>
                      <a:pt x="676" y="1335"/>
                    </a:lnTo>
                    <a:cubicBezTo>
                      <a:pt x="680" y="1391"/>
                      <a:pt x="685" y="1445"/>
                      <a:pt x="692" y="1497"/>
                    </a:cubicBezTo>
                    <a:cubicBezTo>
                      <a:pt x="598" y="1481"/>
                      <a:pt x="513" y="1459"/>
                      <a:pt x="438" y="1434"/>
                    </a:cubicBezTo>
                    <a:cubicBezTo>
                      <a:pt x="473" y="1363"/>
                      <a:pt x="518" y="1288"/>
                      <a:pt x="573" y="1210"/>
                    </a:cubicBezTo>
                    <a:cubicBezTo>
                      <a:pt x="605" y="1252"/>
                      <a:pt x="640" y="1294"/>
                      <a:pt x="676" y="1335"/>
                    </a:cubicBezTo>
                    <a:close/>
                    <a:moveTo>
                      <a:pt x="670" y="1204"/>
                    </a:moveTo>
                    <a:lnTo>
                      <a:pt x="670" y="1204"/>
                    </a:lnTo>
                    <a:cubicBezTo>
                      <a:pt x="654" y="1183"/>
                      <a:pt x="637" y="1163"/>
                      <a:pt x="622" y="1142"/>
                    </a:cubicBezTo>
                    <a:cubicBezTo>
                      <a:pt x="637" y="1122"/>
                      <a:pt x="653" y="1101"/>
                      <a:pt x="670" y="1080"/>
                    </a:cubicBezTo>
                    <a:cubicBezTo>
                      <a:pt x="670" y="1101"/>
                      <a:pt x="669" y="1122"/>
                      <a:pt x="669" y="1143"/>
                    </a:cubicBezTo>
                    <a:cubicBezTo>
                      <a:pt x="669" y="1163"/>
                      <a:pt x="670" y="1184"/>
                      <a:pt x="670" y="1204"/>
                    </a:cubicBezTo>
                    <a:close/>
                    <a:moveTo>
                      <a:pt x="391" y="392"/>
                    </a:moveTo>
                    <a:lnTo>
                      <a:pt x="391" y="392"/>
                    </a:lnTo>
                    <a:cubicBezTo>
                      <a:pt x="421" y="361"/>
                      <a:pt x="468" y="345"/>
                      <a:pt x="528" y="345"/>
                    </a:cubicBezTo>
                    <a:cubicBezTo>
                      <a:pt x="599" y="345"/>
                      <a:pt x="685" y="367"/>
                      <a:pt x="778" y="407"/>
                    </a:cubicBezTo>
                    <a:cubicBezTo>
                      <a:pt x="747" y="495"/>
                      <a:pt x="722" y="596"/>
                      <a:pt x="704" y="705"/>
                    </a:cubicBezTo>
                    <a:cubicBezTo>
                      <a:pt x="595" y="723"/>
                      <a:pt x="494" y="748"/>
                      <a:pt x="406" y="779"/>
                    </a:cubicBezTo>
                    <a:cubicBezTo>
                      <a:pt x="330" y="599"/>
                      <a:pt x="324" y="458"/>
                      <a:pt x="391" y="392"/>
                    </a:cubicBezTo>
                    <a:close/>
                    <a:moveTo>
                      <a:pt x="850" y="440"/>
                    </a:moveTo>
                    <a:lnTo>
                      <a:pt x="850" y="440"/>
                    </a:lnTo>
                    <a:cubicBezTo>
                      <a:pt x="922" y="476"/>
                      <a:pt x="997" y="521"/>
                      <a:pt x="1074" y="574"/>
                    </a:cubicBezTo>
                    <a:cubicBezTo>
                      <a:pt x="1032" y="606"/>
                      <a:pt x="990" y="641"/>
                      <a:pt x="949" y="677"/>
                    </a:cubicBezTo>
                    <a:cubicBezTo>
                      <a:pt x="893" y="681"/>
                      <a:pt x="839" y="686"/>
                      <a:pt x="787" y="693"/>
                    </a:cubicBezTo>
                    <a:cubicBezTo>
                      <a:pt x="804" y="599"/>
                      <a:pt x="825" y="514"/>
                      <a:pt x="850" y="440"/>
                    </a:cubicBezTo>
                    <a:close/>
                    <a:moveTo>
                      <a:pt x="1142" y="80"/>
                    </a:moveTo>
                    <a:lnTo>
                      <a:pt x="1142" y="80"/>
                    </a:lnTo>
                    <a:cubicBezTo>
                      <a:pt x="1235" y="80"/>
                      <a:pt x="1331" y="184"/>
                      <a:pt x="1405" y="364"/>
                    </a:cubicBezTo>
                    <a:cubicBezTo>
                      <a:pt x="1320" y="406"/>
                      <a:pt x="1231" y="460"/>
                      <a:pt x="1142" y="524"/>
                    </a:cubicBezTo>
                    <a:cubicBezTo>
                      <a:pt x="1052" y="460"/>
                      <a:pt x="963" y="406"/>
                      <a:pt x="878" y="364"/>
                    </a:cubicBezTo>
                    <a:cubicBezTo>
                      <a:pt x="952" y="184"/>
                      <a:pt x="1049" y="80"/>
                      <a:pt x="1142" y="80"/>
                    </a:cubicBezTo>
                    <a:close/>
                    <a:moveTo>
                      <a:pt x="1496" y="693"/>
                    </a:moveTo>
                    <a:lnTo>
                      <a:pt x="1496" y="693"/>
                    </a:lnTo>
                    <a:cubicBezTo>
                      <a:pt x="1444" y="686"/>
                      <a:pt x="1390" y="681"/>
                      <a:pt x="1335" y="677"/>
                    </a:cubicBezTo>
                    <a:cubicBezTo>
                      <a:pt x="1293" y="641"/>
                      <a:pt x="1251" y="606"/>
                      <a:pt x="1210" y="574"/>
                    </a:cubicBezTo>
                    <a:cubicBezTo>
                      <a:pt x="1286" y="521"/>
                      <a:pt x="1361" y="476"/>
                      <a:pt x="1433" y="440"/>
                    </a:cubicBezTo>
                    <a:cubicBezTo>
                      <a:pt x="1458" y="514"/>
                      <a:pt x="1480" y="599"/>
                      <a:pt x="1496" y="693"/>
                    </a:cubicBezTo>
                    <a:close/>
                    <a:moveTo>
                      <a:pt x="1431" y="765"/>
                    </a:moveTo>
                    <a:lnTo>
                      <a:pt x="1431" y="765"/>
                    </a:lnTo>
                    <a:cubicBezTo>
                      <a:pt x="1458" y="768"/>
                      <a:pt x="1484" y="771"/>
                      <a:pt x="1509" y="775"/>
                    </a:cubicBezTo>
                    <a:cubicBezTo>
                      <a:pt x="1513" y="800"/>
                      <a:pt x="1516" y="826"/>
                      <a:pt x="1519" y="853"/>
                    </a:cubicBezTo>
                    <a:cubicBezTo>
                      <a:pt x="1505" y="838"/>
                      <a:pt x="1490" y="823"/>
                      <a:pt x="1476" y="809"/>
                    </a:cubicBezTo>
                    <a:cubicBezTo>
                      <a:pt x="1461" y="794"/>
                      <a:pt x="1446" y="779"/>
                      <a:pt x="1431" y="765"/>
                    </a:cubicBezTo>
                    <a:close/>
                    <a:moveTo>
                      <a:pt x="1081" y="671"/>
                    </a:moveTo>
                    <a:lnTo>
                      <a:pt x="1081" y="671"/>
                    </a:lnTo>
                    <a:cubicBezTo>
                      <a:pt x="1101" y="655"/>
                      <a:pt x="1121" y="639"/>
                      <a:pt x="1142" y="623"/>
                    </a:cubicBezTo>
                    <a:cubicBezTo>
                      <a:pt x="1162" y="639"/>
                      <a:pt x="1182" y="655"/>
                      <a:pt x="1203" y="671"/>
                    </a:cubicBezTo>
                    <a:cubicBezTo>
                      <a:pt x="1182" y="670"/>
                      <a:pt x="1162" y="670"/>
                      <a:pt x="1142" y="670"/>
                    </a:cubicBezTo>
                    <a:cubicBezTo>
                      <a:pt x="1121" y="670"/>
                      <a:pt x="1101" y="670"/>
                      <a:pt x="1081" y="671"/>
                    </a:cubicBezTo>
                    <a:close/>
                    <a:moveTo>
                      <a:pt x="764" y="853"/>
                    </a:moveTo>
                    <a:lnTo>
                      <a:pt x="764" y="853"/>
                    </a:lnTo>
                    <a:cubicBezTo>
                      <a:pt x="767" y="826"/>
                      <a:pt x="770" y="800"/>
                      <a:pt x="774" y="775"/>
                    </a:cubicBezTo>
                    <a:cubicBezTo>
                      <a:pt x="799" y="771"/>
                      <a:pt x="826" y="768"/>
                      <a:pt x="852" y="765"/>
                    </a:cubicBezTo>
                    <a:cubicBezTo>
                      <a:pt x="837" y="779"/>
                      <a:pt x="822" y="794"/>
                      <a:pt x="808" y="809"/>
                    </a:cubicBezTo>
                    <a:cubicBezTo>
                      <a:pt x="793" y="823"/>
                      <a:pt x="779" y="838"/>
                      <a:pt x="764" y="853"/>
                    </a:cubicBezTo>
                    <a:close/>
                    <a:moveTo>
                      <a:pt x="852" y="1520"/>
                    </a:moveTo>
                    <a:lnTo>
                      <a:pt x="852" y="1520"/>
                    </a:lnTo>
                    <a:cubicBezTo>
                      <a:pt x="826" y="1517"/>
                      <a:pt x="799" y="1514"/>
                      <a:pt x="774" y="1510"/>
                    </a:cubicBezTo>
                    <a:cubicBezTo>
                      <a:pt x="770" y="1485"/>
                      <a:pt x="767" y="1459"/>
                      <a:pt x="764" y="1432"/>
                    </a:cubicBezTo>
                    <a:cubicBezTo>
                      <a:pt x="779" y="1447"/>
                      <a:pt x="793" y="1462"/>
                      <a:pt x="808" y="1476"/>
                    </a:cubicBezTo>
                    <a:cubicBezTo>
                      <a:pt x="822" y="1491"/>
                      <a:pt x="837" y="1506"/>
                      <a:pt x="852" y="1520"/>
                    </a:cubicBezTo>
                    <a:close/>
                    <a:moveTo>
                      <a:pt x="1203" y="1614"/>
                    </a:moveTo>
                    <a:lnTo>
                      <a:pt x="1203" y="1614"/>
                    </a:lnTo>
                    <a:cubicBezTo>
                      <a:pt x="1182" y="1630"/>
                      <a:pt x="1162" y="1646"/>
                      <a:pt x="1142" y="1662"/>
                    </a:cubicBezTo>
                    <a:cubicBezTo>
                      <a:pt x="1121" y="1646"/>
                      <a:pt x="1101" y="1630"/>
                      <a:pt x="1081" y="1614"/>
                    </a:cubicBezTo>
                    <a:cubicBezTo>
                      <a:pt x="1101" y="1615"/>
                      <a:pt x="1121" y="1615"/>
                      <a:pt x="1142" y="1615"/>
                    </a:cubicBezTo>
                    <a:cubicBezTo>
                      <a:pt x="1162" y="1615"/>
                      <a:pt x="1182" y="1615"/>
                      <a:pt x="1203" y="1614"/>
                    </a:cubicBezTo>
                    <a:close/>
                    <a:moveTo>
                      <a:pt x="1519" y="1432"/>
                    </a:moveTo>
                    <a:lnTo>
                      <a:pt x="1519" y="1432"/>
                    </a:lnTo>
                    <a:cubicBezTo>
                      <a:pt x="1516" y="1459"/>
                      <a:pt x="1513" y="1485"/>
                      <a:pt x="1509" y="1510"/>
                    </a:cubicBezTo>
                    <a:cubicBezTo>
                      <a:pt x="1484" y="1514"/>
                      <a:pt x="1458" y="1517"/>
                      <a:pt x="1431" y="1520"/>
                    </a:cubicBezTo>
                    <a:cubicBezTo>
                      <a:pt x="1446" y="1506"/>
                      <a:pt x="1461" y="1491"/>
                      <a:pt x="1476" y="1476"/>
                    </a:cubicBezTo>
                    <a:cubicBezTo>
                      <a:pt x="1490" y="1462"/>
                      <a:pt x="1505" y="1447"/>
                      <a:pt x="1519" y="1432"/>
                    </a:cubicBezTo>
                    <a:close/>
                    <a:moveTo>
                      <a:pt x="1419" y="1420"/>
                    </a:moveTo>
                    <a:lnTo>
                      <a:pt x="1419" y="1420"/>
                    </a:lnTo>
                    <a:cubicBezTo>
                      <a:pt x="1381" y="1458"/>
                      <a:pt x="1342" y="1495"/>
                      <a:pt x="1302" y="1530"/>
                    </a:cubicBezTo>
                    <a:cubicBezTo>
                      <a:pt x="1250" y="1533"/>
                      <a:pt x="1197" y="1535"/>
                      <a:pt x="1142" y="1535"/>
                    </a:cubicBezTo>
                    <a:cubicBezTo>
                      <a:pt x="1087" y="1535"/>
                      <a:pt x="1033" y="1533"/>
                      <a:pt x="981" y="1530"/>
                    </a:cubicBezTo>
                    <a:cubicBezTo>
                      <a:pt x="942" y="1495"/>
                      <a:pt x="903" y="1458"/>
                      <a:pt x="864" y="1420"/>
                    </a:cubicBezTo>
                    <a:cubicBezTo>
                      <a:pt x="826" y="1381"/>
                      <a:pt x="789" y="1342"/>
                      <a:pt x="754" y="1303"/>
                    </a:cubicBezTo>
                    <a:cubicBezTo>
                      <a:pt x="751" y="1251"/>
                      <a:pt x="749" y="1198"/>
                      <a:pt x="749" y="1143"/>
                    </a:cubicBezTo>
                    <a:cubicBezTo>
                      <a:pt x="749" y="1087"/>
                      <a:pt x="751" y="1034"/>
                      <a:pt x="754" y="982"/>
                    </a:cubicBezTo>
                    <a:cubicBezTo>
                      <a:pt x="789" y="943"/>
                      <a:pt x="825" y="904"/>
                      <a:pt x="864" y="865"/>
                    </a:cubicBezTo>
                    <a:cubicBezTo>
                      <a:pt x="903" y="827"/>
                      <a:pt x="942" y="790"/>
                      <a:pt x="981" y="755"/>
                    </a:cubicBezTo>
                    <a:cubicBezTo>
                      <a:pt x="1033" y="752"/>
                      <a:pt x="1087" y="750"/>
                      <a:pt x="1142" y="750"/>
                    </a:cubicBezTo>
                    <a:cubicBezTo>
                      <a:pt x="1197" y="750"/>
                      <a:pt x="1250" y="752"/>
                      <a:pt x="1302" y="755"/>
                    </a:cubicBezTo>
                    <a:cubicBezTo>
                      <a:pt x="1342" y="790"/>
                      <a:pt x="1381" y="827"/>
                      <a:pt x="1419" y="865"/>
                    </a:cubicBezTo>
                    <a:cubicBezTo>
                      <a:pt x="1458" y="904"/>
                      <a:pt x="1495" y="943"/>
                      <a:pt x="1529" y="982"/>
                    </a:cubicBezTo>
                    <a:cubicBezTo>
                      <a:pt x="1532" y="1034"/>
                      <a:pt x="1534" y="1087"/>
                      <a:pt x="1534" y="1143"/>
                    </a:cubicBezTo>
                    <a:cubicBezTo>
                      <a:pt x="1534" y="1198"/>
                      <a:pt x="1532" y="1251"/>
                      <a:pt x="1529" y="1303"/>
                    </a:cubicBezTo>
                    <a:cubicBezTo>
                      <a:pt x="1494" y="1342"/>
                      <a:pt x="1457" y="1381"/>
                      <a:pt x="1419" y="1420"/>
                    </a:cubicBezTo>
                    <a:close/>
                    <a:moveTo>
                      <a:pt x="1710" y="1075"/>
                    </a:moveTo>
                    <a:lnTo>
                      <a:pt x="1710" y="1075"/>
                    </a:lnTo>
                    <a:cubicBezTo>
                      <a:pt x="1678" y="1033"/>
                      <a:pt x="1644" y="991"/>
                      <a:pt x="1607" y="950"/>
                    </a:cubicBezTo>
                    <a:cubicBezTo>
                      <a:pt x="1604" y="894"/>
                      <a:pt x="1598" y="840"/>
                      <a:pt x="1591" y="788"/>
                    </a:cubicBezTo>
                    <a:cubicBezTo>
                      <a:pt x="1685" y="804"/>
                      <a:pt x="1770" y="826"/>
                      <a:pt x="1844" y="851"/>
                    </a:cubicBezTo>
                    <a:cubicBezTo>
                      <a:pt x="1808" y="924"/>
                      <a:pt x="1763" y="999"/>
                      <a:pt x="1710" y="1075"/>
                    </a:cubicBezTo>
                    <a:close/>
                    <a:moveTo>
                      <a:pt x="1711" y="1210"/>
                    </a:moveTo>
                    <a:lnTo>
                      <a:pt x="1711" y="1210"/>
                    </a:lnTo>
                    <a:cubicBezTo>
                      <a:pt x="1765" y="1288"/>
                      <a:pt x="1810" y="1363"/>
                      <a:pt x="1845" y="1434"/>
                    </a:cubicBezTo>
                    <a:cubicBezTo>
                      <a:pt x="1770" y="1459"/>
                      <a:pt x="1685" y="1481"/>
                      <a:pt x="1591" y="1497"/>
                    </a:cubicBezTo>
                    <a:cubicBezTo>
                      <a:pt x="1598" y="1445"/>
                      <a:pt x="1604" y="1391"/>
                      <a:pt x="1607" y="1335"/>
                    </a:cubicBezTo>
                    <a:cubicBezTo>
                      <a:pt x="1644" y="1294"/>
                      <a:pt x="1678" y="1252"/>
                      <a:pt x="1711" y="1210"/>
                    </a:cubicBezTo>
                    <a:close/>
                    <a:moveTo>
                      <a:pt x="1613" y="1080"/>
                    </a:moveTo>
                    <a:lnTo>
                      <a:pt x="1613" y="1080"/>
                    </a:lnTo>
                    <a:cubicBezTo>
                      <a:pt x="1630" y="1101"/>
                      <a:pt x="1646" y="1122"/>
                      <a:pt x="1661" y="1142"/>
                    </a:cubicBezTo>
                    <a:cubicBezTo>
                      <a:pt x="1646" y="1163"/>
                      <a:pt x="1630" y="1183"/>
                      <a:pt x="1613" y="1204"/>
                    </a:cubicBezTo>
                    <a:cubicBezTo>
                      <a:pt x="1614" y="1184"/>
                      <a:pt x="1614" y="1163"/>
                      <a:pt x="1614" y="1143"/>
                    </a:cubicBezTo>
                    <a:cubicBezTo>
                      <a:pt x="1614" y="1122"/>
                      <a:pt x="1614" y="1101"/>
                      <a:pt x="1613" y="1080"/>
                    </a:cubicBezTo>
                    <a:close/>
                    <a:moveTo>
                      <a:pt x="1756" y="345"/>
                    </a:moveTo>
                    <a:lnTo>
                      <a:pt x="1756" y="345"/>
                    </a:lnTo>
                    <a:cubicBezTo>
                      <a:pt x="1816" y="345"/>
                      <a:pt x="1862" y="361"/>
                      <a:pt x="1893" y="392"/>
                    </a:cubicBezTo>
                    <a:cubicBezTo>
                      <a:pt x="1959" y="458"/>
                      <a:pt x="1953" y="599"/>
                      <a:pt x="1878" y="779"/>
                    </a:cubicBezTo>
                    <a:cubicBezTo>
                      <a:pt x="1789" y="748"/>
                      <a:pt x="1689" y="723"/>
                      <a:pt x="1579" y="705"/>
                    </a:cubicBezTo>
                    <a:cubicBezTo>
                      <a:pt x="1561" y="596"/>
                      <a:pt x="1536" y="495"/>
                      <a:pt x="1505" y="407"/>
                    </a:cubicBezTo>
                    <a:cubicBezTo>
                      <a:pt x="1599" y="367"/>
                      <a:pt x="1684" y="345"/>
                      <a:pt x="1756" y="345"/>
                    </a:cubicBezTo>
                    <a:close/>
                    <a:moveTo>
                      <a:pt x="1952" y="807"/>
                    </a:moveTo>
                    <a:lnTo>
                      <a:pt x="1952" y="807"/>
                    </a:lnTo>
                    <a:cubicBezTo>
                      <a:pt x="2042" y="594"/>
                      <a:pt x="2041" y="427"/>
                      <a:pt x="1949" y="335"/>
                    </a:cubicBezTo>
                    <a:cubicBezTo>
                      <a:pt x="1903" y="289"/>
                      <a:pt x="1838" y="265"/>
                      <a:pt x="1756" y="265"/>
                    </a:cubicBezTo>
                    <a:cubicBezTo>
                      <a:pt x="1675" y="265"/>
                      <a:pt x="1580" y="289"/>
                      <a:pt x="1477" y="332"/>
                    </a:cubicBezTo>
                    <a:cubicBezTo>
                      <a:pt x="1392" y="126"/>
                      <a:pt x="1274" y="0"/>
                      <a:pt x="1142" y="0"/>
                    </a:cubicBezTo>
                    <a:cubicBezTo>
                      <a:pt x="1009" y="0"/>
                      <a:pt x="891" y="126"/>
                      <a:pt x="806" y="332"/>
                    </a:cubicBezTo>
                    <a:cubicBezTo>
                      <a:pt x="704" y="289"/>
                      <a:pt x="609" y="265"/>
                      <a:pt x="528" y="265"/>
                    </a:cubicBezTo>
                    <a:cubicBezTo>
                      <a:pt x="446" y="265"/>
                      <a:pt x="380" y="289"/>
                      <a:pt x="334" y="335"/>
                    </a:cubicBezTo>
                    <a:cubicBezTo>
                      <a:pt x="242" y="427"/>
                      <a:pt x="242" y="594"/>
                      <a:pt x="331" y="807"/>
                    </a:cubicBezTo>
                    <a:cubicBezTo>
                      <a:pt x="125" y="892"/>
                      <a:pt x="0" y="1010"/>
                      <a:pt x="0" y="1143"/>
                    </a:cubicBezTo>
                    <a:cubicBezTo>
                      <a:pt x="0" y="1275"/>
                      <a:pt x="125" y="1393"/>
                      <a:pt x="331" y="1478"/>
                    </a:cubicBezTo>
                    <a:cubicBezTo>
                      <a:pt x="246" y="1684"/>
                      <a:pt x="240" y="1856"/>
                      <a:pt x="334" y="1950"/>
                    </a:cubicBezTo>
                    <a:cubicBezTo>
                      <a:pt x="380" y="1996"/>
                      <a:pt x="446" y="2020"/>
                      <a:pt x="528" y="2020"/>
                    </a:cubicBezTo>
                    <a:cubicBezTo>
                      <a:pt x="609" y="2020"/>
                      <a:pt x="704" y="1996"/>
                      <a:pt x="806" y="1953"/>
                    </a:cubicBezTo>
                    <a:cubicBezTo>
                      <a:pt x="891" y="2159"/>
                      <a:pt x="1009" y="2284"/>
                      <a:pt x="1142" y="2284"/>
                    </a:cubicBezTo>
                    <a:cubicBezTo>
                      <a:pt x="1274" y="2284"/>
                      <a:pt x="1392" y="2159"/>
                      <a:pt x="1477" y="1953"/>
                    </a:cubicBezTo>
                    <a:cubicBezTo>
                      <a:pt x="1580" y="1996"/>
                      <a:pt x="1675" y="2020"/>
                      <a:pt x="1756" y="2020"/>
                    </a:cubicBezTo>
                    <a:cubicBezTo>
                      <a:pt x="1838" y="2020"/>
                      <a:pt x="1903" y="1996"/>
                      <a:pt x="1949" y="1950"/>
                    </a:cubicBezTo>
                    <a:cubicBezTo>
                      <a:pt x="2043" y="1856"/>
                      <a:pt x="2038" y="1684"/>
                      <a:pt x="1952" y="1478"/>
                    </a:cubicBezTo>
                    <a:cubicBezTo>
                      <a:pt x="2158" y="1393"/>
                      <a:pt x="2284" y="1275"/>
                      <a:pt x="2284" y="1143"/>
                    </a:cubicBezTo>
                    <a:cubicBezTo>
                      <a:pt x="2284" y="1010"/>
                      <a:pt x="2158" y="892"/>
                      <a:pt x="1952" y="807"/>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84" name="Freeform 20"/>
              <p:cNvSpPr/>
              <p:nvPr/>
            </p:nvSpPr>
            <p:spPr bwMode="auto">
              <a:xfrm>
                <a:off x="7021513" y="5929313"/>
                <a:ext cx="177800" cy="177800"/>
              </a:xfrm>
              <a:custGeom>
                <a:avLst/>
                <a:gdLst>
                  <a:gd name="T0" fmla="*/ 120 w 240"/>
                  <a:gd name="T1" fmla="*/ 0 h 240"/>
                  <a:gd name="T2" fmla="*/ 120 w 240"/>
                  <a:gd name="T3" fmla="*/ 0 h 240"/>
                  <a:gd name="T4" fmla="*/ 0 w 240"/>
                  <a:gd name="T5" fmla="*/ 120 h 240"/>
                  <a:gd name="T6" fmla="*/ 120 w 240"/>
                  <a:gd name="T7" fmla="*/ 240 h 240"/>
                  <a:gd name="T8" fmla="*/ 240 w 240"/>
                  <a:gd name="T9" fmla="*/ 120 h 240"/>
                  <a:gd name="T10" fmla="*/ 12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120" y="0"/>
                    </a:moveTo>
                    <a:lnTo>
                      <a:pt x="120" y="0"/>
                    </a:lnTo>
                    <a:cubicBezTo>
                      <a:pt x="53" y="0"/>
                      <a:pt x="0" y="53"/>
                      <a:pt x="0" y="120"/>
                    </a:cubicBezTo>
                    <a:cubicBezTo>
                      <a:pt x="0" y="186"/>
                      <a:pt x="53" y="240"/>
                      <a:pt x="120" y="240"/>
                    </a:cubicBezTo>
                    <a:cubicBezTo>
                      <a:pt x="186" y="240"/>
                      <a:pt x="240" y="186"/>
                      <a:pt x="240" y="120"/>
                    </a:cubicBezTo>
                    <a:cubicBezTo>
                      <a:pt x="240" y="53"/>
                      <a:pt x="186" y="0"/>
                      <a:pt x="120"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grpSp>
          <p:nvGrpSpPr>
            <p:cNvPr id="203" name="组合 22"/>
            <p:cNvGrpSpPr/>
            <p:nvPr userDrawn="1"/>
          </p:nvGrpSpPr>
          <p:grpSpPr>
            <a:xfrm rot="1013132">
              <a:off x="6176564" y="5290989"/>
              <a:ext cx="794889" cy="623974"/>
              <a:chOff x="3654425" y="5089525"/>
              <a:chExt cx="1860550" cy="1460500"/>
            </a:xfrm>
            <a:grpFill/>
          </p:grpSpPr>
          <p:sp>
            <p:nvSpPr>
              <p:cNvPr id="204" name="Freeform 12"/>
              <p:cNvSpPr>
                <a:spLocks noEditPoints="1"/>
              </p:cNvSpPr>
              <p:nvPr/>
            </p:nvSpPr>
            <p:spPr bwMode="auto">
              <a:xfrm>
                <a:off x="3654425" y="5089525"/>
                <a:ext cx="1860550" cy="1460500"/>
              </a:xfrm>
              <a:custGeom>
                <a:avLst/>
                <a:gdLst>
                  <a:gd name="T0" fmla="*/ 2372 w 2506"/>
                  <a:gd name="T1" fmla="*/ 1716 h 1970"/>
                  <a:gd name="T2" fmla="*/ 2372 w 2506"/>
                  <a:gd name="T3" fmla="*/ 1716 h 1970"/>
                  <a:gd name="T4" fmla="*/ 1858 w 2506"/>
                  <a:gd name="T5" fmla="*/ 1575 h 1970"/>
                  <a:gd name="T6" fmla="*/ 1818 w 2506"/>
                  <a:gd name="T7" fmla="*/ 1576 h 1970"/>
                  <a:gd name="T8" fmla="*/ 1323 w 2506"/>
                  <a:gd name="T9" fmla="*/ 1715 h 1970"/>
                  <a:gd name="T10" fmla="*/ 1323 w 2506"/>
                  <a:gd name="T11" fmla="*/ 308 h 1970"/>
                  <a:gd name="T12" fmla="*/ 1847 w 2506"/>
                  <a:gd name="T13" fmla="*/ 133 h 1970"/>
                  <a:gd name="T14" fmla="*/ 2372 w 2506"/>
                  <a:gd name="T15" fmla="*/ 310 h 1970"/>
                  <a:gd name="T16" fmla="*/ 2372 w 2506"/>
                  <a:gd name="T17" fmla="*/ 1716 h 1970"/>
                  <a:gd name="T18" fmla="*/ 1182 w 2506"/>
                  <a:gd name="T19" fmla="*/ 1715 h 1970"/>
                  <a:gd name="T20" fmla="*/ 1182 w 2506"/>
                  <a:gd name="T21" fmla="*/ 1715 h 1970"/>
                  <a:gd name="T22" fmla="*/ 688 w 2506"/>
                  <a:gd name="T23" fmla="*/ 1576 h 1970"/>
                  <a:gd name="T24" fmla="*/ 647 w 2506"/>
                  <a:gd name="T25" fmla="*/ 1575 h 1970"/>
                  <a:gd name="T26" fmla="*/ 133 w 2506"/>
                  <a:gd name="T27" fmla="*/ 1716 h 1970"/>
                  <a:gd name="T28" fmla="*/ 133 w 2506"/>
                  <a:gd name="T29" fmla="*/ 310 h 1970"/>
                  <a:gd name="T30" fmla="*/ 659 w 2506"/>
                  <a:gd name="T31" fmla="*/ 133 h 1970"/>
                  <a:gd name="T32" fmla="*/ 1182 w 2506"/>
                  <a:gd name="T33" fmla="*/ 308 h 1970"/>
                  <a:gd name="T34" fmla="*/ 1182 w 2506"/>
                  <a:gd name="T35" fmla="*/ 1715 h 1970"/>
                  <a:gd name="T36" fmla="*/ 1849 w 2506"/>
                  <a:gd name="T37" fmla="*/ 0 h 1970"/>
                  <a:gd name="T38" fmla="*/ 1849 w 2506"/>
                  <a:gd name="T39" fmla="*/ 0 h 1970"/>
                  <a:gd name="T40" fmla="*/ 1823 w 2506"/>
                  <a:gd name="T41" fmla="*/ 0 h 1970"/>
                  <a:gd name="T42" fmla="*/ 1253 w 2506"/>
                  <a:gd name="T43" fmla="*/ 184 h 1970"/>
                  <a:gd name="T44" fmla="*/ 683 w 2506"/>
                  <a:gd name="T45" fmla="*/ 0 h 1970"/>
                  <a:gd name="T46" fmla="*/ 657 w 2506"/>
                  <a:gd name="T47" fmla="*/ 0 h 1970"/>
                  <a:gd name="T48" fmla="*/ 5 w 2506"/>
                  <a:gd name="T49" fmla="*/ 267 h 1970"/>
                  <a:gd name="T50" fmla="*/ 0 w 2506"/>
                  <a:gd name="T51" fmla="*/ 279 h 1970"/>
                  <a:gd name="T52" fmla="*/ 0 w 2506"/>
                  <a:gd name="T53" fmla="*/ 1970 h 1970"/>
                  <a:gd name="T54" fmla="*/ 107 w 2506"/>
                  <a:gd name="T55" fmla="*/ 1889 h 1970"/>
                  <a:gd name="T56" fmla="*/ 682 w 2506"/>
                  <a:gd name="T57" fmla="*/ 1709 h 1970"/>
                  <a:gd name="T58" fmla="*/ 1190 w 2506"/>
                  <a:gd name="T59" fmla="*/ 1876 h 1970"/>
                  <a:gd name="T60" fmla="*/ 1208 w 2506"/>
                  <a:gd name="T61" fmla="*/ 1888 h 1970"/>
                  <a:gd name="T62" fmla="*/ 1253 w 2506"/>
                  <a:gd name="T63" fmla="*/ 1924 h 1970"/>
                  <a:gd name="T64" fmla="*/ 1298 w 2506"/>
                  <a:gd name="T65" fmla="*/ 1888 h 1970"/>
                  <a:gd name="T66" fmla="*/ 1316 w 2506"/>
                  <a:gd name="T67" fmla="*/ 1876 h 1970"/>
                  <a:gd name="T68" fmla="*/ 1824 w 2506"/>
                  <a:gd name="T69" fmla="*/ 1709 h 1970"/>
                  <a:gd name="T70" fmla="*/ 2399 w 2506"/>
                  <a:gd name="T71" fmla="*/ 1889 h 1970"/>
                  <a:gd name="T72" fmla="*/ 2506 w 2506"/>
                  <a:gd name="T73" fmla="*/ 1970 h 1970"/>
                  <a:gd name="T74" fmla="*/ 2506 w 2506"/>
                  <a:gd name="T75" fmla="*/ 279 h 1970"/>
                  <a:gd name="T76" fmla="*/ 2501 w 2506"/>
                  <a:gd name="T77" fmla="*/ 267 h 1970"/>
                  <a:gd name="T78" fmla="*/ 1849 w 2506"/>
                  <a:gd name="T79" fmla="*/ 0 h 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06" h="1970">
                    <a:moveTo>
                      <a:pt x="2372" y="1716"/>
                    </a:moveTo>
                    <a:lnTo>
                      <a:pt x="2372" y="1716"/>
                    </a:lnTo>
                    <a:cubicBezTo>
                      <a:pt x="2261" y="1655"/>
                      <a:pt x="2075" y="1575"/>
                      <a:pt x="1858" y="1575"/>
                    </a:cubicBezTo>
                    <a:cubicBezTo>
                      <a:pt x="1845" y="1575"/>
                      <a:pt x="1831" y="1576"/>
                      <a:pt x="1818" y="1576"/>
                    </a:cubicBezTo>
                    <a:cubicBezTo>
                      <a:pt x="1599" y="1587"/>
                      <a:pt x="1427" y="1659"/>
                      <a:pt x="1323" y="1715"/>
                    </a:cubicBezTo>
                    <a:lnTo>
                      <a:pt x="1323" y="308"/>
                    </a:lnTo>
                    <a:cubicBezTo>
                      <a:pt x="1347" y="271"/>
                      <a:pt x="1462" y="127"/>
                      <a:pt x="1847" y="133"/>
                    </a:cubicBezTo>
                    <a:cubicBezTo>
                      <a:pt x="2229" y="140"/>
                      <a:pt x="2347" y="273"/>
                      <a:pt x="2372" y="310"/>
                    </a:cubicBezTo>
                    <a:lnTo>
                      <a:pt x="2372" y="1716"/>
                    </a:lnTo>
                    <a:close/>
                    <a:moveTo>
                      <a:pt x="1182" y="1715"/>
                    </a:moveTo>
                    <a:lnTo>
                      <a:pt x="1182" y="1715"/>
                    </a:lnTo>
                    <a:cubicBezTo>
                      <a:pt x="1079" y="1659"/>
                      <a:pt x="906" y="1587"/>
                      <a:pt x="688" y="1576"/>
                    </a:cubicBezTo>
                    <a:cubicBezTo>
                      <a:pt x="674" y="1576"/>
                      <a:pt x="661" y="1575"/>
                      <a:pt x="647" y="1575"/>
                    </a:cubicBezTo>
                    <a:cubicBezTo>
                      <a:pt x="431" y="1575"/>
                      <a:pt x="244" y="1655"/>
                      <a:pt x="133" y="1716"/>
                    </a:cubicBezTo>
                    <a:lnTo>
                      <a:pt x="133" y="310"/>
                    </a:lnTo>
                    <a:cubicBezTo>
                      <a:pt x="159" y="273"/>
                      <a:pt x="276" y="140"/>
                      <a:pt x="659" y="133"/>
                    </a:cubicBezTo>
                    <a:cubicBezTo>
                      <a:pt x="1044" y="127"/>
                      <a:pt x="1159" y="271"/>
                      <a:pt x="1182" y="308"/>
                    </a:cubicBezTo>
                    <a:lnTo>
                      <a:pt x="1182" y="1715"/>
                    </a:lnTo>
                    <a:close/>
                    <a:moveTo>
                      <a:pt x="1849" y="0"/>
                    </a:moveTo>
                    <a:lnTo>
                      <a:pt x="1849" y="0"/>
                    </a:lnTo>
                    <a:cubicBezTo>
                      <a:pt x="1840" y="0"/>
                      <a:pt x="1831" y="0"/>
                      <a:pt x="1823" y="0"/>
                    </a:cubicBezTo>
                    <a:cubicBezTo>
                      <a:pt x="1490" y="0"/>
                      <a:pt x="1328" y="105"/>
                      <a:pt x="1253" y="184"/>
                    </a:cubicBezTo>
                    <a:cubicBezTo>
                      <a:pt x="1178" y="105"/>
                      <a:pt x="1015" y="0"/>
                      <a:pt x="683" y="0"/>
                    </a:cubicBezTo>
                    <a:cubicBezTo>
                      <a:pt x="674" y="0"/>
                      <a:pt x="666" y="0"/>
                      <a:pt x="657" y="0"/>
                    </a:cubicBezTo>
                    <a:cubicBezTo>
                      <a:pt x="127" y="9"/>
                      <a:pt x="16" y="240"/>
                      <a:pt x="5" y="267"/>
                    </a:cubicBezTo>
                    <a:lnTo>
                      <a:pt x="0" y="279"/>
                    </a:lnTo>
                    <a:lnTo>
                      <a:pt x="0" y="1970"/>
                    </a:lnTo>
                    <a:lnTo>
                      <a:pt x="107" y="1889"/>
                    </a:lnTo>
                    <a:cubicBezTo>
                      <a:pt x="109" y="1887"/>
                      <a:pt x="369" y="1695"/>
                      <a:pt x="682" y="1709"/>
                    </a:cubicBezTo>
                    <a:cubicBezTo>
                      <a:pt x="943" y="1722"/>
                      <a:pt x="1133" y="1837"/>
                      <a:pt x="1190" y="1876"/>
                    </a:cubicBezTo>
                    <a:cubicBezTo>
                      <a:pt x="1201" y="1883"/>
                      <a:pt x="1207" y="1888"/>
                      <a:pt x="1208" y="1888"/>
                    </a:cubicBezTo>
                    <a:lnTo>
                      <a:pt x="1253" y="1924"/>
                    </a:lnTo>
                    <a:lnTo>
                      <a:pt x="1298" y="1888"/>
                    </a:lnTo>
                    <a:cubicBezTo>
                      <a:pt x="1298" y="1888"/>
                      <a:pt x="1304" y="1883"/>
                      <a:pt x="1316" y="1876"/>
                    </a:cubicBezTo>
                    <a:cubicBezTo>
                      <a:pt x="1373" y="1837"/>
                      <a:pt x="1563" y="1722"/>
                      <a:pt x="1824" y="1709"/>
                    </a:cubicBezTo>
                    <a:cubicBezTo>
                      <a:pt x="2135" y="1695"/>
                      <a:pt x="2396" y="1887"/>
                      <a:pt x="2399" y="1889"/>
                    </a:cubicBezTo>
                    <a:lnTo>
                      <a:pt x="2506" y="1970"/>
                    </a:lnTo>
                    <a:lnTo>
                      <a:pt x="2506" y="279"/>
                    </a:lnTo>
                    <a:lnTo>
                      <a:pt x="2501" y="267"/>
                    </a:lnTo>
                    <a:cubicBezTo>
                      <a:pt x="2490" y="240"/>
                      <a:pt x="2379" y="9"/>
                      <a:pt x="1849"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05" name="Freeform 13"/>
              <p:cNvSpPr/>
              <p:nvPr/>
            </p:nvSpPr>
            <p:spPr bwMode="auto">
              <a:xfrm>
                <a:off x="3829050" y="5399088"/>
                <a:ext cx="627063" cy="152400"/>
              </a:xfrm>
              <a:custGeom>
                <a:avLst/>
                <a:gdLst>
                  <a:gd name="T0" fmla="*/ 822 w 844"/>
                  <a:gd name="T1" fmla="*/ 128 h 206"/>
                  <a:gd name="T2" fmla="*/ 822 w 844"/>
                  <a:gd name="T3" fmla="*/ 128 h 206"/>
                  <a:gd name="T4" fmla="*/ 441 w 844"/>
                  <a:gd name="T5" fmla="*/ 10 h 206"/>
                  <a:gd name="T6" fmla="*/ 23 w 844"/>
                  <a:gd name="T7" fmla="*/ 127 h 206"/>
                  <a:gd name="T8" fmla="*/ 12 w 844"/>
                  <a:gd name="T9" fmla="*/ 183 h 206"/>
                  <a:gd name="T10" fmla="*/ 45 w 844"/>
                  <a:gd name="T11" fmla="*/ 200 h 206"/>
                  <a:gd name="T12" fmla="*/ 68 w 844"/>
                  <a:gd name="T13" fmla="*/ 193 h 206"/>
                  <a:gd name="T14" fmla="*/ 437 w 844"/>
                  <a:gd name="T15" fmla="*/ 89 h 206"/>
                  <a:gd name="T16" fmla="*/ 775 w 844"/>
                  <a:gd name="T17" fmla="*/ 193 h 206"/>
                  <a:gd name="T18" fmla="*/ 831 w 844"/>
                  <a:gd name="T19" fmla="*/ 183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3"/>
                      <a:pt x="667" y="19"/>
                      <a:pt x="441" y="10"/>
                    </a:cubicBezTo>
                    <a:cubicBezTo>
                      <a:pt x="213" y="0"/>
                      <a:pt x="30" y="122"/>
                      <a:pt x="23" y="127"/>
                    </a:cubicBezTo>
                    <a:cubicBezTo>
                      <a:pt x="4" y="139"/>
                      <a:pt x="0" y="164"/>
                      <a:pt x="12" y="183"/>
                    </a:cubicBezTo>
                    <a:cubicBezTo>
                      <a:pt x="20" y="194"/>
                      <a:pt x="32" y="200"/>
                      <a:pt x="45" y="200"/>
                    </a:cubicBezTo>
                    <a:cubicBezTo>
                      <a:pt x="53" y="200"/>
                      <a:pt x="61" y="198"/>
                      <a:pt x="68" y="193"/>
                    </a:cubicBezTo>
                    <a:cubicBezTo>
                      <a:pt x="69" y="192"/>
                      <a:pt x="236" y="81"/>
                      <a:pt x="437" y="89"/>
                    </a:cubicBezTo>
                    <a:cubicBezTo>
                      <a:pt x="639" y="98"/>
                      <a:pt x="774" y="192"/>
                      <a:pt x="775" y="193"/>
                    </a:cubicBezTo>
                    <a:cubicBezTo>
                      <a:pt x="793" y="206"/>
                      <a:pt x="818" y="201"/>
                      <a:pt x="831" y="183"/>
                    </a:cubicBezTo>
                    <a:cubicBezTo>
                      <a:pt x="844" y="165"/>
                      <a:pt x="840" y="140"/>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06" name="Freeform 14"/>
              <p:cNvSpPr/>
              <p:nvPr/>
            </p:nvSpPr>
            <p:spPr bwMode="auto">
              <a:xfrm>
                <a:off x="3829050" y="5678488"/>
                <a:ext cx="627063" cy="152400"/>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8 w 844"/>
                  <a:gd name="T13" fmla="*/ 194 h 206"/>
                  <a:gd name="T14" fmla="*/ 437 w 844"/>
                  <a:gd name="T15" fmla="*/ 90 h 206"/>
                  <a:gd name="T16" fmla="*/ 775 w 844"/>
                  <a:gd name="T17" fmla="*/ 194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3"/>
                      <a:pt x="23" y="128"/>
                    </a:cubicBezTo>
                    <a:cubicBezTo>
                      <a:pt x="4" y="140"/>
                      <a:pt x="0" y="165"/>
                      <a:pt x="12" y="183"/>
                    </a:cubicBezTo>
                    <a:cubicBezTo>
                      <a:pt x="20" y="195"/>
                      <a:pt x="32" y="201"/>
                      <a:pt x="45" y="201"/>
                    </a:cubicBezTo>
                    <a:cubicBezTo>
                      <a:pt x="53" y="201"/>
                      <a:pt x="61" y="199"/>
                      <a:pt x="68" y="194"/>
                    </a:cubicBezTo>
                    <a:cubicBezTo>
                      <a:pt x="69" y="193"/>
                      <a:pt x="236" y="82"/>
                      <a:pt x="437" y="90"/>
                    </a:cubicBezTo>
                    <a:cubicBezTo>
                      <a:pt x="639" y="99"/>
                      <a:pt x="774" y="193"/>
                      <a:pt x="775" y="194"/>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07" name="Freeform 15"/>
              <p:cNvSpPr/>
              <p:nvPr/>
            </p:nvSpPr>
            <p:spPr bwMode="auto">
              <a:xfrm>
                <a:off x="3829050" y="5957888"/>
                <a:ext cx="627063" cy="153988"/>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8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8"/>
                    </a:cubicBezTo>
                    <a:cubicBezTo>
                      <a:pt x="4" y="140"/>
                      <a:pt x="0" y="165"/>
                      <a:pt x="12" y="183"/>
                    </a:cubicBezTo>
                    <a:cubicBezTo>
                      <a:pt x="20" y="195"/>
                      <a:pt x="32" y="201"/>
                      <a:pt x="45" y="201"/>
                    </a:cubicBezTo>
                    <a:cubicBezTo>
                      <a:pt x="53" y="201"/>
                      <a:pt x="61" y="198"/>
                      <a:pt x="68" y="194"/>
                    </a:cubicBezTo>
                    <a:cubicBezTo>
                      <a:pt x="69" y="193"/>
                      <a:pt x="236" y="82"/>
                      <a:pt x="437" y="90"/>
                    </a:cubicBezTo>
                    <a:cubicBezTo>
                      <a:pt x="639" y="99"/>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08" name="Freeform 16"/>
              <p:cNvSpPr/>
              <p:nvPr/>
            </p:nvSpPr>
            <p:spPr bwMode="auto">
              <a:xfrm>
                <a:off x="4713288" y="5437188"/>
                <a:ext cx="627063" cy="152400"/>
              </a:xfrm>
              <a:custGeom>
                <a:avLst/>
                <a:gdLst>
                  <a:gd name="T0" fmla="*/ 822 w 844"/>
                  <a:gd name="T1" fmla="*/ 127 h 205"/>
                  <a:gd name="T2" fmla="*/ 822 w 844"/>
                  <a:gd name="T3" fmla="*/ 127 h 205"/>
                  <a:gd name="T4" fmla="*/ 441 w 844"/>
                  <a:gd name="T5" fmla="*/ 9 h 205"/>
                  <a:gd name="T6" fmla="*/ 23 w 844"/>
                  <a:gd name="T7" fmla="*/ 127 h 205"/>
                  <a:gd name="T8" fmla="*/ 12 w 844"/>
                  <a:gd name="T9" fmla="*/ 182 h 205"/>
                  <a:gd name="T10" fmla="*/ 45 w 844"/>
                  <a:gd name="T11" fmla="*/ 200 h 205"/>
                  <a:gd name="T12" fmla="*/ 67 w 844"/>
                  <a:gd name="T13" fmla="*/ 193 h 205"/>
                  <a:gd name="T14" fmla="*/ 437 w 844"/>
                  <a:gd name="T15" fmla="*/ 89 h 205"/>
                  <a:gd name="T16" fmla="*/ 775 w 844"/>
                  <a:gd name="T17" fmla="*/ 193 h 205"/>
                  <a:gd name="T18" fmla="*/ 831 w 844"/>
                  <a:gd name="T19" fmla="*/ 183 h 205"/>
                  <a:gd name="T20" fmla="*/ 822 w 844"/>
                  <a:gd name="T21" fmla="*/ 127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5">
                    <a:moveTo>
                      <a:pt x="822" y="127"/>
                    </a:moveTo>
                    <a:lnTo>
                      <a:pt x="822" y="127"/>
                    </a:lnTo>
                    <a:cubicBezTo>
                      <a:pt x="815" y="123"/>
                      <a:pt x="667" y="19"/>
                      <a:pt x="441" y="9"/>
                    </a:cubicBezTo>
                    <a:cubicBezTo>
                      <a:pt x="213" y="0"/>
                      <a:pt x="30" y="122"/>
                      <a:pt x="23" y="127"/>
                    </a:cubicBezTo>
                    <a:cubicBezTo>
                      <a:pt x="4" y="139"/>
                      <a:pt x="0" y="164"/>
                      <a:pt x="12" y="182"/>
                    </a:cubicBezTo>
                    <a:cubicBezTo>
                      <a:pt x="20" y="194"/>
                      <a:pt x="32" y="200"/>
                      <a:pt x="45" y="200"/>
                    </a:cubicBezTo>
                    <a:cubicBezTo>
                      <a:pt x="53" y="200"/>
                      <a:pt x="61" y="198"/>
                      <a:pt x="67" y="193"/>
                    </a:cubicBezTo>
                    <a:cubicBezTo>
                      <a:pt x="69" y="192"/>
                      <a:pt x="236" y="81"/>
                      <a:pt x="437" y="89"/>
                    </a:cubicBezTo>
                    <a:cubicBezTo>
                      <a:pt x="639" y="98"/>
                      <a:pt x="774" y="192"/>
                      <a:pt x="775" y="193"/>
                    </a:cubicBezTo>
                    <a:cubicBezTo>
                      <a:pt x="793" y="205"/>
                      <a:pt x="818" y="201"/>
                      <a:pt x="831" y="183"/>
                    </a:cubicBezTo>
                    <a:cubicBezTo>
                      <a:pt x="844" y="165"/>
                      <a:pt x="840" y="140"/>
                      <a:pt x="822" y="127"/>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09" name="Freeform 17"/>
              <p:cNvSpPr/>
              <p:nvPr/>
            </p:nvSpPr>
            <p:spPr bwMode="auto">
              <a:xfrm>
                <a:off x="4713288" y="5716588"/>
                <a:ext cx="627063" cy="152400"/>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7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8"/>
                    </a:cubicBezTo>
                    <a:cubicBezTo>
                      <a:pt x="4" y="140"/>
                      <a:pt x="0" y="165"/>
                      <a:pt x="12" y="183"/>
                    </a:cubicBezTo>
                    <a:cubicBezTo>
                      <a:pt x="20" y="195"/>
                      <a:pt x="32" y="201"/>
                      <a:pt x="45" y="201"/>
                    </a:cubicBezTo>
                    <a:cubicBezTo>
                      <a:pt x="53" y="201"/>
                      <a:pt x="61" y="199"/>
                      <a:pt x="67" y="194"/>
                    </a:cubicBezTo>
                    <a:cubicBezTo>
                      <a:pt x="69" y="193"/>
                      <a:pt x="236" y="82"/>
                      <a:pt x="437" y="90"/>
                    </a:cubicBezTo>
                    <a:cubicBezTo>
                      <a:pt x="639" y="99"/>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10" name="Freeform 18"/>
              <p:cNvSpPr/>
              <p:nvPr/>
            </p:nvSpPr>
            <p:spPr bwMode="auto">
              <a:xfrm>
                <a:off x="4713288" y="5997575"/>
                <a:ext cx="627063" cy="152400"/>
              </a:xfrm>
              <a:custGeom>
                <a:avLst/>
                <a:gdLst>
                  <a:gd name="T0" fmla="*/ 822 w 844"/>
                  <a:gd name="T1" fmla="*/ 128 h 206"/>
                  <a:gd name="T2" fmla="*/ 822 w 844"/>
                  <a:gd name="T3" fmla="*/ 128 h 206"/>
                  <a:gd name="T4" fmla="*/ 441 w 844"/>
                  <a:gd name="T5" fmla="*/ 10 h 206"/>
                  <a:gd name="T6" fmla="*/ 23 w 844"/>
                  <a:gd name="T7" fmla="*/ 127 h 206"/>
                  <a:gd name="T8" fmla="*/ 12 w 844"/>
                  <a:gd name="T9" fmla="*/ 183 h 206"/>
                  <a:gd name="T10" fmla="*/ 45 w 844"/>
                  <a:gd name="T11" fmla="*/ 201 h 206"/>
                  <a:gd name="T12" fmla="*/ 67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7"/>
                    </a:cubicBezTo>
                    <a:cubicBezTo>
                      <a:pt x="4" y="140"/>
                      <a:pt x="0" y="165"/>
                      <a:pt x="12" y="183"/>
                    </a:cubicBezTo>
                    <a:cubicBezTo>
                      <a:pt x="20" y="194"/>
                      <a:pt x="32" y="201"/>
                      <a:pt x="45" y="201"/>
                    </a:cubicBezTo>
                    <a:cubicBezTo>
                      <a:pt x="53" y="201"/>
                      <a:pt x="61" y="198"/>
                      <a:pt x="67" y="194"/>
                    </a:cubicBezTo>
                    <a:cubicBezTo>
                      <a:pt x="69" y="193"/>
                      <a:pt x="236" y="82"/>
                      <a:pt x="437" y="90"/>
                    </a:cubicBezTo>
                    <a:cubicBezTo>
                      <a:pt x="639" y="98"/>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211" name="Freeform 19"/>
            <p:cNvSpPr>
              <a:spLocks noEditPoints="1"/>
            </p:cNvSpPr>
            <p:nvPr userDrawn="1"/>
          </p:nvSpPr>
          <p:spPr bwMode="auto">
            <a:xfrm rot="3628785">
              <a:off x="4614671" y="6522288"/>
              <a:ext cx="1209819" cy="253100"/>
            </a:xfrm>
            <a:custGeom>
              <a:avLst/>
              <a:gdLst>
                <a:gd name="T0" fmla="*/ 2347 w 2387"/>
                <a:gd name="T1" fmla="*/ 458 h 498"/>
                <a:gd name="T2" fmla="*/ 40 w 2387"/>
                <a:gd name="T3" fmla="*/ 40 h 498"/>
                <a:gd name="T4" fmla="*/ 177 w 2387"/>
                <a:gd name="T5" fmla="*/ 298 h 498"/>
                <a:gd name="T6" fmla="*/ 217 w 2387"/>
                <a:gd name="T7" fmla="*/ 40 h 498"/>
                <a:gd name="T8" fmla="*/ 277 w 2387"/>
                <a:gd name="T9" fmla="*/ 159 h 498"/>
                <a:gd name="T10" fmla="*/ 317 w 2387"/>
                <a:gd name="T11" fmla="*/ 40 h 498"/>
                <a:gd name="T12" fmla="*/ 377 w 2387"/>
                <a:gd name="T13" fmla="*/ 159 h 498"/>
                <a:gd name="T14" fmla="*/ 417 w 2387"/>
                <a:gd name="T15" fmla="*/ 40 h 498"/>
                <a:gd name="T16" fmla="*/ 477 w 2387"/>
                <a:gd name="T17" fmla="*/ 159 h 498"/>
                <a:gd name="T18" fmla="*/ 517 w 2387"/>
                <a:gd name="T19" fmla="*/ 40 h 498"/>
                <a:gd name="T20" fmla="*/ 577 w 2387"/>
                <a:gd name="T21" fmla="*/ 159 h 498"/>
                <a:gd name="T22" fmla="*/ 617 w 2387"/>
                <a:gd name="T23" fmla="*/ 40 h 498"/>
                <a:gd name="T24" fmla="*/ 674 w 2387"/>
                <a:gd name="T25" fmla="*/ 298 h 498"/>
                <a:gd name="T26" fmla="*/ 714 w 2387"/>
                <a:gd name="T27" fmla="*/ 40 h 498"/>
                <a:gd name="T28" fmla="*/ 774 w 2387"/>
                <a:gd name="T29" fmla="*/ 159 h 498"/>
                <a:gd name="T30" fmla="*/ 814 w 2387"/>
                <a:gd name="T31" fmla="*/ 40 h 498"/>
                <a:gd name="T32" fmla="*/ 874 w 2387"/>
                <a:gd name="T33" fmla="*/ 159 h 498"/>
                <a:gd name="T34" fmla="*/ 914 w 2387"/>
                <a:gd name="T35" fmla="*/ 40 h 498"/>
                <a:gd name="T36" fmla="*/ 974 w 2387"/>
                <a:gd name="T37" fmla="*/ 159 h 498"/>
                <a:gd name="T38" fmla="*/ 1014 w 2387"/>
                <a:gd name="T39" fmla="*/ 40 h 498"/>
                <a:gd name="T40" fmla="*/ 1074 w 2387"/>
                <a:gd name="T41" fmla="*/ 159 h 498"/>
                <a:gd name="T42" fmla="*/ 1114 w 2387"/>
                <a:gd name="T43" fmla="*/ 40 h 498"/>
                <a:gd name="T44" fmla="*/ 1187 w 2387"/>
                <a:gd name="T45" fmla="*/ 298 h 498"/>
                <a:gd name="T46" fmla="*/ 1227 w 2387"/>
                <a:gd name="T47" fmla="*/ 40 h 498"/>
                <a:gd name="T48" fmla="*/ 1287 w 2387"/>
                <a:gd name="T49" fmla="*/ 159 h 498"/>
                <a:gd name="T50" fmla="*/ 1327 w 2387"/>
                <a:gd name="T51" fmla="*/ 40 h 498"/>
                <a:gd name="T52" fmla="*/ 1387 w 2387"/>
                <a:gd name="T53" fmla="*/ 159 h 498"/>
                <a:gd name="T54" fmla="*/ 1427 w 2387"/>
                <a:gd name="T55" fmla="*/ 40 h 498"/>
                <a:gd name="T56" fmla="*/ 1487 w 2387"/>
                <a:gd name="T57" fmla="*/ 159 h 498"/>
                <a:gd name="T58" fmla="*/ 1527 w 2387"/>
                <a:gd name="T59" fmla="*/ 40 h 498"/>
                <a:gd name="T60" fmla="*/ 1587 w 2387"/>
                <a:gd name="T61" fmla="*/ 159 h 498"/>
                <a:gd name="T62" fmla="*/ 1627 w 2387"/>
                <a:gd name="T63" fmla="*/ 40 h 498"/>
                <a:gd name="T64" fmla="*/ 1684 w 2387"/>
                <a:gd name="T65" fmla="*/ 298 h 498"/>
                <a:gd name="T66" fmla="*/ 1724 w 2387"/>
                <a:gd name="T67" fmla="*/ 40 h 498"/>
                <a:gd name="T68" fmla="*/ 1784 w 2387"/>
                <a:gd name="T69" fmla="*/ 159 h 498"/>
                <a:gd name="T70" fmla="*/ 1824 w 2387"/>
                <a:gd name="T71" fmla="*/ 40 h 498"/>
                <a:gd name="T72" fmla="*/ 1884 w 2387"/>
                <a:gd name="T73" fmla="*/ 159 h 498"/>
                <a:gd name="T74" fmla="*/ 1924 w 2387"/>
                <a:gd name="T75" fmla="*/ 40 h 498"/>
                <a:gd name="T76" fmla="*/ 1984 w 2387"/>
                <a:gd name="T77" fmla="*/ 159 h 498"/>
                <a:gd name="T78" fmla="*/ 2024 w 2387"/>
                <a:gd name="T79" fmla="*/ 40 h 498"/>
                <a:gd name="T80" fmla="*/ 2084 w 2387"/>
                <a:gd name="T81" fmla="*/ 159 h 498"/>
                <a:gd name="T82" fmla="*/ 2124 w 2387"/>
                <a:gd name="T83" fmla="*/ 40 h 498"/>
                <a:gd name="T84" fmla="*/ 2170 w 2387"/>
                <a:gd name="T85" fmla="*/ 298 h 498"/>
                <a:gd name="T86" fmla="*/ 2210 w 2387"/>
                <a:gd name="T87" fmla="*/ 40 h 498"/>
                <a:gd name="T88" fmla="*/ 2347 w 2387"/>
                <a:gd name="T89" fmla="*/ 458 h 498"/>
                <a:gd name="T90" fmla="*/ 0 w 2387"/>
                <a:gd name="T91" fmla="*/ 498 h 498"/>
                <a:gd name="T92" fmla="*/ 2387 w 2387"/>
                <a:gd name="T93" fmla="*/ 0 h 498"/>
                <a:gd name="T94" fmla="*/ 0 w 2387"/>
                <a:gd name="T95" fmla="*/ 49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387" h="498">
                  <a:moveTo>
                    <a:pt x="2347" y="458"/>
                  </a:moveTo>
                  <a:lnTo>
                    <a:pt x="2347" y="458"/>
                  </a:lnTo>
                  <a:lnTo>
                    <a:pt x="40" y="458"/>
                  </a:lnTo>
                  <a:lnTo>
                    <a:pt x="40" y="40"/>
                  </a:lnTo>
                  <a:lnTo>
                    <a:pt x="177" y="40"/>
                  </a:lnTo>
                  <a:lnTo>
                    <a:pt x="177" y="298"/>
                  </a:lnTo>
                  <a:lnTo>
                    <a:pt x="217" y="298"/>
                  </a:lnTo>
                  <a:lnTo>
                    <a:pt x="217" y="40"/>
                  </a:lnTo>
                  <a:lnTo>
                    <a:pt x="277" y="40"/>
                  </a:lnTo>
                  <a:lnTo>
                    <a:pt x="277" y="159"/>
                  </a:lnTo>
                  <a:lnTo>
                    <a:pt x="317" y="159"/>
                  </a:lnTo>
                  <a:lnTo>
                    <a:pt x="317" y="40"/>
                  </a:lnTo>
                  <a:lnTo>
                    <a:pt x="377" y="40"/>
                  </a:lnTo>
                  <a:lnTo>
                    <a:pt x="377" y="159"/>
                  </a:lnTo>
                  <a:lnTo>
                    <a:pt x="417" y="159"/>
                  </a:lnTo>
                  <a:lnTo>
                    <a:pt x="417" y="40"/>
                  </a:lnTo>
                  <a:lnTo>
                    <a:pt x="477" y="40"/>
                  </a:lnTo>
                  <a:lnTo>
                    <a:pt x="477" y="159"/>
                  </a:lnTo>
                  <a:lnTo>
                    <a:pt x="517" y="159"/>
                  </a:lnTo>
                  <a:lnTo>
                    <a:pt x="517" y="40"/>
                  </a:lnTo>
                  <a:lnTo>
                    <a:pt x="577" y="40"/>
                  </a:lnTo>
                  <a:lnTo>
                    <a:pt x="577" y="159"/>
                  </a:lnTo>
                  <a:lnTo>
                    <a:pt x="617" y="159"/>
                  </a:lnTo>
                  <a:lnTo>
                    <a:pt x="617" y="40"/>
                  </a:lnTo>
                  <a:lnTo>
                    <a:pt x="674" y="40"/>
                  </a:lnTo>
                  <a:lnTo>
                    <a:pt x="674" y="298"/>
                  </a:lnTo>
                  <a:lnTo>
                    <a:pt x="714" y="298"/>
                  </a:lnTo>
                  <a:lnTo>
                    <a:pt x="714" y="40"/>
                  </a:lnTo>
                  <a:lnTo>
                    <a:pt x="774" y="40"/>
                  </a:lnTo>
                  <a:lnTo>
                    <a:pt x="774" y="159"/>
                  </a:lnTo>
                  <a:lnTo>
                    <a:pt x="814" y="159"/>
                  </a:lnTo>
                  <a:lnTo>
                    <a:pt x="814" y="40"/>
                  </a:lnTo>
                  <a:lnTo>
                    <a:pt x="874" y="40"/>
                  </a:lnTo>
                  <a:lnTo>
                    <a:pt x="874" y="159"/>
                  </a:lnTo>
                  <a:lnTo>
                    <a:pt x="914" y="159"/>
                  </a:lnTo>
                  <a:lnTo>
                    <a:pt x="914" y="40"/>
                  </a:lnTo>
                  <a:lnTo>
                    <a:pt x="974" y="40"/>
                  </a:lnTo>
                  <a:lnTo>
                    <a:pt x="974" y="159"/>
                  </a:lnTo>
                  <a:lnTo>
                    <a:pt x="1014" y="159"/>
                  </a:lnTo>
                  <a:lnTo>
                    <a:pt x="1014" y="40"/>
                  </a:lnTo>
                  <a:lnTo>
                    <a:pt x="1074" y="40"/>
                  </a:lnTo>
                  <a:lnTo>
                    <a:pt x="1074" y="159"/>
                  </a:lnTo>
                  <a:lnTo>
                    <a:pt x="1114" y="159"/>
                  </a:lnTo>
                  <a:lnTo>
                    <a:pt x="1114" y="40"/>
                  </a:lnTo>
                  <a:lnTo>
                    <a:pt x="1187" y="40"/>
                  </a:lnTo>
                  <a:lnTo>
                    <a:pt x="1187" y="298"/>
                  </a:lnTo>
                  <a:lnTo>
                    <a:pt x="1227" y="298"/>
                  </a:lnTo>
                  <a:lnTo>
                    <a:pt x="1227" y="40"/>
                  </a:lnTo>
                  <a:lnTo>
                    <a:pt x="1287" y="40"/>
                  </a:lnTo>
                  <a:lnTo>
                    <a:pt x="1287" y="159"/>
                  </a:lnTo>
                  <a:lnTo>
                    <a:pt x="1327" y="159"/>
                  </a:lnTo>
                  <a:lnTo>
                    <a:pt x="1327" y="40"/>
                  </a:lnTo>
                  <a:lnTo>
                    <a:pt x="1387" y="40"/>
                  </a:lnTo>
                  <a:lnTo>
                    <a:pt x="1387" y="159"/>
                  </a:lnTo>
                  <a:lnTo>
                    <a:pt x="1427" y="159"/>
                  </a:lnTo>
                  <a:lnTo>
                    <a:pt x="1427" y="40"/>
                  </a:lnTo>
                  <a:lnTo>
                    <a:pt x="1487" y="40"/>
                  </a:lnTo>
                  <a:lnTo>
                    <a:pt x="1487" y="159"/>
                  </a:lnTo>
                  <a:lnTo>
                    <a:pt x="1527" y="159"/>
                  </a:lnTo>
                  <a:lnTo>
                    <a:pt x="1527" y="40"/>
                  </a:lnTo>
                  <a:lnTo>
                    <a:pt x="1587" y="40"/>
                  </a:lnTo>
                  <a:lnTo>
                    <a:pt x="1587" y="159"/>
                  </a:lnTo>
                  <a:lnTo>
                    <a:pt x="1627" y="159"/>
                  </a:lnTo>
                  <a:lnTo>
                    <a:pt x="1627" y="40"/>
                  </a:lnTo>
                  <a:lnTo>
                    <a:pt x="1684" y="40"/>
                  </a:lnTo>
                  <a:lnTo>
                    <a:pt x="1684" y="298"/>
                  </a:lnTo>
                  <a:lnTo>
                    <a:pt x="1724" y="298"/>
                  </a:lnTo>
                  <a:lnTo>
                    <a:pt x="1724" y="40"/>
                  </a:lnTo>
                  <a:lnTo>
                    <a:pt x="1784" y="40"/>
                  </a:lnTo>
                  <a:lnTo>
                    <a:pt x="1784" y="159"/>
                  </a:lnTo>
                  <a:lnTo>
                    <a:pt x="1824" y="159"/>
                  </a:lnTo>
                  <a:lnTo>
                    <a:pt x="1824" y="40"/>
                  </a:lnTo>
                  <a:lnTo>
                    <a:pt x="1884" y="40"/>
                  </a:lnTo>
                  <a:lnTo>
                    <a:pt x="1884" y="159"/>
                  </a:lnTo>
                  <a:lnTo>
                    <a:pt x="1924" y="159"/>
                  </a:lnTo>
                  <a:lnTo>
                    <a:pt x="1924" y="40"/>
                  </a:lnTo>
                  <a:lnTo>
                    <a:pt x="1984" y="40"/>
                  </a:lnTo>
                  <a:lnTo>
                    <a:pt x="1984" y="159"/>
                  </a:lnTo>
                  <a:lnTo>
                    <a:pt x="2024" y="159"/>
                  </a:lnTo>
                  <a:lnTo>
                    <a:pt x="2024" y="40"/>
                  </a:lnTo>
                  <a:lnTo>
                    <a:pt x="2084" y="40"/>
                  </a:lnTo>
                  <a:lnTo>
                    <a:pt x="2084" y="159"/>
                  </a:lnTo>
                  <a:lnTo>
                    <a:pt x="2124" y="159"/>
                  </a:lnTo>
                  <a:lnTo>
                    <a:pt x="2124" y="40"/>
                  </a:lnTo>
                  <a:lnTo>
                    <a:pt x="2170" y="40"/>
                  </a:lnTo>
                  <a:lnTo>
                    <a:pt x="2170" y="298"/>
                  </a:lnTo>
                  <a:lnTo>
                    <a:pt x="2210" y="298"/>
                  </a:lnTo>
                  <a:lnTo>
                    <a:pt x="2210" y="40"/>
                  </a:lnTo>
                  <a:lnTo>
                    <a:pt x="2347" y="40"/>
                  </a:lnTo>
                  <a:lnTo>
                    <a:pt x="2347" y="458"/>
                  </a:lnTo>
                  <a:close/>
                  <a:moveTo>
                    <a:pt x="0" y="498"/>
                  </a:moveTo>
                  <a:lnTo>
                    <a:pt x="0" y="498"/>
                  </a:lnTo>
                  <a:lnTo>
                    <a:pt x="2387" y="498"/>
                  </a:lnTo>
                  <a:lnTo>
                    <a:pt x="2387" y="0"/>
                  </a:lnTo>
                  <a:lnTo>
                    <a:pt x="0" y="0"/>
                  </a:lnTo>
                  <a:lnTo>
                    <a:pt x="0" y="498"/>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12" name="Freeform 7"/>
            <p:cNvSpPr>
              <a:spLocks noEditPoints="1"/>
            </p:cNvSpPr>
            <p:nvPr userDrawn="1"/>
          </p:nvSpPr>
          <p:spPr bwMode="auto">
            <a:xfrm rot="20132266">
              <a:off x="-807207" y="5977073"/>
              <a:ext cx="1277233" cy="931381"/>
            </a:xfrm>
            <a:custGeom>
              <a:avLst/>
              <a:gdLst>
                <a:gd name="T0" fmla="*/ 1034 w 2022"/>
                <a:gd name="T1" fmla="*/ 210 h 1466"/>
                <a:gd name="T2" fmla="*/ 1034 w 2022"/>
                <a:gd name="T3" fmla="*/ 210 h 1466"/>
                <a:gd name="T4" fmla="*/ 1395 w 2022"/>
                <a:gd name="T5" fmla="*/ 46 h 1466"/>
                <a:gd name="T6" fmla="*/ 1487 w 2022"/>
                <a:gd name="T7" fmla="*/ 40 h 1466"/>
                <a:gd name="T8" fmla="*/ 1888 w 2022"/>
                <a:gd name="T9" fmla="*/ 99 h 1466"/>
                <a:gd name="T10" fmla="*/ 1888 w 2022"/>
                <a:gd name="T11" fmla="*/ 1249 h 1466"/>
                <a:gd name="T12" fmla="*/ 1467 w 2022"/>
                <a:gd name="T13" fmla="*/ 1137 h 1466"/>
                <a:gd name="T14" fmla="*/ 1397 w 2022"/>
                <a:gd name="T15" fmla="*/ 1132 h 1466"/>
                <a:gd name="T16" fmla="*/ 1034 w 2022"/>
                <a:gd name="T17" fmla="*/ 1232 h 1466"/>
                <a:gd name="T18" fmla="*/ 1034 w 2022"/>
                <a:gd name="T19" fmla="*/ 210 h 1466"/>
                <a:gd name="T20" fmla="*/ 134 w 2022"/>
                <a:gd name="T21" fmla="*/ 99 h 1466"/>
                <a:gd name="T22" fmla="*/ 134 w 2022"/>
                <a:gd name="T23" fmla="*/ 99 h 1466"/>
                <a:gd name="T24" fmla="*/ 534 w 2022"/>
                <a:gd name="T25" fmla="*/ 40 h 1466"/>
                <a:gd name="T26" fmla="*/ 626 w 2022"/>
                <a:gd name="T27" fmla="*/ 46 h 1466"/>
                <a:gd name="T28" fmla="*/ 988 w 2022"/>
                <a:gd name="T29" fmla="*/ 210 h 1466"/>
                <a:gd name="T30" fmla="*/ 988 w 2022"/>
                <a:gd name="T31" fmla="*/ 1232 h 1466"/>
                <a:gd name="T32" fmla="*/ 625 w 2022"/>
                <a:gd name="T33" fmla="*/ 1132 h 1466"/>
                <a:gd name="T34" fmla="*/ 555 w 2022"/>
                <a:gd name="T35" fmla="*/ 1137 h 1466"/>
                <a:gd name="T36" fmla="*/ 134 w 2022"/>
                <a:gd name="T37" fmla="*/ 1249 h 1466"/>
                <a:gd name="T38" fmla="*/ 134 w 2022"/>
                <a:gd name="T39" fmla="*/ 99 h 1466"/>
                <a:gd name="T40" fmla="*/ 1928 w 2022"/>
                <a:gd name="T41" fmla="*/ 203 h 1466"/>
                <a:gd name="T42" fmla="*/ 1928 w 2022"/>
                <a:gd name="T43" fmla="*/ 203 h 1466"/>
                <a:gd name="T44" fmla="*/ 1928 w 2022"/>
                <a:gd name="T45" fmla="*/ 68 h 1466"/>
                <a:gd name="T46" fmla="*/ 1487 w 2022"/>
                <a:gd name="T47" fmla="*/ 0 h 1466"/>
                <a:gd name="T48" fmla="*/ 1390 w 2022"/>
                <a:gd name="T49" fmla="*/ 6 h 1466"/>
                <a:gd name="T50" fmla="*/ 1011 w 2022"/>
                <a:gd name="T51" fmla="*/ 177 h 1466"/>
                <a:gd name="T52" fmla="*/ 632 w 2022"/>
                <a:gd name="T53" fmla="*/ 6 h 1466"/>
                <a:gd name="T54" fmla="*/ 534 w 2022"/>
                <a:gd name="T55" fmla="*/ 0 h 1466"/>
                <a:gd name="T56" fmla="*/ 94 w 2022"/>
                <a:gd name="T57" fmla="*/ 68 h 1466"/>
                <a:gd name="T58" fmla="*/ 94 w 2022"/>
                <a:gd name="T59" fmla="*/ 203 h 1466"/>
                <a:gd name="T60" fmla="*/ 0 w 2022"/>
                <a:gd name="T61" fmla="*/ 227 h 1466"/>
                <a:gd name="T62" fmla="*/ 0 w 2022"/>
                <a:gd name="T63" fmla="*/ 1466 h 1466"/>
                <a:gd name="T64" fmla="*/ 467 w 2022"/>
                <a:gd name="T65" fmla="*/ 1335 h 1466"/>
                <a:gd name="T66" fmla="*/ 905 w 2022"/>
                <a:gd name="T67" fmla="*/ 1412 h 1466"/>
                <a:gd name="T68" fmla="*/ 905 w 2022"/>
                <a:gd name="T69" fmla="*/ 1466 h 1466"/>
                <a:gd name="T70" fmla="*/ 1116 w 2022"/>
                <a:gd name="T71" fmla="*/ 1466 h 1466"/>
                <a:gd name="T72" fmla="*/ 1116 w 2022"/>
                <a:gd name="T73" fmla="*/ 1412 h 1466"/>
                <a:gd name="T74" fmla="*/ 1555 w 2022"/>
                <a:gd name="T75" fmla="*/ 1335 h 1466"/>
                <a:gd name="T76" fmla="*/ 2022 w 2022"/>
                <a:gd name="T77" fmla="*/ 1466 h 1466"/>
                <a:gd name="T78" fmla="*/ 2022 w 2022"/>
                <a:gd name="T79" fmla="*/ 227 h 1466"/>
                <a:gd name="T80" fmla="*/ 1928 w 2022"/>
                <a:gd name="T81" fmla="*/ 203 h 1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22" h="1466">
                  <a:moveTo>
                    <a:pt x="1034" y="210"/>
                  </a:moveTo>
                  <a:lnTo>
                    <a:pt x="1034" y="210"/>
                  </a:lnTo>
                  <a:cubicBezTo>
                    <a:pt x="1077" y="175"/>
                    <a:pt x="1220" y="68"/>
                    <a:pt x="1395" y="46"/>
                  </a:cubicBezTo>
                  <a:cubicBezTo>
                    <a:pt x="1423" y="42"/>
                    <a:pt x="1454" y="40"/>
                    <a:pt x="1487" y="40"/>
                  </a:cubicBezTo>
                  <a:cubicBezTo>
                    <a:pt x="1645" y="40"/>
                    <a:pt x="1820" y="81"/>
                    <a:pt x="1888" y="99"/>
                  </a:cubicBezTo>
                  <a:lnTo>
                    <a:pt x="1888" y="1249"/>
                  </a:lnTo>
                  <a:cubicBezTo>
                    <a:pt x="1803" y="1218"/>
                    <a:pt x="1631" y="1161"/>
                    <a:pt x="1467" y="1137"/>
                  </a:cubicBezTo>
                  <a:cubicBezTo>
                    <a:pt x="1445" y="1134"/>
                    <a:pt x="1421" y="1132"/>
                    <a:pt x="1397" y="1132"/>
                  </a:cubicBezTo>
                  <a:cubicBezTo>
                    <a:pt x="1252" y="1132"/>
                    <a:pt x="1112" y="1192"/>
                    <a:pt x="1034" y="1232"/>
                  </a:cubicBezTo>
                  <a:lnTo>
                    <a:pt x="1034" y="210"/>
                  </a:lnTo>
                  <a:close/>
                  <a:moveTo>
                    <a:pt x="134" y="99"/>
                  </a:moveTo>
                  <a:lnTo>
                    <a:pt x="134" y="99"/>
                  </a:lnTo>
                  <a:cubicBezTo>
                    <a:pt x="201" y="81"/>
                    <a:pt x="376" y="40"/>
                    <a:pt x="534" y="40"/>
                  </a:cubicBezTo>
                  <a:cubicBezTo>
                    <a:pt x="568" y="40"/>
                    <a:pt x="599" y="42"/>
                    <a:pt x="626" y="46"/>
                  </a:cubicBezTo>
                  <a:cubicBezTo>
                    <a:pt x="802" y="68"/>
                    <a:pt x="945" y="175"/>
                    <a:pt x="988" y="210"/>
                  </a:cubicBezTo>
                  <a:lnTo>
                    <a:pt x="988" y="1232"/>
                  </a:lnTo>
                  <a:cubicBezTo>
                    <a:pt x="910" y="1192"/>
                    <a:pt x="770" y="1132"/>
                    <a:pt x="625" y="1132"/>
                  </a:cubicBezTo>
                  <a:cubicBezTo>
                    <a:pt x="601" y="1132"/>
                    <a:pt x="577" y="1134"/>
                    <a:pt x="555" y="1137"/>
                  </a:cubicBezTo>
                  <a:cubicBezTo>
                    <a:pt x="391" y="1161"/>
                    <a:pt x="219" y="1218"/>
                    <a:pt x="134" y="1249"/>
                  </a:cubicBezTo>
                  <a:lnTo>
                    <a:pt x="134" y="99"/>
                  </a:lnTo>
                  <a:close/>
                  <a:moveTo>
                    <a:pt x="1928" y="203"/>
                  </a:moveTo>
                  <a:lnTo>
                    <a:pt x="1928" y="203"/>
                  </a:lnTo>
                  <a:lnTo>
                    <a:pt x="1928" y="68"/>
                  </a:lnTo>
                  <a:cubicBezTo>
                    <a:pt x="1928" y="68"/>
                    <a:pt x="1696" y="0"/>
                    <a:pt x="1487" y="0"/>
                  </a:cubicBezTo>
                  <a:cubicBezTo>
                    <a:pt x="1454" y="0"/>
                    <a:pt x="1421" y="2"/>
                    <a:pt x="1390" y="6"/>
                  </a:cubicBezTo>
                  <a:cubicBezTo>
                    <a:pt x="1207" y="30"/>
                    <a:pt x="1059" y="138"/>
                    <a:pt x="1011" y="177"/>
                  </a:cubicBezTo>
                  <a:cubicBezTo>
                    <a:pt x="963" y="138"/>
                    <a:pt x="815" y="30"/>
                    <a:pt x="632" y="6"/>
                  </a:cubicBezTo>
                  <a:cubicBezTo>
                    <a:pt x="601" y="2"/>
                    <a:pt x="568" y="0"/>
                    <a:pt x="534" y="0"/>
                  </a:cubicBezTo>
                  <a:cubicBezTo>
                    <a:pt x="326" y="0"/>
                    <a:pt x="94" y="68"/>
                    <a:pt x="94" y="68"/>
                  </a:cubicBezTo>
                  <a:lnTo>
                    <a:pt x="94" y="203"/>
                  </a:lnTo>
                  <a:cubicBezTo>
                    <a:pt x="36" y="216"/>
                    <a:pt x="0" y="227"/>
                    <a:pt x="0" y="227"/>
                  </a:cubicBezTo>
                  <a:lnTo>
                    <a:pt x="0" y="1466"/>
                  </a:lnTo>
                  <a:cubicBezTo>
                    <a:pt x="0" y="1466"/>
                    <a:pt x="243" y="1368"/>
                    <a:pt x="467" y="1335"/>
                  </a:cubicBezTo>
                  <a:cubicBezTo>
                    <a:pt x="605" y="1315"/>
                    <a:pt x="787" y="1368"/>
                    <a:pt x="905" y="1412"/>
                  </a:cubicBezTo>
                  <a:lnTo>
                    <a:pt x="905" y="1466"/>
                  </a:lnTo>
                  <a:lnTo>
                    <a:pt x="1116" y="1466"/>
                  </a:lnTo>
                  <a:lnTo>
                    <a:pt x="1116" y="1412"/>
                  </a:lnTo>
                  <a:cubicBezTo>
                    <a:pt x="1235" y="1368"/>
                    <a:pt x="1417" y="1315"/>
                    <a:pt x="1555" y="1335"/>
                  </a:cubicBezTo>
                  <a:cubicBezTo>
                    <a:pt x="1779" y="1368"/>
                    <a:pt x="2022" y="1466"/>
                    <a:pt x="2022" y="1466"/>
                  </a:cubicBezTo>
                  <a:lnTo>
                    <a:pt x="2022" y="227"/>
                  </a:lnTo>
                  <a:cubicBezTo>
                    <a:pt x="2022" y="227"/>
                    <a:pt x="1986" y="216"/>
                    <a:pt x="1928" y="203"/>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213" name="组合 46"/>
            <p:cNvGrpSpPr/>
            <p:nvPr userDrawn="1"/>
          </p:nvGrpSpPr>
          <p:grpSpPr>
            <a:xfrm rot="21086915">
              <a:off x="11056807" y="581802"/>
              <a:ext cx="920458" cy="709092"/>
              <a:chOff x="2486025" y="3619500"/>
              <a:chExt cx="1500188" cy="1155700"/>
            </a:xfrm>
            <a:grpFill/>
          </p:grpSpPr>
          <p:sp>
            <p:nvSpPr>
              <p:cNvPr id="214" name="Freeform 26"/>
              <p:cNvSpPr>
                <a:spLocks noEditPoints="1"/>
              </p:cNvSpPr>
              <p:nvPr/>
            </p:nvSpPr>
            <p:spPr bwMode="auto">
              <a:xfrm>
                <a:off x="2486025" y="3619500"/>
                <a:ext cx="1500188" cy="1155700"/>
              </a:xfrm>
              <a:custGeom>
                <a:avLst/>
                <a:gdLst>
                  <a:gd name="T0" fmla="*/ 408 w 815"/>
                  <a:gd name="T1" fmla="*/ 553 h 627"/>
                  <a:gd name="T2" fmla="*/ 408 w 815"/>
                  <a:gd name="T3" fmla="*/ 553 h 627"/>
                  <a:gd name="T4" fmla="*/ 207 w 815"/>
                  <a:gd name="T5" fmla="*/ 353 h 627"/>
                  <a:gd name="T6" fmla="*/ 408 w 815"/>
                  <a:gd name="T7" fmla="*/ 152 h 627"/>
                  <a:gd name="T8" fmla="*/ 608 w 815"/>
                  <a:gd name="T9" fmla="*/ 353 h 627"/>
                  <a:gd name="T10" fmla="*/ 408 w 815"/>
                  <a:gd name="T11" fmla="*/ 553 h 627"/>
                  <a:gd name="T12" fmla="*/ 156 w 815"/>
                  <a:gd name="T13" fmla="*/ 176 h 627"/>
                  <a:gd name="T14" fmla="*/ 156 w 815"/>
                  <a:gd name="T15" fmla="*/ 176 h 627"/>
                  <a:gd name="T16" fmla="*/ 54 w 815"/>
                  <a:gd name="T17" fmla="*/ 176 h 627"/>
                  <a:gd name="T18" fmla="*/ 54 w 815"/>
                  <a:gd name="T19" fmla="*/ 118 h 627"/>
                  <a:gd name="T20" fmla="*/ 156 w 815"/>
                  <a:gd name="T21" fmla="*/ 118 h 627"/>
                  <a:gd name="T22" fmla="*/ 156 w 815"/>
                  <a:gd name="T23" fmla="*/ 176 h 627"/>
                  <a:gd name="T24" fmla="*/ 601 w 815"/>
                  <a:gd name="T25" fmla="*/ 79 h 627"/>
                  <a:gd name="T26" fmla="*/ 601 w 815"/>
                  <a:gd name="T27" fmla="*/ 79 h 627"/>
                  <a:gd name="T28" fmla="*/ 530 w 815"/>
                  <a:gd name="T29" fmla="*/ 0 h 627"/>
                  <a:gd name="T30" fmla="*/ 285 w 815"/>
                  <a:gd name="T31" fmla="*/ 0 h 627"/>
                  <a:gd name="T32" fmla="*/ 214 w 815"/>
                  <a:gd name="T33" fmla="*/ 79 h 627"/>
                  <a:gd name="T34" fmla="*/ 0 w 815"/>
                  <a:gd name="T35" fmla="*/ 79 h 627"/>
                  <a:gd name="T36" fmla="*/ 0 w 815"/>
                  <a:gd name="T37" fmla="*/ 627 h 627"/>
                  <a:gd name="T38" fmla="*/ 815 w 815"/>
                  <a:gd name="T39" fmla="*/ 627 h 627"/>
                  <a:gd name="T40" fmla="*/ 815 w 815"/>
                  <a:gd name="T41" fmla="*/ 79 h 627"/>
                  <a:gd name="T42" fmla="*/ 601 w 815"/>
                  <a:gd name="T43" fmla="*/ 79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15" h="627">
                    <a:moveTo>
                      <a:pt x="408" y="553"/>
                    </a:moveTo>
                    <a:lnTo>
                      <a:pt x="408" y="553"/>
                    </a:lnTo>
                    <a:cubicBezTo>
                      <a:pt x="297" y="553"/>
                      <a:pt x="207" y="463"/>
                      <a:pt x="207" y="353"/>
                    </a:cubicBezTo>
                    <a:cubicBezTo>
                      <a:pt x="207" y="242"/>
                      <a:pt x="297" y="152"/>
                      <a:pt x="408" y="152"/>
                    </a:cubicBezTo>
                    <a:cubicBezTo>
                      <a:pt x="518" y="152"/>
                      <a:pt x="608" y="242"/>
                      <a:pt x="608" y="353"/>
                    </a:cubicBezTo>
                    <a:cubicBezTo>
                      <a:pt x="608" y="463"/>
                      <a:pt x="518" y="553"/>
                      <a:pt x="408" y="553"/>
                    </a:cubicBezTo>
                    <a:close/>
                    <a:moveTo>
                      <a:pt x="156" y="176"/>
                    </a:moveTo>
                    <a:lnTo>
                      <a:pt x="156" y="176"/>
                    </a:lnTo>
                    <a:lnTo>
                      <a:pt x="54" y="176"/>
                    </a:lnTo>
                    <a:lnTo>
                      <a:pt x="54" y="118"/>
                    </a:lnTo>
                    <a:lnTo>
                      <a:pt x="156" y="118"/>
                    </a:lnTo>
                    <a:lnTo>
                      <a:pt x="156" y="176"/>
                    </a:lnTo>
                    <a:close/>
                    <a:moveTo>
                      <a:pt x="601" y="79"/>
                    </a:moveTo>
                    <a:lnTo>
                      <a:pt x="601" y="79"/>
                    </a:lnTo>
                    <a:lnTo>
                      <a:pt x="530" y="0"/>
                    </a:lnTo>
                    <a:lnTo>
                      <a:pt x="285" y="0"/>
                    </a:lnTo>
                    <a:lnTo>
                      <a:pt x="214" y="79"/>
                    </a:lnTo>
                    <a:lnTo>
                      <a:pt x="0" y="79"/>
                    </a:lnTo>
                    <a:lnTo>
                      <a:pt x="0" y="627"/>
                    </a:lnTo>
                    <a:lnTo>
                      <a:pt x="815" y="627"/>
                    </a:lnTo>
                    <a:lnTo>
                      <a:pt x="815" y="79"/>
                    </a:lnTo>
                    <a:lnTo>
                      <a:pt x="601" y="79"/>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15" name="Freeform 27"/>
              <p:cNvSpPr/>
              <p:nvPr/>
            </p:nvSpPr>
            <p:spPr bwMode="auto">
              <a:xfrm>
                <a:off x="2955925" y="3987800"/>
                <a:ext cx="560388" cy="565150"/>
              </a:xfrm>
              <a:custGeom>
                <a:avLst/>
                <a:gdLst>
                  <a:gd name="T0" fmla="*/ 153 w 305"/>
                  <a:gd name="T1" fmla="*/ 0 h 306"/>
                  <a:gd name="T2" fmla="*/ 153 w 305"/>
                  <a:gd name="T3" fmla="*/ 0 h 306"/>
                  <a:gd name="T4" fmla="*/ 0 w 305"/>
                  <a:gd name="T5" fmla="*/ 153 h 306"/>
                  <a:gd name="T6" fmla="*/ 153 w 305"/>
                  <a:gd name="T7" fmla="*/ 306 h 306"/>
                  <a:gd name="T8" fmla="*/ 305 w 305"/>
                  <a:gd name="T9" fmla="*/ 153 h 306"/>
                  <a:gd name="T10" fmla="*/ 153 w 305"/>
                  <a:gd name="T11" fmla="*/ 0 h 306"/>
                </a:gdLst>
                <a:ahLst/>
                <a:cxnLst>
                  <a:cxn ang="0">
                    <a:pos x="T0" y="T1"/>
                  </a:cxn>
                  <a:cxn ang="0">
                    <a:pos x="T2" y="T3"/>
                  </a:cxn>
                  <a:cxn ang="0">
                    <a:pos x="T4" y="T5"/>
                  </a:cxn>
                  <a:cxn ang="0">
                    <a:pos x="T6" y="T7"/>
                  </a:cxn>
                  <a:cxn ang="0">
                    <a:pos x="T8" y="T9"/>
                  </a:cxn>
                  <a:cxn ang="0">
                    <a:pos x="T10" y="T11"/>
                  </a:cxn>
                </a:cxnLst>
                <a:rect l="0" t="0" r="r" b="b"/>
                <a:pathLst>
                  <a:path w="305" h="306">
                    <a:moveTo>
                      <a:pt x="153" y="0"/>
                    </a:moveTo>
                    <a:lnTo>
                      <a:pt x="153" y="0"/>
                    </a:lnTo>
                    <a:cubicBezTo>
                      <a:pt x="68" y="0"/>
                      <a:pt x="0" y="68"/>
                      <a:pt x="0" y="153"/>
                    </a:cubicBezTo>
                    <a:cubicBezTo>
                      <a:pt x="0" y="237"/>
                      <a:pt x="68" y="306"/>
                      <a:pt x="153" y="306"/>
                    </a:cubicBezTo>
                    <a:cubicBezTo>
                      <a:pt x="237" y="306"/>
                      <a:pt x="305" y="237"/>
                      <a:pt x="305" y="153"/>
                    </a:cubicBezTo>
                    <a:cubicBezTo>
                      <a:pt x="305" y="68"/>
                      <a:pt x="237" y="0"/>
                      <a:pt x="153"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grpSp>
          <p:nvGrpSpPr>
            <p:cNvPr id="216" name="组 215"/>
            <p:cNvGrpSpPr/>
            <p:nvPr userDrawn="1"/>
          </p:nvGrpSpPr>
          <p:grpSpPr>
            <a:xfrm rot="2803540">
              <a:off x="9225928" y="-1135169"/>
              <a:ext cx="337162" cy="1815987"/>
              <a:chOff x="6099175" y="2627313"/>
              <a:chExt cx="411163" cy="2214563"/>
            </a:xfrm>
            <a:grpFill/>
          </p:grpSpPr>
          <p:sp>
            <p:nvSpPr>
              <p:cNvPr id="217" name="Freeform 13"/>
              <p:cNvSpPr>
                <a:spLocks noEditPoints="1"/>
              </p:cNvSpPr>
              <p:nvPr/>
            </p:nvSpPr>
            <p:spPr bwMode="auto">
              <a:xfrm>
                <a:off x="6130131" y="3048001"/>
                <a:ext cx="349250" cy="1258888"/>
              </a:xfrm>
              <a:custGeom>
                <a:avLst/>
                <a:gdLst>
                  <a:gd name="T0" fmla="*/ 137 w 367"/>
                  <a:gd name="T1" fmla="*/ 40 h 1313"/>
                  <a:gd name="T2" fmla="*/ 137 w 367"/>
                  <a:gd name="T3" fmla="*/ 40 h 1313"/>
                  <a:gd name="T4" fmla="*/ 230 w 367"/>
                  <a:gd name="T5" fmla="*/ 40 h 1313"/>
                  <a:gd name="T6" fmla="*/ 230 w 367"/>
                  <a:gd name="T7" fmla="*/ 1273 h 1313"/>
                  <a:gd name="T8" fmla="*/ 137 w 367"/>
                  <a:gd name="T9" fmla="*/ 1273 h 1313"/>
                  <a:gd name="T10" fmla="*/ 137 w 367"/>
                  <a:gd name="T11" fmla="*/ 40 h 1313"/>
                  <a:gd name="T12" fmla="*/ 97 w 367"/>
                  <a:gd name="T13" fmla="*/ 1273 h 1313"/>
                  <a:gd name="T14" fmla="*/ 97 w 367"/>
                  <a:gd name="T15" fmla="*/ 1273 h 1313"/>
                  <a:gd name="T16" fmla="*/ 40 w 367"/>
                  <a:gd name="T17" fmla="*/ 1273 h 1313"/>
                  <a:gd name="T18" fmla="*/ 40 w 367"/>
                  <a:gd name="T19" fmla="*/ 40 h 1313"/>
                  <a:gd name="T20" fmla="*/ 97 w 367"/>
                  <a:gd name="T21" fmla="*/ 40 h 1313"/>
                  <a:gd name="T22" fmla="*/ 97 w 367"/>
                  <a:gd name="T23" fmla="*/ 1273 h 1313"/>
                  <a:gd name="T24" fmla="*/ 270 w 367"/>
                  <a:gd name="T25" fmla="*/ 40 h 1313"/>
                  <a:gd name="T26" fmla="*/ 270 w 367"/>
                  <a:gd name="T27" fmla="*/ 40 h 1313"/>
                  <a:gd name="T28" fmla="*/ 327 w 367"/>
                  <a:gd name="T29" fmla="*/ 40 h 1313"/>
                  <a:gd name="T30" fmla="*/ 327 w 367"/>
                  <a:gd name="T31" fmla="*/ 1273 h 1313"/>
                  <a:gd name="T32" fmla="*/ 270 w 367"/>
                  <a:gd name="T33" fmla="*/ 1273 h 1313"/>
                  <a:gd name="T34" fmla="*/ 270 w 367"/>
                  <a:gd name="T35" fmla="*/ 40 h 1313"/>
                  <a:gd name="T36" fmla="*/ 270 w 367"/>
                  <a:gd name="T37" fmla="*/ 1313 h 1313"/>
                  <a:gd name="T38" fmla="*/ 270 w 367"/>
                  <a:gd name="T39" fmla="*/ 1313 h 1313"/>
                  <a:gd name="T40" fmla="*/ 270 w 367"/>
                  <a:gd name="T41" fmla="*/ 1313 h 1313"/>
                  <a:gd name="T42" fmla="*/ 367 w 367"/>
                  <a:gd name="T43" fmla="*/ 1313 h 1313"/>
                  <a:gd name="T44" fmla="*/ 367 w 367"/>
                  <a:gd name="T45" fmla="*/ 0 h 1313"/>
                  <a:gd name="T46" fmla="*/ 0 w 367"/>
                  <a:gd name="T47" fmla="*/ 0 h 1313"/>
                  <a:gd name="T48" fmla="*/ 0 w 367"/>
                  <a:gd name="T49" fmla="*/ 1313 h 1313"/>
                  <a:gd name="T50" fmla="*/ 97 w 367"/>
                  <a:gd name="T51" fmla="*/ 1313 h 1313"/>
                  <a:gd name="T52" fmla="*/ 97 w 367"/>
                  <a:gd name="T53" fmla="*/ 1313 h 1313"/>
                  <a:gd name="T54" fmla="*/ 137 w 367"/>
                  <a:gd name="T55" fmla="*/ 1313 h 1313"/>
                  <a:gd name="T56" fmla="*/ 137 w 367"/>
                  <a:gd name="T57" fmla="*/ 1313 h 1313"/>
                  <a:gd name="T58" fmla="*/ 230 w 367"/>
                  <a:gd name="T59" fmla="*/ 1313 h 1313"/>
                  <a:gd name="T60" fmla="*/ 230 w 367"/>
                  <a:gd name="T61" fmla="*/ 1313 h 1313"/>
                  <a:gd name="T62" fmla="*/ 270 w 367"/>
                  <a:gd name="T63" fmla="*/ 1313 h 1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7" h="1313">
                    <a:moveTo>
                      <a:pt x="137" y="40"/>
                    </a:moveTo>
                    <a:lnTo>
                      <a:pt x="137" y="40"/>
                    </a:lnTo>
                    <a:lnTo>
                      <a:pt x="230" y="40"/>
                    </a:lnTo>
                    <a:lnTo>
                      <a:pt x="230" y="1273"/>
                    </a:lnTo>
                    <a:lnTo>
                      <a:pt x="137" y="1273"/>
                    </a:lnTo>
                    <a:lnTo>
                      <a:pt x="137" y="40"/>
                    </a:lnTo>
                    <a:close/>
                    <a:moveTo>
                      <a:pt x="97" y="1273"/>
                    </a:moveTo>
                    <a:lnTo>
                      <a:pt x="97" y="1273"/>
                    </a:lnTo>
                    <a:lnTo>
                      <a:pt x="40" y="1273"/>
                    </a:lnTo>
                    <a:lnTo>
                      <a:pt x="40" y="40"/>
                    </a:lnTo>
                    <a:lnTo>
                      <a:pt x="97" y="40"/>
                    </a:lnTo>
                    <a:lnTo>
                      <a:pt x="97" y="1273"/>
                    </a:lnTo>
                    <a:close/>
                    <a:moveTo>
                      <a:pt x="270" y="40"/>
                    </a:moveTo>
                    <a:lnTo>
                      <a:pt x="270" y="40"/>
                    </a:lnTo>
                    <a:lnTo>
                      <a:pt x="327" y="40"/>
                    </a:lnTo>
                    <a:lnTo>
                      <a:pt x="327" y="1273"/>
                    </a:lnTo>
                    <a:lnTo>
                      <a:pt x="270" y="1273"/>
                    </a:lnTo>
                    <a:lnTo>
                      <a:pt x="270" y="40"/>
                    </a:lnTo>
                    <a:close/>
                    <a:moveTo>
                      <a:pt x="270" y="1313"/>
                    </a:moveTo>
                    <a:lnTo>
                      <a:pt x="270" y="1313"/>
                    </a:lnTo>
                    <a:lnTo>
                      <a:pt x="270" y="1313"/>
                    </a:lnTo>
                    <a:lnTo>
                      <a:pt x="367" y="1313"/>
                    </a:lnTo>
                    <a:lnTo>
                      <a:pt x="367" y="0"/>
                    </a:lnTo>
                    <a:lnTo>
                      <a:pt x="0" y="0"/>
                    </a:lnTo>
                    <a:lnTo>
                      <a:pt x="0" y="1313"/>
                    </a:lnTo>
                    <a:lnTo>
                      <a:pt x="97" y="1313"/>
                    </a:lnTo>
                    <a:lnTo>
                      <a:pt x="97" y="1313"/>
                    </a:lnTo>
                    <a:lnTo>
                      <a:pt x="137" y="1313"/>
                    </a:lnTo>
                    <a:lnTo>
                      <a:pt x="137" y="1313"/>
                    </a:lnTo>
                    <a:lnTo>
                      <a:pt x="230" y="1313"/>
                    </a:lnTo>
                    <a:lnTo>
                      <a:pt x="230" y="1313"/>
                    </a:lnTo>
                    <a:lnTo>
                      <a:pt x="270" y="1313"/>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18" name="Freeform 14"/>
              <p:cNvSpPr/>
              <p:nvPr/>
            </p:nvSpPr>
            <p:spPr bwMode="auto">
              <a:xfrm>
                <a:off x="6130131" y="2968626"/>
                <a:ext cx="349250" cy="63500"/>
              </a:xfrm>
              <a:custGeom>
                <a:avLst/>
                <a:gdLst>
                  <a:gd name="T0" fmla="*/ 367 w 367"/>
                  <a:gd name="T1" fmla="*/ 0 h 67"/>
                  <a:gd name="T2" fmla="*/ 367 w 367"/>
                  <a:gd name="T3" fmla="*/ 0 h 67"/>
                  <a:gd name="T4" fmla="*/ 0 w 367"/>
                  <a:gd name="T5" fmla="*/ 0 h 67"/>
                  <a:gd name="T6" fmla="*/ 0 w 367"/>
                  <a:gd name="T7" fmla="*/ 67 h 67"/>
                  <a:gd name="T8" fmla="*/ 367 w 367"/>
                  <a:gd name="T9" fmla="*/ 67 h 67"/>
                  <a:gd name="T10" fmla="*/ 367 w 367"/>
                  <a:gd name="T11" fmla="*/ 0 h 67"/>
                </a:gdLst>
                <a:ahLst/>
                <a:cxnLst>
                  <a:cxn ang="0">
                    <a:pos x="T0" y="T1"/>
                  </a:cxn>
                  <a:cxn ang="0">
                    <a:pos x="T2" y="T3"/>
                  </a:cxn>
                  <a:cxn ang="0">
                    <a:pos x="T4" y="T5"/>
                  </a:cxn>
                  <a:cxn ang="0">
                    <a:pos x="T6" y="T7"/>
                  </a:cxn>
                  <a:cxn ang="0">
                    <a:pos x="T8" y="T9"/>
                  </a:cxn>
                  <a:cxn ang="0">
                    <a:pos x="T10" y="T11"/>
                  </a:cxn>
                </a:cxnLst>
                <a:rect l="0" t="0" r="r" b="b"/>
                <a:pathLst>
                  <a:path w="367" h="67">
                    <a:moveTo>
                      <a:pt x="367" y="0"/>
                    </a:moveTo>
                    <a:lnTo>
                      <a:pt x="367" y="0"/>
                    </a:lnTo>
                    <a:lnTo>
                      <a:pt x="0" y="0"/>
                    </a:lnTo>
                    <a:lnTo>
                      <a:pt x="0" y="67"/>
                    </a:lnTo>
                    <a:lnTo>
                      <a:pt x="367" y="67"/>
                    </a:lnTo>
                    <a:lnTo>
                      <a:pt x="367" y="0"/>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19" name="Freeform 15"/>
              <p:cNvSpPr/>
              <p:nvPr/>
            </p:nvSpPr>
            <p:spPr bwMode="auto">
              <a:xfrm>
                <a:off x="6099175" y="2627313"/>
                <a:ext cx="411163" cy="325438"/>
              </a:xfrm>
              <a:custGeom>
                <a:avLst/>
                <a:gdLst>
                  <a:gd name="T0" fmla="*/ 399 w 430"/>
                  <a:gd name="T1" fmla="*/ 340 h 340"/>
                  <a:gd name="T2" fmla="*/ 399 w 430"/>
                  <a:gd name="T3" fmla="*/ 340 h 340"/>
                  <a:gd name="T4" fmla="*/ 215 w 430"/>
                  <a:gd name="T5" fmla="*/ 0 h 340"/>
                  <a:gd name="T6" fmla="*/ 32 w 430"/>
                  <a:gd name="T7" fmla="*/ 340 h 340"/>
                  <a:gd name="T8" fmla="*/ 399 w 430"/>
                  <a:gd name="T9" fmla="*/ 340 h 340"/>
                </a:gdLst>
                <a:ahLst/>
                <a:cxnLst>
                  <a:cxn ang="0">
                    <a:pos x="T0" y="T1"/>
                  </a:cxn>
                  <a:cxn ang="0">
                    <a:pos x="T2" y="T3"/>
                  </a:cxn>
                  <a:cxn ang="0">
                    <a:pos x="T4" y="T5"/>
                  </a:cxn>
                  <a:cxn ang="0">
                    <a:pos x="T6" y="T7"/>
                  </a:cxn>
                  <a:cxn ang="0">
                    <a:pos x="T8" y="T9"/>
                  </a:cxn>
                </a:cxnLst>
                <a:rect l="0" t="0" r="r" b="b"/>
                <a:pathLst>
                  <a:path w="430" h="340">
                    <a:moveTo>
                      <a:pt x="399" y="340"/>
                    </a:moveTo>
                    <a:lnTo>
                      <a:pt x="399" y="340"/>
                    </a:lnTo>
                    <a:cubicBezTo>
                      <a:pt x="399" y="340"/>
                      <a:pt x="430" y="0"/>
                      <a:pt x="215" y="0"/>
                    </a:cubicBezTo>
                    <a:cubicBezTo>
                      <a:pt x="0" y="0"/>
                      <a:pt x="32" y="340"/>
                      <a:pt x="32" y="340"/>
                    </a:cubicBezTo>
                    <a:lnTo>
                      <a:pt x="399" y="340"/>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20" name="Freeform 17"/>
              <p:cNvSpPr>
                <a:spLocks noEditPoints="1"/>
              </p:cNvSpPr>
              <p:nvPr/>
            </p:nvSpPr>
            <p:spPr bwMode="auto">
              <a:xfrm>
                <a:off x="6128544" y="4310063"/>
                <a:ext cx="352425" cy="531813"/>
              </a:xfrm>
              <a:custGeom>
                <a:avLst/>
                <a:gdLst>
                  <a:gd name="T0" fmla="*/ 214 w 369"/>
                  <a:gd name="T1" fmla="*/ 338 h 554"/>
                  <a:gd name="T2" fmla="*/ 214 w 369"/>
                  <a:gd name="T3" fmla="*/ 338 h 554"/>
                  <a:gd name="T4" fmla="*/ 155 w 369"/>
                  <a:gd name="T5" fmla="*/ 338 h 554"/>
                  <a:gd name="T6" fmla="*/ 56 w 369"/>
                  <a:gd name="T7" fmla="*/ 40 h 554"/>
                  <a:gd name="T8" fmla="*/ 313 w 369"/>
                  <a:gd name="T9" fmla="*/ 40 h 554"/>
                  <a:gd name="T10" fmla="*/ 214 w 369"/>
                  <a:gd name="T11" fmla="*/ 338 h 554"/>
                  <a:gd name="T12" fmla="*/ 113 w 369"/>
                  <a:gd name="T13" fmla="*/ 338 h 554"/>
                  <a:gd name="T14" fmla="*/ 113 w 369"/>
                  <a:gd name="T15" fmla="*/ 338 h 554"/>
                  <a:gd name="T16" fmla="*/ 184 w 369"/>
                  <a:gd name="T17" fmla="*/ 554 h 554"/>
                  <a:gd name="T18" fmla="*/ 256 w 369"/>
                  <a:gd name="T19" fmla="*/ 338 h 554"/>
                  <a:gd name="T20" fmla="*/ 369 w 369"/>
                  <a:gd name="T21" fmla="*/ 0 h 554"/>
                  <a:gd name="T22" fmla="*/ 0 w 369"/>
                  <a:gd name="T23" fmla="*/ 0 h 554"/>
                  <a:gd name="T24" fmla="*/ 113 w 369"/>
                  <a:gd name="T25" fmla="*/ 338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9" h="554">
                    <a:moveTo>
                      <a:pt x="214" y="338"/>
                    </a:moveTo>
                    <a:lnTo>
                      <a:pt x="214" y="338"/>
                    </a:lnTo>
                    <a:lnTo>
                      <a:pt x="155" y="338"/>
                    </a:lnTo>
                    <a:lnTo>
                      <a:pt x="56" y="40"/>
                    </a:lnTo>
                    <a:lnTo>
                      <a:pt x="313" y="40"/>
                    </a:lnTo>
                    <a:lnTo>
                      <a:pt x="214" y="338"/>
                    </a:lnTo>
                    <a:close/>
                    <a:moveTo>
                      <a:pt x="113" y="338"/>
                    </a:moveTo>
                    <a:lnTo>
                      <a:pt x="113" y="338"/>
                    </a:lnTo>
                    <a:lnTo>
                      <a:pt x="184" y="554"/>
                    </a:lnTo>
                    <a:lnTo>
                      <a:pt x="256" y="338"/>
                    </a:lnTo>
                    <a:lnTo>
                      <a:pt x="369" y="0"/>
                    </a:lnTo>
                    <a:lnTo>
                      <a:pt x="0" y="0"/>
                    </a:lnTo>
                    <a:lnTo>
                      <a:pt x="113" y="338"/>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grpSp>
          <p:nvGrpSpPr>
            <p:cNvPr id="221" name="组合 23"/>
            <p:cNvGrpSpPr/>
            <p:nvPr userDrawn="1"/>
          </p:nvGrpSpPr>
          <p:grpSpPr>
            <a:xfrm>
              <a:off x="5624277" y="6060101"/>
              <a:ext cx="1301704" cy="1299270"/>
              <a:chOff x="6262688" y="5170488"/>
              <a:chExt cx="1697038" cy="1693863"/>
            </a:xfrm>
            <a:grpFill/>
          </p:grpSpPr>
          <p:sp>
            <p:nvSpPr>
              <p:cNvPr id="222" name="Freeform 19"/>
              <p:cNvSpPr>
                <a:spLocks noEditPoints="1"/>
              </p:cNvSpPr>
              <p:nvPr/>
            </p:nvSpPr>
            <p:spPr bwMode="auto">
              <a:xfrm>
                <a:off x="6262688" y="5170488"/>
                <a:ext cx="1697038" cy="1693863"/>
              </a:xfrm>
              <a:custGeom>
                <a:avLst/>
                <a:gdLst>
                  <a:gd name="T0" fmla="*/ 1760 w 2284"/>
                  <a:gd name="T1" fmla="*/ 1142 h 2284"/>
                  <a:gd name="T2" fmla="*/ 1919 w 2284"/>
                  <a:gd name="T3" fmla="*/ 1406 h 2284"/>
                  <a:gd name="T4" fmla="*/ 1756 w 2284"/>
                  <a:gd name="T5" fmla="*/ 1940 h 2284"/>
                  <a:gd name="T6" fmla="*/ 1878 w 2284"/>
                  <a:gd name="T7" fmla="*/ 1506 h 2284"/>
                  <a:gd name="T8" fmla="*/ 1433 w 2284"/>
                  <a:gd name="T9" fmla="*/ 1845 h 2284"/>
                  <a:gd name="T10" fmla="*/ 1496 w 2284"/>
                  <a:gd name="T11" fmla="*/ 1592 h 2284"/>
                  <a:gd name="T12" fmla="*/ 1142 w 2284"/>
                  <a:gd name="T13" fmla="*/ 2204 h 2284"/>
                  <a:gd name="T14" fmla="*/ 1405 w 2284"/>
                  <a:gd name="T15" fmla="*/ 1921 h 2284"/>
                  <a:gd name="T16" fmla="*/ 787 w 2284"/>
                  <a:gd name="T17" fmla="*/ 1592 h 2284"/>
                  <a:gd name="T18" fmla="*/ 850 w 2284"/>
                  <a:gd name="T19" fmla="*/ 1845 h 2284"/>
                  <a:gd name="T20" fmla="*/ 528 w 2284"/>
                  <a:gd name="T21" fmla="*/ 1940 h 2284"/>
                  <a:gd name="T22" fmla="*/ 704 w 2284"/>
                  <a:gd name="T23" fmla="*/ 1580 h 2284"/>
                  <a:gd name="T24" fmla="*/ 80 w 2284"/>
                  <a:gd name="T25" fmla="*/ 1143 h 2284"/>
                  <a:gd name="T26" fmla="*/ 523 w 2284"/>
                  <a:gd name="T27" fmla="*/ 1142 h 2284"/>
                  <a:gd name="T28" fmla="*/ 676 w 2284"/>
                  <a:gd name="T29" fmla="*/ 950 h 2284"/>
                  <a:gd name="T30" fmla="*/ 439 w 2284"/>
                  <a:gd name="T31" fmla="*/ 851 h 2284"/>
                  <a:gd name="T32" fmla="*/ 676 w 2284"/>
                  <a:gd name="T33" fmla="*/ 1335 h 2284"/>
                  <a:gd name="T34" fmla="*/ 438 w 2284"/>
                  <a:gd name="T35" fmla="*/ 1434 h 2284"/>
                  <a:gd name="T36" fmla="*/ 670 w 2284"/>
                  <a:gd name="T37" fmla="*/ 1204 h 2284"/>
                  <a:gd name="T38" fmla="*/ 670 w 2284"/>
                  <a:gd name="T39" fmla="*/ 1080 h 2284"/>
                  <a:gd name="T40" fmla="*/ 391 w 2284"/>
                  <a:gd name="T41" fmla="*/ 392 h 2284"/>
                  <a:gd name="T42" fmla="*/ 778 w 2284"/>
                  <a:gd name="T43" fmla="*/ 407 h 2284"/>
                  <a:gd name="T44" fmla="*/ 391 w 2284"/>
                  <a:gd name="T45" fmla="*/ 392 h 2284"/>
                  <a:gd name="T46" fmla="*/ 1074 w 2284"/>
                  <a:gd name="T47" fmla="*/ 574 h 2284"/>
                  <a:gd name="T48" fmla="*/ 850 w 2284"/>
                  <a:gd name="T49" fmla="*/ 440 h 2284"/>
                  <a:gd name="T50" fmla="*/ 1405 w 2284"/>
                  <a:gd name="T51" fmla="*/ 364 h 2284"/>
                  <a:gd name="T52" fmla="*/ 1142 w 2284"/>
                  <a:gd name="T53" fmla="*/ 80 h 2284"/>
                  <a:gd name="T54" fmla="*/ 1335 w 2284"/>
                  <a:gd name="T55" fmla="*/ 677 h 2284"/>
                  <a:gd name="T56" fmla="*/ 1496 w 2284"/>
                  <a:gd name="T57" fmla="*/ 693 h 2284"/>
                  <a:gd name="T58" fmla="*/ 1509 w 2284"/>
                  <a:gd name="T59" fmla="*/ 775 h 2284"/>
                  <a:gd name="T60" fmla="*/ 1431 w 2284"/>
                  <a:gd name="T61" fmla="*/ 765 h 2284"/>
                  <a:gd name="T62" fmla="*/ 1142 w 2284"/>
                  <a:gd name="T63" fmla="*/ 623 h 2284"/>
                  <a:gd name="T64" fmla="*/ 1081 w 2284"/>
                  <a:gd name="T65" fmla="*/ 671 h 2284"/>
                  <a:gd name="T66" fmla="*/ 774 w 2284"/>
                  <a:gd name="T67" fmla="*/ 775 h 2284"/>
                  <a:gd name="T68" fmla="*/ 764 w 2284"/>
                  <a:gd name="T69" fmla="*/ 853 h 2284"/>
                  <a:gd name="T70" fmla="*/ 774 w 2284"/>
                  <a:gd name="T71" fmla="*/ 1510 h 2284"/>
                  <a:gd name="T72" fmla="*/ 852 w 2284"/>
                  <a:gd name="T73" fmla="*/ 1520 h 2284"/>
                  <a:gd name="T74" fmla="*/ 1142 w 2284"/>
                  <a:gd name="T75" fmla="*/ 1662 h 2284"/>
                  <a:gd name="T76" fmla="*/ 1203 w 2284"/>
                  <a:gd name="T77" fmla="*/ 1614 h 2284"/>
                  <a:gd name="T78" fmla="*/ 1509 w 2284"/>
                  <a:gd name="T79" fmla="*/ 1510 h 2284"/>
                  <a:gd name="T80" fmla="*/ 1519 w 2284"/>
                  <a:gd name="T81" fmla="*/ 1432 h 2284"/>
                  <a:gd name="T82" fmla="*/ 1302 w 2284"/>
                  <a:gd name="T83" fmla="*/ 1530 h 2284"/>
                  <a:gd name="T84" fmla="*/ 864 w 2284"/>
                  <a:gd name="T85" fmla="*/ 1420 h 2284"/>
                  <a:gd name="T86" fmla="*/ 754 w 2284"/>
                  <a:gd name="T87" fmla="*/ 982 h 2284"/>
                  <a:gd name="T88" fmla="*/ 1142 w 2284"/>
                  <a:gd name="T89" fmla="*/ 750 h 2284"/>
                  <a:gd name="T90" fmla="*/ 1529 w 2284"/>
                  <a:gd name="T91" fmla="*/ 982 h 2284"/>
                  <a:gd name="T92" fmla="*/ 1419 w 2284"/>
                  <a:gd name="T93" fmla="*/ 1420 h 2284"/>
                  <a:gd name="T94" fmla="*/ 1607 w 2284"/>
                  <a:gd name="T95" fmla="*/ 950 h 2284"/>
                  <a:gd name="T96" fmla="*/ 1710 w 2284"/>
                  <a:gd name="T97" fmla="*/ 1075 h 2284"/>
                  <a:gd name="T98" fmla="*/ 1845 w 2284"/>
                  <a:gd name="T99" fmla="*/ 1434 h 2284"/>
                  <a:gd name="T100" fmla="*/ 1711 w 2284"/>
                  <a:gd name="T101" fmla="*/ 1210 h 2284"/>
                  <a:gd name="T102" fmla="*/ 1661 w 2284"/>
                  <a:gd name="T103" fmla="*/ 1142 h 2284"/>
                  <a:gd name="T104" fmla="*/ 1613 w 2284"/>
                  <a:gd name="T105" fmla="*/ 1080 h 2284"/>
                  <a:gd name="T106" fmla="*/ 1893 w 2284"/>
                  <a:gd name="T107" fmla="*/ 392 h 2284"/>
                  <a:gd name="T108" fmla="*/ 1505 w 2284"/>
                  <a:gd name="T109" fmla="*/ 407 h 2284"/>
                  <a:gd name="T110" fmla="*/ 1952 w 2284"/>
                  <a:gd name="T111" fmla="*/ 807 h 2284"/>
                  <a:gd name="T112" fmla="*/ 1477 w 2284"/>
                  <a:gd name="T113" fmla="*/ 332 h 2284"/>
                  <a:gd name="T114" fmla="*/ 528 w 2284"/>
                  <a:gd name="T115" fmla="*/ 265 h 2284"/>
                  <a:gd name="T116" fmla="*/ 0 w 2284"/>
                  <a:gd name="T117" fmla="*/ 1143 h 2284"/>
                  <a:gd name="T118" fmla="*/ 528 w 2284"/>
                  <a:gd name="T119" fmla="*/ 2020 h 2284"/>
                  <a:gd name="T120" fmla="*/ 1477 w 2284"/>
                  <a:gd name="T121" fmla="*/ 1953 h 2284"/>
                  <a:gd name="T122" fmla="*/ 1952 w 2284"/>
                  <a:gd name="T123" fmla="*/ 1478 h 2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4" h="2284">
                    <a:moveTo>
                      <a:pt x="1919" y="1406"/>
                    </a:moveTo>
                    <a:lnTo>
                      <a:pt x="1919" y="1406"/>
                    </a:lnTo>
                    <a:cubicBezTo>
                      <a:pt x="1878" y="1322"/>
                      <a:pt x="1825" y="1233"/>
                      <a:pt x="1760" y="1142"/>
                    </a:cubicBezTo>
                    <a:cubicBezTo>
                      <a:pt x="1824" y="1053"/>
                      <a:pt x="1878" y="965"/>
                      <a:pt x="1920" y="879"/>
                    </a:cubicBezTo>
                    <a:cubicBezTo>
                      <a:pt x="2100" y="953"/>
                      <a:pt x="2204" y="1049"/>
                      <a:pt x="2204" y="1143"/>
                    </a:cubicBezTo>
                    <a:cubicBezTo>
                      <a:pt x="2204" y="1236"/>
                      <a:pt x="2100" y="1332"/>
                      <a:pt x="1919" y="1406"/>
                    </a:cubicBezTo>
                    <a:close/>
                    <a:moveTo>
                      <a:pt x="1893" y="1893"/>
                    </a:moveTo>
                    <a:lnTo>
                      <a:pt x="1893" y="1893"/>
                    </a:lnTo>
                    <a:cubicBezTo>
                      <a:pt x="1862" y="1924"/>
                      <a:pt x="1816" y="1940"/>
                      <a:pt x="1756" y="1940"/>
                    </a:cubicBezTo>
                    <a:cubicBezTo>
                      <a:pt x="1684" y="1940"/>
                      <a:pt x="1599" y="1918"/>
                      <a:pt x="1505" y="1878"/>
                    </a:cubicBezTo>
                    <a:cubicBezTo>
                      <a:pt x="1536" y="1790"/>
                      <a:pt x="1561" y="1689"/>
                      <a:pt x="1579" y="1580"/>
                    </a:cubicBezTo>
                    <a:cubicBezTo>
                      <a:pt x="1689" y="1562"/>
                      <a:pt x="1789" y="1537"/>
                      <a:pt x="1878" y="1506"/>
                    </a:cubicBezTo>
                    <a:cubicBezTo>
                      <a:pt x="1954" y="1686"/>
                      <a:pt x="1959" y="1828"/>
                      <a:pt x="1893" y="1893"/>
                    </a:cubicBezTo>
                    <a:close/>
                    <a:moveTo>
                      <a:pt x="1433" y="1845"/>
                    </a:moveTo>
                    <a:lnTo>
                      <a:pt x="1433" y="1845"/>
                    </a:lnTo>
                    <a:cubicBezTo>
                      <a:pt x="1361" y="1809"/>
                      <a:pt x="1286" y="1764"/>
                      <a:pt x="1210" y="1711"/>
                    </a:cubicBezTo>
                    <a:cubicBezTo>
                      <a:pt x="1251" y="1679"/>
                      <a:pt x="1293" y="1644"/>
                      <a:pt x="1335" y="1608"/>
                    </a:cubicBezTo>
                    <a:cubicBezTo>
                      <a:pt x="1390" y="1604"/>
                      <a:pt x="1444" y="1599"/>
                      <a:pt x="1496" y="1592"/>
                    </a:cubicBezTo>
                    <a:cubicBezTo>
                      <a:pt x="1480" y="1686"/>
                      <a:pt x="1458" y="1771"/>
                      <a:pt x="1433" y="1845"/>
                    </a:cubicBezTo>
                    <a:close/>
                    <a:moveTo>
                      <a:pt x="1142" y="2204"/>
                    </a:moveTo>
                    <a:lnTo>
                      <a:pt x="1142" y="2204"/>
                    </a:lnTo>
                    <a:cubicBezTo>
                      <a:pt x="1049" y="2204"/>
                      <a:pt x="952" y="2101"/>
                      <a:pt x="878" y="1921"/>
                    </a:cubicBezTo>
                    <a:cubicBezTo>
                      <a:pt x="963" y="1879"/>
                      <a:pt x="1052" y="1825"/>
                      <a:pt x="1142" y="1761"/>
                    </a:cubicBezTo>
                    <a:cubicBezTo>
                      <a:pt x="1231" y="1825"/>
                      <a:pt x="1320" y="1879"/>
                      <a:pt x="1405" y="1921"/>
                    </a:cubicBezTo>
                    <a:cubicBezTo>
                      <a:pt x="1331" y="2101"/>
                      <a:pt x="1235" y="2204"/>
                      <a:pt x="1142" y="2204"/>
                    </a:cubicBezTo>
                    <a:close/>
                    <a:moveTo>
                      <a:pt x="787" y="1592"/>
                    </a:moveTo>
                    <a:lnTo>
                      <a:pt x="787" y="1592"/>
                    </a:lnTo>
                    <a:cubicBezTo>
                      <a:pt x="839" y="1599"/>
                      <a:pt x="893" y="1604"/>
                      <a:pt x="949" y="1608"/>
                    </a:cubicBezTo>
                    <a:cubicBezTo>
                      <a:pt x="990" y="1644"/>
                      <a:pt x="1032" y="1679"/>
                      <a:pt x="1074" y="1711"/>
                    </a:cubicBezTo>
                    <a:cubicBezTo>
                      <a:pt x="997" y="1764"/>
                      <a:pt x="922" y="1809"/>
                      <a:pt x="850" y="1845"/>
                    </a:cubicBezTo>
                    <a:cubicBezTo>
                      <a:pt x="825" y="1771"/>
                      <a:pt x="804" y="1686"/>
                      <a:pt x="787" y="1592"/>
                    </a:cubicBezTo>
                    <a:close/>
                    <a:moveTo>
                      <a:pt x="528" y="1940"/>
                    </a:moveTo>
                    <a:lnTo>
                      <a:pt x="528" y="1940"/>
                    </a:lnTo>
                    <a:cubicBezTo>
                      <a:pt x="468" y="1940"/>
                      <a:pt x="421" y="1924"/>
                      <a:pt x="391" y="1893"/>
                    </a:cubicBezTo>
                    <a:cubicBezTo>
                      <a:pt x="325" y="1828"/>
                      <a:pt x="330" y="1686"/>
                      <a:pt x="405" y="1506"/>
                    </a:cubicBezTo>
                    <a:cubicBezTo>
                      <a:pt x="494" y="1537"/>
                      <a:pt x="595" y="1562"/>
                      <a:pt x="704" y="1580"/>
                    </a:cubicBezTo>
                    <a:cubicBezTo>
                      <a:pt x="722" y="1689"/>
                      <a:pt x="747" y="1790"/>
                      <a:pt x="778" y="1878"/>
                    </a:cubicBezTo>
                    <a:cubicBezTo>
                      <a:pt x="685" y="1918"/>
                      <a:pt x="599" y="1940"/>
                      <a:pt x="528" y="1940"/>
                    </a:cubicBezTo>
                    <a:close/>
                    <a:moveTo>
                      <a:pt x="80" y="1143"/>
                    </a:moveTo>
                    <a:lnTo>
                      <a:pt x="80" y="1143"/>
                    </a:lnTo>
                    <a:cubicBezTo>
                      <a:pt x="80" y="1049"/>
                      <a:pt x="183" y="953"/>
                      <a:pt x="364" y="879"/>
                    </a:cubicBezTo>
                    <a:cubicBezTo>
                      <a:pt x="406" y="965"/>
                      <a:pt x="459" y="1053"/>
                      <a:pt x="523" y="1142"/>
                    </a:cubicBezTo>
                    <a:cubicBezTo>
                      <a:pt x="458" y="1233"/>
                      <a:pt x="405" y="1322"/>
                      <a:pt x="364" y="1406"/>
                    </a:cubicBezTo>
                    <a:cubicBezTo>
                      <a:pt x="183" y="1332"/>
                      <a:pt x="80" y="1236"/>
                      <a:pt x="80" y="1143"/>
                    </a:cubicBezTo>
                    <a:close/>
                    <a:moveTo>
                      <a:pt x="676" y="950"/>
                    </a:moveTo>
                    <a:lnTo>
                      <a:pt x="676" y="950"/>
                    </a:lnTo>
                    <a:cubicBezTo>
                      <a:pt x="639" y="991"/>
                      <a:pt x="605" y="1033"/>
                      <a:pt x="573" y="1075"/>
                    </a:cubicBezTo>
                    <a:cubicBezTo>
                      <a:pt x="520" y="999"/>
                      <a:pt x="475" y="924"/>
                      <a:pt x="439" y="851"/>
                    </a:cubicBezTo>
                    <a:cubicBezTo>
                      <a:pt x="514" y="826"/>
                      <a:pt x="598" y="804"/>
                      <a:pt x="692" y="788"/>
                    </a:cubicBezTo>
                    <a:cubicBezTo>
                      <a:pt x="685" y="840"/>
                      <a:pt x="680" y="894"/>
                      <a:pt x="676" y="950"/>
                    </a:cubicBezTo>
                    <a:close/>
                    <a:moveTo>
                      <a:pt x="676" y="1335"/>
                    </a:moveTo>
                    <a:lnTo>
                      <a:pt x="676" y="1335"/>
                    </a:lnTo>
                    <a:cubicBezTo>
                      <a:pt x="680" y="1391"/>
                      <a:pt x="685" y="1445"/>
                      <a:pt x="692" y="1497"/>
                    </a:cubicBezTo>
                    <a:cubicBezTo>
                      <a:pt x="598" y="1481"/>
                      <a:pt x="513" y="1459"/>
                      <a:pt x="438" y="1434"/>
                    </a:cubicBezTo>
                    <a:cubicBezTo>
                      <a:pt x="473" y="1363"/>
                      <a:pt x="518" y="1288"/>
                      <a:pt x="573" y="1210"/>
                    </a:cubicBezTo>
                    <a:cubicBezTo>
                      <a:pt x="605" y="1252"/>
                      <a:pt x="640" y="1294"/>
                      <a:pt x="676" y="1335"/>
                    </a:cubicBezTo>
                    <a:close/>
                    <a:moveTo>
                      <a:pt x="670" y="1204"/>
                    </a:moveTo>
                    <a:lnTo>
                      <a:pt x="670" y="1204"/>
                    </a:lnTo>
                    <a:cubicBezTo>
                      <a:pt x="654" y="1183"/>
                      <a:pt x="637" y="1163"/>
                      <a:pt x="622" y="1142"/>
                    </a:cubicBezTo>
                    <a:cubicBezTo>
                      <a:pt x="637" y="1122"/>
                      <a:pt x="653" y="1101"/>
                      <a:pt x="670" y="1080"/>
                    </a:cubicBezTo>
                    <a:cubicBezTo>
                      <a:pt x="670" y="1101"/>
                      <a:pt x="669" y="1122"/>
                      <a:pt x="669" y="1143"/>
                    </a:cubicBezTo>
                    <a:cubicBezTo>
                      <a:pt x="669" y="1163"/>
                      <a:pt x="670" y="1184"/>
                      <a:pt x="670" y="1204"/>
                    </a:cubicBezTo>
                    <a:close/>
                    <a:moveTo>
                      <a:pt x="391" y="392"/>
                    </a:moveTo>
                    <a:lnTo>
                      <a:pt x="391" y="392"/>
                    </a:lnTo>
                    <a:cubicBezTo>
                      <a:pt x="421" y="361"/>
                      <a:pt x="468" y="345"/>
                      <a:pt x="528" y="345"/>
                    </a:cubicBezTo>
                    <a:cubicBezTo>
                      <a:pt x="599" y="345"/>
                      <a:pt x="685" y="367"/>
                      <a:pt x="778" y="407"/>
                    </a:cubicBezTo>
                    <a:cubicBezTo>
                      <a:pt x="747" y="495"/>
                      <a:pt x="722" y="596"/>
                      <a:pt x="704" y="705"/>
                    </a:cubicBezTo>
                    <a:cubicBezTo>
                      <a:pt x="595" y="723"/>
                      <a:pt x="494" y="748"/>
                      <a:pt x="406" y="779"/>
                    </a:cubicBezTo>
                    <a:cubicBezTo>
                      <a:pt x="330" y="599"/>
                      <a:pt x="324" y="458"/>
                      <a:pt x="391" y="392"/>
                    </a:cubicBezTo>
                    <a:close/>
                    <a:moveTo>
                      <a:pt x="850" y="440"/>
                    </a:moveTo>
                    <a:lnTo>
                      <a:pt x="850" y="440"/>
                    </a:lnTo>
                    <a:cubicBezTo>
                      <a:pt x="922" y="476"/>
                      <a:pt x="997" y="521"/>
                      <a:pt x="1074" y="574"/>
                    </a:cubicBezTo>
                    <a:cubicBezTo>
                      <a:pt x="1032" y="606"/>
                      <a:pt x="990" y="641"/>
                      <a:pt x="949" y="677"/>
                    </a:cubicBezTo>
                    <a:cubicBezTo>
                      <a:pt x="893" y="681"/>
                      <a:pt x="839" y="686"/>
                      <a:pt x="787" y="693"/>
                    </a:cubicBezTo>
                    <a:cubicBezTo>
                      <a:pt x="804" y="599"/>
                      <a:pt x="825" y="514"/>
                      <a:pt x="850" y="440"/>
                    </a:cubicBezTo>
                    <a:close/>
                    <a:moveTo>
                      <a:pt x="1142" y="80"/>
                    </a:moveTo>
                    <a:lnTo>
                      <a:pt x="1142" y="80"/>
                    </a:lnTo>
                    <a:cubicBezTo>
                      <a:pt x="1235" y="80"/>
                      <a:pt x="1331" y="184"/>
                      <a:pt x="1405" y="364"/>
                    </a:cubicBezTo>
                    <a:cubicBezTo>
                      <a:pt x="1320" y="406"/>
                      <a:pt x="1231" y="460"/>
                      <a:pt x="1142" y="524"/>
                    </a:cubicBezTo>
                    <a:cubicBezTo>
                      <a:pt x="1052" y="460"/>
                      <a:pt x="963" y="406"/>
                      <a:pt x="878" y="364"/>
                    </a:cubicBezTo>
                    <a:cubicBezTo>
                      <a:pt x="952" y="184"/>
                      <a:pt x="1049" y="80"/>
                      <a:pt x="1142" y="80"/>
                    </a:cubicBezTo>
                    <a:close/>
                    <a:moveTo>
                      <a:pt x="1496" y="693"/>
                    </a:moveTo>
                    <a:lnTo>
                      <a:pt x="1496" y="693"/>
                    </a:lnTo>
                    <a:cubicBezTo>
                      <a:pt x="1444" y="686"/>
                      <a:pt x="1390" y="681"/>
                      <a:pt x="1335" y="677"/>
                    </a:cubicBezTo>
                    <a:cubicBezTo>
                      <a:pt x="1293" y="641"/>
                      <a:pt x="1251" y="606"/>
                      <a:pt x="1210" y="574"/>
                    </a:cubicBezTo>
                    <a:cubicBezTo>
                      <a:pt x="1286" y="521"/>
                      <a:pt x="1361" y="476"/>
                      <a:pt x="1433" y="440"/>
                    </a:cubicBezTo>
                    <a:cubicBezTo>
                      <a:pt x="1458" y="514"/>
                      <a:pt x="1480" y="599"/>
                      <a:pt x="1496" y="693"/>
                    </a:cubicBezTo>
                    <a:close/>
                    <a:moveTo>
                      <a:pt x="1431" y="765"/>
                    </a:moveTo>
                    <a:lnTo>
                      <a:pt x="1431" y="765"/>
                    </a:lnTo>
                    <a:cubicBezTo>
                      <a:pt x="1458" y="768"/>
                      <a:pt x="1484" y="771"/>
                      <a:pt x="1509" y="775"/>
                    </a:cubicBezTo>
                    <a:cubicBezTo>
                      <a:pt x="1513" y="800"/>
                      <a:pt x="1516" y="826"/>
                      <a:pt x="1519" y="853"/>
                    </a:cubicBezTo>
                    <a:cubicBezTo>
                      <a:pt x="1505" y="838"/>
                      <a:pt x="1490" y="823"/>
                      <a:pt x="1476" y="809"/>
                    </a:cubicBezTo>
                    <a:cubicBezTo>
                      <a:pt x="1461" y="794"/>
                      <a:pt x="1446" y="779"/>
                      <a:pt x="1431" y="765"/>
                    </a:cubicBezTo>
                    <a:close/>
                    <a:moveTo>
                      <a:pt x="1081" y="671"/>
                    </a:moveTo>
                    <a:lnTo>
                      <a:pt x="1081" y="671"/>
                    </a:lnTo>
                    <a:cubicBezTo>
                      <a:pt x="1101" y="655"/>
                      <a:pt x="1121" y="639"/>
                      <a:pt x="1142" y="623"/>
                    </a:cubicBezTo>
                    <a:cubicBezTo>
                      <a:pt x="1162" y="639"/>
                      <a:pt x="1182" y="655"/>
                      <a:pt x="1203" y="671"/>
                    </a:cubicBezTo>
                    <a:cubicBezTo>
                      <a:pt x="1182" y="670"/>
                      <a:pt x="1162" y="670"/>
                      <a:pt x="1142" y="670"/>
                    </a:cubicBezTo>
                    <a:cubicBezTo>
                      <a:pt x="1121" y="670"/>
                      <a:pt x="1101" y="670"/>
                      <a:pt x="1081" y="671"/>
                    </a:cubicBezTo>
                    <a:close/>
                    <a:moveTo>
                      <a:pt x="764" y="853"/>
                    </a:moveTo>
                    <a:lnTo>
                      <a:pt x="764" y="853"/>
                    </a:lnTo>
                    <a:cubicBezTo>
                      <a:pt x="767" y="826"/>
                      <a:pt x="770" y="800"/>
                      <a:pt x="774" y="775"/>
                    </a:cubicBezTo>
                    <a:cubicBezTo>
                      <a:pt x="799" y="771"/>
                      <a:pt x="826" y="768"/>
                      <a:pt x="852" y="765"/>
                    </a:cubicBezTo>
                    <a:cubicBezTo>
                      <a:pt x="837" y="779"/>
                      <a:pt x="822" y="794"/>
                      <a:pt x="808" y="809"/>
                    </a:cubicBezTo>
                    <a:cubicBezTo>
                      <a:pt x="793" y="823"/>
                      <a:pt x="779" y="838"/>
                      <a:pt x="764" y="853"/>
                    </a:cubicBezTo>
                    <a:close/>
                    <a:moveTo>
                      <a:pt x="852" y="1520"/>
                    </a:moveTo>
                    <a:lnTo>
                      <a:pt x="852" y="1520"/>
                    </a:lnTo>
                    <a:cubicBezTo>
                      <a:pt x="826" y="1517"/>
                      <a:pt x="799" y="1514"/>
                      <a:pt x="774" y="1510"/>
                    </a:cubicBezTo>
                    <a:cubicBezTo>
                      <a:pt x="770" y="1485"/>
                      <a:pt x="767" y="1459"/>
                      <a:pt x="764" y="1432"/>
                    </a:cubicBezTo>
                    <a:cubicBezTo>
                      <a:pt x="779" y="1447"/>
                      <a:pt x="793" y="1462"/>
                      <a:pt x="808" y="1476"/>
                    </a:cubicBezTo>
                    <a:cubicBezTo>
                      <a:pt x="822" y="1491"/>
                      <a:pt x="837" y="1506"/>
                      <a:pt x="852" y="1520"/>
                    </a:cubicBezTo>
                    <a:close/>
                    <a:moveTo>
                      <a:pt x="1203" y="1614"/>
                    </a:moveTo>
                    <a:lnTo>
                      <a:pt x="1203" y="1614"/>
                    </a:lnTo>
                    <a:cubicBezTo>
                      <a:pt x="1182" y="1630"/>
                      <a:pt x="1162" y="1646"/>
                      <a:pt x="1142" y="1662"/>
                    </a:cubicBezTo>
                    <a:cubicBezTo>
                      <a:pt x="1121" y="1646"/>
                      <a:pt x="1101" y="1630"/>
                      <a:pt x="1081" y="1614"/>
                    </a:cubicBezTo>
                    <a:cubicBezTo>
                      <a:pt x="1101" y="1615"/>
                      <a:pt x="1121" y="1615"/>
                      <a:pt x="1142" y="1615"/>
                    </a:cubicBezTo>
                    <a:cubicBezTo>
                      <a:pt x="1162" y="1615"/>
                      <a:pt x="1182" y="1615"/>
                      <a:pt x="1203" y="1614"/>
                    </a:cubicBezTo>
                    <a:close/>
                    <a:moveTo>
                      <a:pt x="1519" y="1432"/>
                    </a:moveTo>
                    <a:lnTo>
                      <a:pt x="1519" y="1432"/>
                    </a:lnTo>
                    <a:cubicBezTo>
                      <a:pt x="1516" y="1459"/>
                      <a:pt x="1513" y="1485"/>
                      <a:pt x="1509" y="1510"/>
                    </a:cubicBezTo>
                    <a:cubicBezTo>
                      <a:pt x="1484" y="1514"/>
                      <a:pt x="1458" y="1517"/>
                      <a:pt x="1431" y="1520"/>
                    </a:cubicBezTo>
                    <a:cubicBezTo>
                      <a:pt x="1446" y="1506"/>
                      <a:pt x="1461" y="1491"/>
                      <a:pt x="1476" y="1476"/>
                    </a:cubicBezTo>
                    <a:cubicBezTo>
                      <a:pt x="1490" y="1462"/>
                      <a:pt x="1505" y="1447"/>
                      <a:pt x="1519" y="1432"/>
                    </a:cubicBezTo>
                    <a:close/>
                    <a:moveTo>
                      <a:pt x="1419" y="1420"/>
                    </a:moveTo>
                    <a:lnTo>
                      <a:pt x="1419" y="1420"/>
                    </a:lnTo>
                    <a:cubicBezTo>
                      <a:pt x="1381" y="1458"/>
                      <a:pt x="1342" y="1495"/>
                      <a:pt x="1302" y="1530"/>
                    </a:cubicBezTo>
                    <a:cubicBezTo>
                      <a:pt x="1250" y="1533"/>
                      <a:pt x="1197" y="1535"/>
                      <a:pt x="1142" y="1535"/>
                    </a:cubicBezTo>
                    <a:cubicBezTo>
                      <a:pt x="1087" y="1535"/>
                      <a:pt x="1033" y="1533"/>
                      <a:pt x="981" y="1530"/>
                    </a:cubicBezTo>
                    <a:cubicBezTo>
                      <a:pt x="942" y="1495"/>
                      <a:pt x="903" y="1458"/>
                      <a:pt x="864" y="1420"/>
                    </a:cubicBezTo>
                    <a:cubicBezTo>
                      <a:pt x="826" y="1381"/>
                      <a:pt x="789" y="1342"/>
                      <a:pt x="754" y="1303"/>
                    </a:cubicBezTo>
                    <a:cubicBezTo>
                      <a:pt x="751" y="1251"/>
                      <a:pt x="749" y="1198"/>
                      <a:pt x="749" y="1143"/>
                    </a:cubicBezTo>
                    <a:cubicBezTo>
                      <a:pt x="749" y="1087"/>
                      <a:pt x="751" y="1034"/>
                      <a:pt x="754" y="982"/>
                    </a:cubicBezTo>
                    <a:cubicBezTo>
                      <a:pt x="789" y="943"/>
                      <a:pt x="825" y="904"/>
                      <a:pt x="864" y="865"/>
                    </a:cubicBezTo>
                    <a:cubicBezTo>
                      <a:pt x="903" y="827"/>
                      <a:pt x="942" y="790"/>
                      <a:pt x="981" y="755"/>
                    </a:cubicBezTo>
                    <a:cubicBezTo>
                      <a:pt x="1033" y="752"/>
                      <a:pt x="1087" y="750"/>
                      <a:pt x="1142" y="750"/>
                    </a:cubicBezTo>
                    <a:cubicBezTo>
                      <a:pt x="1197" y="750"/>
                      <a:pt x="1250" y="752"/>
                      <a:pt x="1302" y="755"/>
                    </a:cubicBezTo>
                    <a:cubicBezTo>
                      <a:pt x="1342" y="790"/>
                      <a:pt x="1381" y="827"/>
                      <a:pt x="1419" y="865"/>
                    </a:cubicBezTo>
                    <a:cubicBezTo>
                      <a:pt x="1458" y="904"/>
                      <a:pt x="1495" y="943"/>
                      <a:pt x="1529" y="982"/>
                    </a:cubicBezTo>
                    <a:cubicBezTo>
                      <a:pt x="1532" y="1034"/>
                      <a:pt x="1534" y="1087"/>
                      <a:pt x="1534" y="1143"/>
                    </a:cubicBezTo>
                    <a:cubicBezTo>
                      <a:pt x="1534" y="1198"/>
                      <a:pt x="1532" y="1251"/>
                      <a:pt x="1529" y="1303"/>
                    </a:cubicBezTo>
                    <a:cubicBezTo>
                      <a:pt x="1494" y="1342"/>
                      <a:pt x="1457" y="1381"/>
                      <a:pt x="1419" y="1420"/>
                    </a:cubicBezTo>
                    <a:close/>
                    <a:moveTo>
                      <a:pt x="1710" y="1075"/>
                    </a:moveTo>
                    <a:lnTo>
                      <a:pt x="1710" y="1075"/>
                    </a:lnTo>
                    <a:cubicBezTo>
                      <a:pt x="1678" y="1033"/>
                      <a:pt x="1644" y="991"/>
                      <a:pt x="1607" y="950"/>
                    </a:cubicBezTo>
                    <a:cubicBezTo>
                      <a:pt x="1604" y="894"/>
                      <a:pt x="1598" y="840"/>
                      <a:pt x="1591" y="788"/>
                    </a:cubicBezTo>
                    <a:cubicBezTo>
                      <a:pt x="1685" y="804"/>
                      <a:pt x="1770" y="826"/>
                      <a:pt x="1844" y="851"/>
                    </a:cubicBezTo>
                    <a:cubicBezTo>
                      <a:pt x="1808" y="924"/>
                      <a:pt x="1763" y="999"/>
                      <a:pt x="1710" y="1075"/>
                    </a:cubicBezTo>
                    <a:close/>
                    <a:moveTo>
                      <a:pt x="1711" y="1210"/>
                    </a:moveTo>
                    <a:lnTo>
                      <a:pt x="1711" y="1210"/>
                    </a:lnTo>
                    <a:cubicBezTo>
                      <a:pt x="1765" y="1288"/>
                      <a:pt x="1810" y="1363"/>
                      <a:pt x="1845" y="1434"/>
                    </a:cubicBezTo>
                    <a:cubicBezTo>
                      <a:pt x="1770" y="1459"/>
                      <a:pt x="1685" y="1481"/>
                      <a:pt x="1591" y="1497"/>
                    </a:cubicBezTo>
                    <a:cubicBezTo>
                      <a:pt x="1598" y="1445"/>
                      <a:pt x="1604" y="1391"/>
                      <a:pt x="1607" y="1335"/>
                    </a:cubicBezTo>
                    <a:cubicBezTo>
                      <a:pt x="1644" y="1294"/>
                      <a:pt x="1678" y="1252"/>
                      <a:pt x="1711" y="1210"/>
                    </a:cubicBezTo>
                    <a:close/>
                    <a:moveTo>
                      <a:pt x="1613" y="1080"/>
                    </a:moveTo>
                    <a:lnTo>
                      <a:pt x="1613" y="1080"/>
                    </a:lnTo>
                    <a:cubicBezTo>
                      <a:pt x="1630" y="1101"/>
                      <a:pt x="1646" y="1122"/>
                      <a:pt x="1661" y="1142"/>
                    </a:cubicBezTo>
                    <a:cubicBezTo>
                      <a:pt x="1646" y="1163"/>
                      <a:pt x="1630" y="1183"/>
                      <a:pt x="1613" y="1204"/>
                    </a:cubicBezTo>
                    <a:cubicBezTo>
                      <a:pt x="1614" y="1184"/>
                      <a:pt x="1614" y="1163"/>
                      <a:pt x="1614" y="1143"/>
                    </a:cubicBezTo>
                    <a:cubicBezTo>
                      <a:pt x="1614" y="1122"/>
                      <a:pt x="1614" y="1101"/>
                      <a:pt x="1613" y="1080"/>
                    </a:cubicBezTo>
                    <a:close/>
                    <a:moveTo>
                      <a:pt x="1756" y="345"/>
                    </a:moveTo>
                    <a:lnTo>
                      <a:pt x="1756" y="345"/>
                    </a:lnTo>
                    <a:cubicBezTo>
                      <a:pt x="1816" y="345"/>
                      <a:pt x="1862" y="361"/>
                      <a:pt x="1893" y="392"/>
                    </a:cubicBezTo>
                    <a:cubicBezTo>
                      <a:pt x="1959" y="458"/>
                      <a:pt x="1953" y="599"/>
                      <a:pt x="1878" y="779"/>
                    </a:cubicBezTo>
                    <a:cubicBezTo>
                      <a:pt x="1789" y="748"/>
                      <a:pt x="1689" y="723"/>
                      <a:pt x="1579" y="705"/>
                    </a:cubicBezTo>
                    <a:cubicBezTo>
                      <a:pt x="1561" y="596"/>
                      <a:pt x="1536" y="495"/>
                      <a:pt x="1505" y="407"/>
                    </a:cubicBezTo>
                    <a:cubicBezTo>
                      <a:pt x="1599" y="367"/>
                      <a:pt x="1684" y="345"/>
                      <a:pt x="1756" y="345"/>
                    </a:cubicBezTo>
                    <a:close/>
                    <a:moveTo>
                      <a:pt x="1952" y="807"/>
                    </a:moveTo>
                    <a:lnTo>
                      <a:pt x="1952" y="807"/>
                    </a:lnTo>
                    <a:cubicBezTo>
                      <a:pt x="2042" y="594"/>
                      <a:pt x="2041" y="427"/>
                      <a:pt x="1949" y="335"/>
                    </a:cubicBezTo>
                    <a:cubicBezTo>
                      <a:pt x="1903" y="289"/>
                      <a:pt x="1838" y="265"/>
                      <a:pt x="1756" y="265"/>
                    </a:cubicBezTo>
                    <a:cubicBezTo>
                      <a:pt x="1675" y="265"/>
                      <a:pt x="1580" y="289"/>
                      <a:pt x="1477" y="332"/>
                    </a:cubicBezTo>
                    <a:cubicBezTo>
                      <a:pt x="1392" y="126"/>
                      <a:pt x="1274" y="0"/>
                      <a:pt x="1142" y="0"/>
                    </a:cubicBezTo>
                    <a:cubicBezTo>
                      <a:pt x="1009" y="0"/>
                      <a:pt x="891" y="126"/>
                      <a:pt x="806" y="332"/>
                    </a:cubicBezTo>
                    <a:cubicBezTo>
                      <a:pt x="704" y="289"/>
                      <a:pt x="609" y="265"/>
                      <a:pt x="528" y="265"/>
                    </a:cubicBezTo>
                    <a:cubicBezTo>
                      <a:pt x="446" y="265"/>
                      <a:pt x="380" y="289"/>
                      <a:pt x="334" y="335"/>
                    </a:cubicBezTo>
                    <a:cubicBezTo>
                      <a:pt x="242" y="427"/>
                      <a:pt x="242" y="594"/>
                      <a:pt x="331" y="807"/>
                    </a:cubicBezTo>
                    <a:cubicBezTo>
                      <a:pt x="125" y="892"/>
                      <a:pt x="0" y="1010"/>
                      <a:pt x="0" y="1143"/>
                    </a:cubicBezTo>
                    <a:cubicBezTo>
                      <a:pt x="0" y="1275"/>
                      <a:pt x="125" y="1393"/>
                      <a:pt x="331" y="1478"/>
                    </a:cubicBezTo>
                    <a:cubicBezTo>
                      <a:pt x="246" y="1684"/>
                      <a:pt x="240" y="1856"/>
                      <a:pt x="334" y="1950"/>
                    </a:cubicBezTo>
                    <a:cubicBezTo>
                      <a:pt x="380" y="1996"/>
                      <a:pt x="446" y="2020"/>
                      <a:pt x="528" y="2020"/>
                    </a:cubicBezTo>
                    <a:cubicBezTo>
                      <a:pt x="609" y="2020"/>
                      <a:pt x="704" y="1996"/>
                      <a:pt x="806" y="1953"/>
                    </a:cubicBezTo>
                    <a:cubicBezTo>
                      <a:pt x="891" y="2159"/>
                      <a:pt x="1009" y="2284"/>
                      <a:pt x="1142" y="2284"/>
                    </a:cubicBezTo>
                    <a:cubicBezTo>
                      <a:pt x="1274" y="2284"/>
                      <a:pt x="1392" y="2159"/>
                      <a:pt x="1477" y="1953"/>
                    </a:cubicBezTo>
                    <a:cubicBezTo>
                      <a:pt x="1580" y="1996"/>
                      <a:pt x="1675" y="2020"/>
                      <a:pt x="1756" y="2020"/>
                    </a:cubicBezTo>
                    <a:cubicBezTo>
                      <a:pt x="1838" y="2020"/>
                      <a:pt x="1903" y="1996"/>
                      <a:pt x="1949" y="1950"/>
                    </a:cubicBezTo>
                    <a:cubicBezTo>
                      <a:pt x="2043" y="1856"/>
                      <a:pt x="2038" y="1684"/>
                      <a:pt x="1952" y="1478"/>
                    </a:cubicBezTo>
                    <a:cubicBezTo>
                      <a:pt x="2158" y="1393"/>
                      <a:pt x="2284" y="1275"/>
                      <a:pt x="2284" y="1143"/>
                    </a:cubicBezTo>
                    <a:cubicBezTo>
                      <a:pt x="2284" y="1010"/>
                      <a:pt x="2158" y="892"/>
                      <a:pt x="1952" y="807"/>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23" name="Freeform 20"/>
              <p:cNvSpPr/>
              <p:nvPr/>
            </p:nvSpPr>
            <p:spPr bwMode="auto">
              <a:xfrm>
                <a:off x="7021513" y="5929313"/>
                <a:ext cx="177800" cy="177800"/>
              </a:xfrm>
              <a:custGeom>
                <a:avLst/>
                <a:gdLst>
                  <a:gd name="T0" fmla="*/ 120 w 240"/>
                  <a:gd name="T1" fmla="*/ 0 h 240"/>
                  <a:gd name="T2" fmla="*/ 120 w 240"/>
                  <a:gd name="T3" fmla="*/ 0 h 240"/>
                  <a:gd name="T4" fmla="*/ 0 w 240"/>
                  <a:gd name="T5" fmla="*/ 120 h 240"/>
                  <a:gd name="T6" fmla="*/ 120 w 240"/>
                  <a:gd name="T7" fmla="*/ 240 h 240"/>
                  <a:gd name="T8" fmla="*/ 240 w 240"/>
                  <a:gd name="T9" fmla="*/ 120 h 240"/>
                  <a:gd name="T10" fmla="*/ 12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120" y="0"/>
                    </a:moveTo>
                    <a:lnTo>
                      <a:pt x="120" y="0"/>
                    </a:lnTo>
                    <a:cubicBezTo>
                      <a:pt x="53" y="0"/>
                      <a:pt x="0" y="53"/>
                      <a:pt x="0" y="120"/>
                    </a:cubicBezTo>
                    <a:cubicBezTo>
                      <a:pt x="0" y="186"/>
                      <a:pt x="53" y="240"/>
                      <a:pt x="120" y="240"/>
                    </a:cubicBezTo>
                    <a:cubicBezTo>
                      <a:pt x="186" y="240"/>
                      <a:pt x="240" y="186"/>
                      <a:pt x="240" y="120"/>
                    </a:cubicBezTo>
                    <a:cubicBezTo>
                      <a:pt x="240" y="53"/>
                      <a:pt x="186" y="0"/>
                      <a:pt x="120"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224" name="Freeform 9"/>
            <p:cNvSpPr>
              <a:spLocks noEditPoints="1"/>
            </p:cNvSpPr>
            <p:nvPr userDrawn="1"/>
          </p:nvSpPr>
          <p:spPr bwMode="auto">
            <a:xfrm>
              <a:off x="11714474" y="3298829"/>
              <a:ext cx="1135300" cy="1451430"/>
            </a:xfrm>
            <a:custGeom>
              <a:avLst/>
              <a:gdLst>
                <a:gd name="T0" fmla="*/ 449 w 1637"/>
                <a:gd name="T1" fmla="*/ 1301 h 2083"/>
                <a:gd name="T2" fmla="*/ 449 w 1637"/>
                <a:gd name="T3" fmla="*/ 1301 h 2083"/>
                <a:gd name="T4" fmla="*/ 350 w 1637"/>
                <a:gd name="T5" fmla="*/ 1276 h 2083"/>
                <a:gd name="T6" fmla="*/ 240 w 1637"/>
                <a:gd name="T7" fmla="*/ 1150 h 2083"/>
                <a:gd name="T8" fmla="*/ 273 w 1637"/>
                <a:gd name="T9" fmla="*/ 841 h 2083"/>
                <a:gd name="T10" fmla="*/ 770 w 1637"/>
                <a:gd name="T11" fmla="*/ 1055 h 2083"/>
                <a:gd name="T12" fmla="*/ 449 w 1637"/>
                <a:gd name="T13" fmla="*/ 1301 h 2083"/>
                <a:gd name="T14" fmla="*/ 1500 w 1637"/>
                <a:gd name="T15" fmla="*/ 1781 h 2083"/>
                <a:gd name="T16" fmla="*/ 1500 w 1637"/>
                <a:gd name="T17" fmla="*/ 1781 h 2083"/>
                <a:gd name="T18" fmla="*/ 1590 w 1637"/>
                <a:gd name="T19" fmla="*/ 1670 h 2083"/>
                <a:gd name="T20" fmla="*/ 1278 w 1637"/>
                <a:gd name="T21" fmla="*/ 1604 h 2083"/>
                <a:gd name="T22" fmla="*/ 1403 w 1637"/>
                <a:gd name="T23" fmla="*/ 1057 h 2083"/>
                <a:gd name="T24" fmla="*/ 1031 w 1637"/>
                <a:gd name="T25" fmla="*/ 383 h 2083"/>
                <a:gd name="T26" fmla="*/ 931 w 1637"/>
                <a:gd name="T27" fmla="*/ 92 h 2083"/>
                <a:gd name="T28" fmla="*/ 480 w 1637"/>
                <a:gd name="T29" fmla="*/ 430 h 2083"/>
                <a:gd name="T30" fmla="*/ 0 w 1637"/>
                <a:gd name="T31" fmla="*/ 723 h 2083"/>
                <a:gd name="T32" fmla="*/ 236 w 1637"/>
                <a:gd name="T33" fmla="*/ 825 h 2083"/>
                <a:gd name="T34" fmla="*/ 202 w 1637"/>
                <a:gd name="T35" fmla="*/ 1162 h 2083"/>
                <a:gd name="T36" fmla="*/ 332 w 1637"/>
                <a:gd name="T37" fmla="*/ 1312 h 2083"/>
                <a:gd name="T38" fmla="*/ 449 w 1637"/>
                <a:gd name="T39" fmla="*/ 1341 h 2083"/>
                <a:gd name="T40" fmla="*/ 807 w 1637"/>
                <a:gd name="T41" fmla="*/ 1071 h 2083"/>
                <a:gd name="T42" fmla="*/ 1003 w 1637"/>
                <a:gd name="T43" fmla="*/ 1156 h 2083"/>
                <a:gd name="T44" fmla="*/ 950 w 1637"/>
                <a:gd name="T45" fmla="*/ 626 h 2083"/>
                <a:gd name="T46" fmla="*/ 1001 w 1637"/>
                <a:gd name="T47" fmla="*/ 495 h 2083"/>
                <a:gd name="T48" fmla="*/ 1297 w 1637"/>
                <a:gd name="T49" fmla="*/ 1060 h 2083"/>
                <a:gd name="T50" fmla="*/ 1215 w 1637"/>
                <a:gd name="T51" fmla="*/ 1499 h 2083"/>
                <a:gd name="T52" fmla="*/ 1166 w 1637"/>
                <a:gd name="T53" fmla="*/ 1581 h 2083"/>
                <a:gd name="T54" fmla="*/ 920 w 1637"/>
                <a:gd name="T55" fmla="*/ 1530 h 2083"/>
                <a:gd name="T56" fmla="*/ 549 w 1637"/>
                <a:gd name="T57" fmla="*/ 1946 h 2083"/>
                <a:gd name="T58" fmla="*/ 1255 w 1637"/>
                <a:gd name="T59" fmla="*/ 2083 h 2083"/>
                <a:gd name="T60" fmla="*/ 1637 w 1637"/>
                <a:gd name="T61" fmla="*/ 1806 h 2083"/>
                <a:gd name="T62" fmla="*/ 1500 w 1637"/>
                <a:gd name="T63" fmla="*/ 1781 h 2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37" h="2083">
                  <a:moveTo>
                    <a:pt x="449" y="1301"/>
                  </a:moveTo>
                  <a:lnTo>
                    <a:pt x="449" y="1301"/>
                  </a:lnTo>
                  <a:cubicBezTo>
                    <a:pt x="416" y="1301"/>
                    <a:pt x="383" y="1292"/>
                    <a:pt x="350" y="1276"/>
                  </a:cubicBezTo>
                  <a:cubicBezTo>
                    <a:pt x="295" y="1248"/>
                    <a:pt x="258" y="1206"/>
                    <a:pt x="240" y="1150"/>
                  </a:cubicBezTo>
                  <a:cubicBezTo>
                    <a:pt x="207" y="1047"/>
                    <a:pt x="243" y="919"/>
                    <a:pt x="273" y="841"/>
                  </a:cubicBezTo>
                  <a:lnTo>
                    <a:pt x="770" y="1055"/>
                  </a:lnTo>
                  <a:cubicBezTo>
                    <a:pt x="719" y="1137"/>
                    <a:pt x="599" y="1301"/>
                    <a:pt x="449" y="1301"/>
                  </a:cubicBezTo>
                  <a:close/>
                  <a:moveTo>
                    <a:pt x="1500" y="1781"/>
                  </a:moveTo>
                  <a:lnTo>
                    <a:pt x="1500" y="1781"/>
                  </a:lnTo>
                  <a:lnTo>
                    <a:pt x="1590" y="1670"/>
                  </a:lnTo>
                  <a:lnTo>
                    <a:pt x="1278" y="1604"/>
                  </a:lnTo>
                  <a:cubicBezTo>
                    <a:pt x="1340" y="1504"/>
                    <a:pt x="1412" y="1329"/>
                    <a:pt x="1403" y="1057"/>
                  </a:cubicBezTo>
                  <a:cubicBezTo>
                    <a:pt x="1392" y="672"/>
                    <a:pt x="1130" y="453"/>
                    <a:pt x="1031" y="383"/>
                  </a:cubicBezTo>
                  <a:cubicBezTo>
                    <a:pt x="1053" y="263"/>
                    <a:pt x="1046" y="135"/>
                    <a:pt x="931" y="92"/>
                  </a:cubicBezTo>
                  <a:cubicBezTo>
                    <a:pt x="680" y="0"/>
                    <a:pt x="480" y="430"/>
                    <a:pt x="480" y="430"/>
                  </a:cubicBezTo>
                  <a:cubicBezTo>
                    <a:pt x="480" y="430"/>
                    <a:pt x="113" y="340"/>
                    <a:pt x="0" y="723"/>
                  </a:cubicBezTo>
                  <a:lnTo>
                    <a:pt x="236" y="825"/>
                  </a:lnTo>
                  <a:cubicBezTo>
                    <a:pt x="204" y="908"/>
                    <a:pt x="164" y="1046"/>
                    <a:pt x="202" y="1162"/>
                  </a:cubicBezTo>
                  <a:cubicBezTo>
                    <a:pt x="223" y="1229"/>
                    <a:pt x="267" y="1279"/>
                    <a:pt x="332" y="1312"/>
                  </a:cubicBezTo>
                  <a:cubicBezTo>
                    <a:pt x="370" y="1331"/>
                    <a:pt x="410" y="1341"/>
                    <a:pt x="449" y="1341"/>
                  </a:cubicBezTo>
                  <a:cubicBezTo>
                    <a:pt x="623" y="1341"/>
                    <a:pt x="755" y="1157"/>
                    <a:pt x="807" y="1071"/>
                  </a:cubicBezTo>
                  <a:lnTo>
                    <a:pt x="1003" y="1156"/>
                  </a:lnTo>
                  <a:cubicBezTo>
                    <a:pt x="1003" y="1156"/>
                    <a:pt x="1247" y="846"/>
                    <a:pt x="950" y="626"/>
                  </a:cubicBezTo>
                  <a:cubicBezTo>
                    <a:pt x="950" y="626"/>
                    <a:pt x="977" y="571"/>
                    <a:pt x="1001" y="495"/>
                  </a:cubicBezTo>
                  <a:cubicBezTo>
                    <a:pt x="1101" y="574"/>
                    <a:pt x="1288" y="762"/>
                    <a:pt x="1297" y="1060"/>
                  </a:cubicBezTo>
                  <a:cubicBezTo>
                    <a:pt x="1303" y="1273"/>
                    <a:pt x="1256" y="1416"/>
                    <a:pt x="1215" y="1499"/>
                  </a:cubicBezTo>
                  <a:cubicBezTo>
                    <a:pt x="1198" y="1534"/>
                    <a:pt x="1181" y="1561"/>
                    <a:pt x="1166" y="1581"/>
                  </a:cubicBezTo>
                  <a:lnTo>
                    <a:pt x="920" y="1530"/>
                  </a:lnTo>
                  <a:lnTo>
                    <a:pt x="549" y="1946"/>
                  </a:lnTo>
                  <a:lnTo>
                    <a:pt x="1255" y="2083"/>
                  </a:lnTo>
                  <a:lnTo>
                    <a:pt x="1637" y="1806"/>
                  </a:lnTo>
                  <a:lnTo>
                    <a:pt x="1500" y="1781"/>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225" name="组合 45"/>
            <p:cNvGrpSpPr/>
            <p:nvPr userDrawn="1"/>
          </p:nvGrpSpPr>
          <p:grpSpPr>
            <a:xfrm rot="2116298">
              <a:off x="718679" y="6474356"/>
              <a:ext cx="1228067" cy="1069642"/>
              <a:chOff x="501650" y="3292475"/>
              <a:chExt cx="1735138" cy="1511300"/>
            </a:xfrm>
            <a:grpFill/>
          </p:grpSpPr>
          <p:sp>
            <p:nvSpPr>
              <p:cNvPr id="226" name="Freeform 5"/>
              <p:cNvSpPr/>
              <p:nvPr/>
            </p:nvSpPr>
            <p:spPr bwMode="auto">
              <a:xfrm>
                <a:off x="501650" y="3292475"/>
                <a:ext cx="1735138" cy="893762"/>
              </a:xfrm>
              <a:custGeom>
                <a:avLst/>
                <a:gdLst>
                  <a:gd name="T0" fmla="*/ 0 w 943"/>
                  <a:gd name="T1" fmla="*/ 242 h 484"/>
                  <a:gd name="T2" fmla="*/ 0 w 943"/>
                  <a:gd name="T3" fmla="*/ 242 h 484"/>
                  <a:gd name="T4" fmla="*/ 471 w 943"/>
                  <a:gd name="T5" fmla="*/ 484 h 484"/>
                  <a:gd name="T6" fmla="*/ 943 w 943"/>
                  <a:gd name="T7" fmla="*/ 242 h 484"/>
                  <a:gd name="T8" fmla="*/ 471 w 943"/>
                  <a:gd name="T9" fmla="*/ 0 h 484"/>
                  <a:gd name="T10" fmla="*/ 0 w 943"/>
                  <a:gd name="T11" fmla="*/ 242 h 484"/>
                </a:gdLst>
                <a:ahLst/>
                <a:cxnLst>
                  <a:cxn ang="0">
                    <a:pos x="T0" y="T1"/>
                  </a:cxn>
                  <a:cxn ang="0">
                    <a:pos x="T2" y="T3"/>
                  </a:cxn>
                  <a:cxn ang="0">
                    <a:pos x="T4" y="T5"/>
                  </a:cxn>
                  <a:cxn ang="0">
                    <a:pos x="T6" y="T7"/>
                  </a:cxn>
                  <a:cxn ang="0">
                    <a:pos x="T8" y="T9"/>
                  </a:cxn>
                  <a:cxn ang="0">
                    <a:pos x="T10" y="T11"/>
                  </a:cxn>
                </a:cxnLst>
                <a:rect l="0" t="0" r="r" b="b"/>
                <a:pathLst>
                  <a:path w="943" h="484">
                    <a:moveTo>
                      <a:pt x="0" y="242"/>
                    </a:moveTo>
                    <a:lnTo>
                      <a:pt x="0" y="242"/>
                    </a:lnTo>
                    <a:lnTo>
                      <a:pt x="471" y="484"/>
                    </a:lnTo>
                    <a:lnTo>
                      <a:pt x="943" y="242"/>
                    </a:lnTo>
                    <a:lnTo>
                      <a:pt x="471" y="0"/>
                    </a:lnTo>
                    <a:lnTo>
                      <a:pt x="0" y="242"/>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27" name="Freeform 6"/>
              <p:cNvSpPr/>
              <p:nvPr/>
            </p:nvSpPr>
            <p:spPr bwMode="auto">
              <a:xfrm>
                <a:off x="728663" y="3959225"/>
                <a:ext cx="1285875" cy="758825"/>
              </a:xfrm>
              <a:custGeom>
                <a:avLst/>
                <a:gdLst>
                  <a:gd name="T0" fmla="*/ 349 w 699"/>
                  <a:gd name="T1" fmla="*/ 179 h 412"/>
                  <a:gd name="T2" fmla="*/ 349 w 699"/>
                  <a:gd name="T3" fmla="*/ 179 h 412"/>
                  <a:gd name="T4" fmla="*/ 0 w 699"/>
                  <a:gd name="T5" fmla="*/ 0 h 412"/>
                  <a:gd name="T6" fmla="*/ 0 w 699"/>
                  <a:gd name="T7" fmla="*/ 233 h 412"/>
                  <a:gd name="T8" fmla="*/ 349 w 699"/>
                  <a:gd name="T9" fmla="*/ 412 h 412"/>
                  <a:gd name="T10" fmla="*/ 699 w 699"/>
                  <a:gd name="T11" fmla="*/ 233 h 412"/>
                  <a:gd name="T12" fmla="*/ 699 w 699"/>
                  <a:gd name="T13" fmla="*/ 0 h 412"/>
                  <a:gd name="T14" fmla="*/ 349 w 699"/>
                  <a:gd name="T15" fmla="*/ 179 h 4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9" h="412">
                    <a:moveTo>
                      <a:pt x="349" y="179"/>
                    </a:moveTo>
                    <a:lnTo>
                      <a:pt x="349" y="179"/>
                    </a:lnTo>
                    <a:lnTo>
                      <a:pt x="0" y="0"/>
                    </a:lnTo>
                    <a:lnTo>
                      <a:pt x="0" y="233"/>
                    </a:lnTo>
                    <a:lnTo>
                      <a:pt x="349" y="412"/>
                    </a:lnTo>
                    <a:lnTo>
                      <a:pt x="699" y="233"/>
                    </a:lnTo>
                    <a:lnTo>
                      <a:pt x="699" y="0"/>
                    </a:lnTo>
                    <a:lnTo>
                      <a:pt x="349" y="179"/>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28" name="Freeform 7"/>
              <p:cNvSpPr/>
              <p:nvPr/>
            </p:nvSpPr>
            <p:spPr bwMode="auto">
              <a:xfrm>
                <a:off x="514350" y="4095750"/>
                <a:ext cx="68263" cy="708025"/>
              </a:xfrm>
              <a:custGeom>
                <a:avLst/>
                <a:gdLst>
                  <a:gd name="T0" fmla="*/ 0 w 37"/>
                  <a:gd name="T1" fmla="*/ 384 h 384"/>
                  <a:gd name="T2" fmla="*/ 0 w 37"/>
                  <a:gd name="T3" fmla="*/ 384 h 384"/>
                  <a:gd name="T4" fmla="*/ 37 w 37"/>
                  <a:gd name="T5" fmla="*/ 384 h 384"/>
                  <a:gd name="T6" fmla="*/ 37 w 37"/>
                  <a:gd name="T7" fmla="*/ 0 h 384"/>
                  <a:gd name="T8" fmla="*/ 0 w 37"/>
                  <a:gd name="T9" fmla="*/ 0 h 384"/>
                  <a:gd name="T10" fmla="*/ 0 w 37"/>
                  <a:gd name="T11" fmla="*/ 384 h 384"/>
                </a:gdLst>
                <a:ahLst/>
                <a:cxnLst>
                  <a:cxn ang="0">
                    <a:pos x="T0" y="T1"/>
                  </a:cxn>
                  <a:cxn ang="0">
                    <a:pos x="T2" y="T3"/>
                  </a:cxn>
                  <a:cxn ang="0">
                    <a:pos x="T4" y="T5"/>
                  </a:cxn>
                  <a:cxn ang="0">
                    <a:pos x="T6" y="T7"/>
                  </a:cxn>
                  <a:cxn ang="0">
                    <a:pos x="T8" y="T9"/>
                  </a:cxn>
                  <a:cxn ang="0">
                    <a:pos x="T10" y="T11"/>
                  </a:cxn>
                </a:cxnLst>
                <a:rect l="0" t="0" r="r" b="b"/>
                <a:pathLst>
                  <a:path w="37" h="384">
                    <a:moveTo>
                      <a:pt x="0" y="384"/>
                    </a:moveTo>
                    <a:lnTo>
                      <a:pt x="0" y="384"/>
                    </a:lnTo>
                    <a:lnTo>
                      <a:pt x="37" y="384"/>
                    </a:lnTo>
                    <a:lnTo>
                      <a:pt x="37" y="0"/>
                    </a:lnTo>
                    <a:lnTo>
                      <a:pt x="0" y="0"/>
                    </a:lnTo>
                    <a:lnTo>
                      <a:pt x="0" y="384"/>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29" name="Freeform 8"/>
              <p:cNvSpPr/>
              <p:nvPr/>
            </p:nvSpPr>
            <p:spPr bwMode="auto">
              <a:xfrm>
                <a:off x="511175" y="3986212"/>
                <a:ext cx="74613" cy="76200"/>
              </a:xfrm>
              <a:custGeom>
                <a:avLst/>
                <a:gdLst>
                  <a:gd name="T0" fmla="*/ 41 w 41"/>
                  <a:gd name="T1" fmla="*/ 21 h 41"/>
                  <a:gd name="T2" fmla="*/ 41 w 41"/>
                  <a:gd name="T3" fmla="*/ 21 h 41"/>
                  <a:gd name="T4" fmla="*/ 20 w 41"/>
                  <a:gd name="T5" fmla="*/ 41 h 41"/>
                  <a:gd name="T6" fmla="*/ 0 w 41"/>
                  <a:gd name="T7" fmla="*/ 21 h 41"/>
                  <a:gd name="T8" fmla="*/ 20 w 41"/>
                  <a:gd name="T9" fmla="*/ 0 h 41"/>
                  <a:gd name="T10" fmla="*/ 41 w 41"/>
                  <a:gd name="T11" fmla="*/ 21 h 41"/>
                </a:gdLst>
                <a:ahLst/>
                <a:cxnLst>
                  <a:cxn ang="0">
                    <a:pos x="T0" y="T1"/>
                  </a:cxn>
                  <a:cxn ang="0">
                    <a:pos x="T2" y="T3"/>
                  </a:cxn>
                  <a:cxn ang="0">
                    <a:pos x="T4" y="T5"/>
                  </a:cxn>
                  <a:cxn ang="0">
                    <a:pos x="T6" y="T7"/>
                  </a:cxn>
                  <a:cxn ang="0">
                    <a:pos x="T8" y="T9"/>
                  </a:cxn>
                  <a:cxn ang="0">
                    <a:pos x="T10" y="T11"/>
                  </a:cxn>
                </a:cxnLst>
                <a:rect l="0" t="0" r="r" b="b"/>
                <a:pathLst>
                  <a:path w="41" h="41">
                    <a:moveTo>
                      <a:pt x="41" y="21"/>
                    </a:moveTo>
                    <a:lnTo>
                      <a:pt x="41" y="21"/>
                    </a:lnTo>
                    <a:cubicBezTo>
                      <a:pt x="41" y="32"/>
                      <a:pt x="32" y="41"/>
                      <a:pt x="20" y="41"/>
                    </a:cubicBezTo>
                    <a:cubicBezTo>
                      <a:pt x="9" y="41"/>
                      <a:pt x="0" y="32"/>
                      <a:pt x="0" y="21"/>
                    </a:cubicBezTo>
                    <a:cubicBezTo>
                      <a:pt x="0" y="9"/>
                      <a:pt x="9" y="0"/>
                      <a:pt x="20" y="0"/>
                    </a:cubicBezTo>
                    <a:cubicBezTo>
                      <a:pt x="32" y="0"/>
                      <a:pt x="41" y="9"/>
                      <a:pt x="41" y="21"/>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30" name="Freeform 9"/>
              <p:cNvSpPr/>
              <p:nvPr/>
            </p:nvSpPr>
            <p:spPr bwMode="auto">
              <a:xfrm>
                <a:off x="541338" y="3738562"/>
                <a:ext cx="14288" cy="401637"/>
              </a:xfrm>
              <a:custGeom>
                <a:avLst/>
                <a:gdLst>
                  <a:gd name="T0" fmla="*/ 7 w 7"/>
                  <a:gd name="T1" fmla="*/ 217 h 217"/>
                  <a:gd name="T2" fmla="*/ 7 w 7"/>
                  <a:gd name="T3" fmla="*/ 217 h 217"/>
                  <a:gd name="T4" fmla="*/ 0 w 7"/>
                  <a:gd name="T5" fmla="*/ 217 h 217"/>
                  <a:gd name="T6" fmla="*/ 0 w 7"/>
                  <a:gd name="T7" fmla="*/ 0 h 217"/>
                  <a:gd name="T8" fmla="*/ 7 w 7"/>
                  <a:gd name="T9" fmla="*/ 0 h 217"/>
                  <a:gd name="T10" fmla="*/ 7 w 7"/>
                  <a:gd name="T11" fmla="*/ 217 h 217"/>
                </a:gdLst>
                <a:ahLst/>
                <a:cxnLst>
                  <a:cxn ang="0">
                    <a:pos x="T0" y="T1"/>
                  </a:cxn>
                  <a:cxn ang="0">
                    <a:pos x="T2" y="T3"/>
                  </a:cxn>
                  <a:cxn ang="0">
                    <a:pos x="T4" y="T5"/>
                  </a:cxn>
                  <a:cxn ang="0">
                    <a:pos x="T6" y="T7"/>
                  </a:cxn>
                  <a:cxn ang="0">
                    <a:pos x="T8" y="T9"/>
                  </a:cxn>
                  <a:cxn ang="0">
                    <a:pos x="T10" y="T11"/>
                  </a:cxn>
                </a:cxnLst>
                <a:rect l="0" t="0" r="r" b="b"/>
                <a:pathLst>
                  <a:path w="7" h="217">
                    <a:moveTo>
                      <a:pt x="7" y="217"/>
                    </a:moveTo>
                    <a:lnTo>
                      <a:pt x="7" y="217"/>
                    </a:lnTo>
                    <a:lnTo>
                      <a:pt x="0" y="217"/>
                    </a:lnTo>
                    <a:lnTo>
                      <a:pt x="0" y="0"/>
                    </a:lnTo>
                    <a:lnTo>
                      <a:pt x="7" y="0"/>
                    </a:lnTo>
                    <a:lnTo>
                      <a:pt x="7" y="217"/>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231" name="Freeform 7"/>
            <p:cNvSpPr>
              <a:spLocks noEditPoints="1"/>
            </p:cNvSpPr>
            <p:nvPr userDrawn="1"/>
          </p:nvSpPr>
          <p:spPr bwMode="auto">
            <a:xfrm rot="20132266">
              <a:off x="9763146" y="-248950"/>
              <a:ext cx="1277233" cy="931381"/>
            </a:xfrm>
            <a:custGeom>
              <a:avLst/>
              <a:gdLst>
                <a:gd name="T0" fmla="*/ 1034 w 2022"/>
                <a:gd name="T1" fmla="*/ 210 h 1466"/>
                <a:gd name="T2" fmla="*/ 1034 w 2022"/>
                <a:gd name="T3" fmla="*/ 210 h 1466"/>
                <a:gd name="T4" fmla="*/ 1395 w 2022"/>
                <a:gd name="T5" fmla="*/ 46 h 1466"/>
                <a:gd name="T6" fmla="*/ 1487 w 2022"/>
                <a:gd name="T7" fmla="*/ 40 h 1466"/>
                <a:gd name="T8" fmla="*/ 1888 w 2022"/>
                <a:gd name="T9" fmla="*/ 99 h 1466"/>
                <a:gd name="T10" fmla="*/ 1888 w 2022"/>
                <a:gd name="T11" fmla="*/ 1249 h 1466"/>
                <a:gd name="T12" fmla="*/ 1467 w 2022"/>
                <a:gd name="T13" fmla="*/ 1137 h 1466"/>
                <a:gd name="T14" fmla="*/ 1397 w 2022"/>
                <a:gd name="T15" fmla="*/ 1132 h 1466"/>
                <a:gd name="T16" fmla="*/ 1034 w 2022"/>
                <a:gd name="T17" fmla="*/ 1232 h 1466"/>
                <a:gd name="T18" fmla="*/ 1034 w 2022"/>
                <a:gd name="T19" fmla="*/ 210 h 1466"/>
                <a:gd name="T20" fmla="*/ 134 w 2022"/>
                <a:gd name="T21" fmla="*/ 99 h 1466"/>
                <a:gd name="T22" fmla="*/ 134 w 2022"/>
                <a:gd name="T23" fmla="*/ 99 h 1466"/>
                <a:gd name="T24" fmla="*/ 534 w 2022"/>
                <a:gd name="T25" fmla="*/ 40 h 1466"/>
                <a:gd name="T26" fmla="*/ 626 w 2022"/>
                <a:gd name="T27" fmla="*/ 46 h 1466"/>
                <a:gd name="T28" fmla="*/ 988 w 2022"/>
                <a:gd name="T29" fmla="*/ 210 h 1466"/>
                <a:gd name="T30" fmla="*/ 988 w 2022"/>
                <a:gd name="T31" fmla="*/ 1232 h 1466"/>
                <a:gd name="T32" fmla="*/ 625 w 2022"/>
                <a:gd name="T33" fmla="*/ 1132 h 1466"/>
                <a:gd name="T34" fmla="*/ 555 w 2022"/>
                <a:gd name="T35" fmla="*/ 1137 h 1466"/>
                <a:gd name="T36" fmla="*/ 134 w 2022"/>
                <a:gd name="T37" fmla="*/ 1249 h 1466"/>
                <a:gd name="T38" fmla="*/ 134 w 2022"/>
                <a:gd name="T39" fmla="*/ 99 h 1466"/>
                <a:gd name="T40" fmla="*/ 1928 w 2022"/>
                <a:gd name="T41" fmla="*/ 203 h 1466"/>
                <a:gd name="T42" fmla="*/ 1928 w 2022"/>
                <a:gd name="T43" fmla="*/ 203 h 1466"/>
                <a:gd name="T44" fmla="*/ 1928 w 2022"/>
                <a:gd name="T45" fmla="*/ 68 h 1466"/>
                <a:gd name="T46" fmla="*/ 1487 w 2022"/>
                <a:gd name="T47" fmla="*/ 0 h 1466"/>
                <a:gd name="T48" fmla="*/ 1390 w 2022"/>
                <a:gd name="T49" fmla="*/ 6 h 1466"/>
                <a:gd name="T50" fmla="*/ 1011 w 2022"/>
                <a:gd name="T51" fmla="*/ 177 h 1466"/>
                <a:gd name="T52" fmla="*/ 632 w 2022"/>
                <a:gd name="T53" fmla="*/ 6 h 1466"/>
                <a:gd name="T54" fmla="*/ 534 w 2022"/>
                <a:gd name="T55" fmla="*/ 0 h 1466"/>
                <a:gd name="T56" fmla="*/ 94 w 2022"/>
                <a:gd name="T57" fmla="*/ 68 h 1466"/>
                <a:gd name="T58" fmla="*/ 94 w 2022"/>
                <a:gd name="T59" fmla="*/ 203 h 1466"/>
                <a:gd name="T60" fmla="*/ 0 w 2022"/>
                <a:gd name="T61" fmla="*/ 227 h 1466"/>
                <a:gd name="T62" fmla="*/ 0 w 2022"/>
                <a:gd name="T63" fmla="*/ 1466 h 1466"/>
                <a:gd name="T64" fmla="*/ 467 w 2022"/>
                <a:gd name="T65" fmla="*/ 1335 h 1466"/>
                <a:gd name="T66" fmla="*/ 905 w 2022"/>
                <a:gd name="T67" fmla="*/ 1412 h 1466"/>
                <a:gd name="T68" fmla="*/ 905 w 2022"/>
                <a:gd name="T69" fmla="*/ 1466 h 1466"/>
                <a:gd name="T70" fmla="*/ 1116 w 2022"/>
                <a:gd name="T71" fmla="*/ 1466 h 1466"/>
                <a:gd name="T72" fmla="*/ 1116 w 2022"/>
                <a:gd name="T73" fmla="*/ 1412 h 1466"/>
                <a:gd name="T74" fmla="*/ 1555 w 2022"/>
                <a:gd name="T75" fmla="*/ 1335 h 1466"/>
                <a:gd name="T76" fmla="*/ 2022 w 2022"/>
                <a:gd name="T77" fmla="*/ 1466 h 1466"/>
                <a:gd name="T78" fmla="*/ 2022 w 2022"/>
                <a:gd name="T79" fmla="*/ 227 h 1466"/>
                <a:gd name="T80" fmla="*/ 1928 w 2022"/>
                <a:gd name="T81" fmla="*/ 203 h 1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22" h="1466">
                  <a:moveTo>
                    <a:pt x="1034" y="210"/>
                  </a:moveTo>
                  <a:lnTo>
                    <a:pt x="1034" y="210"/>
                  </a:lnTo>
                  <a:cubicBezTo>
                    <a:pt x="1077" y="175"/>
                    <a:pt x="1220" y="68"/>
                    <a:pt x="1395" y="46"/>
                  </a:cubicBezTo>
                  <a:cubicBezTo>
                    <a:pt x="1423" y="42"/>
                    <a:pt x="1454" y="40"/>
                    <a:pt x="1487" y="40"/>
                  </a:cubicBezTo>
                  <a:cubicBezTo>
                    <a:pt x="1645" y="40"/>
                    <a:pt x="1820" y="81"/>
                    <a:pt x="1888" y="99"/>
                  </a:cubicBezTo>
                  <a:lnTo>
                    <a:pt x="1888" y="1249"/>
                  </a:lnTo>
                  <a:cubicBezTo>
                    <a:pt x="1803" y="1218"/>
                    <a:pt x="1631" y="1161"/>
                    <a:pt x="1467" y="1137"/>
                  </a:cubicBezTo>
                  <a:cubicBezTo>
                    <a:pt x="1445" y="1134"/>
                    <a:pt x="1421" y="1132"/>
                    <a:pt x="1397" y="1132"/>
                  </a:cubicBezTo>
                  <a:cubicBezTo>
                    <a:pt x="1252" y="1132"/>
                    <a:pt x="1112" y="1192"/>
                    <a:pt x="1034" y="1232"/>
                  </a:cubicBezTo>
                  <a:lnTo>
                    <a:pt x="1034" y="210"/>
                  </a:lnTo>
                  <a:close/>
                  <a:moveTo>
                    <a:pt x="134" y="99"/>
                  </a:moveTo>
                  <a:lnTo>
                    <a:pt x="134" y="99"/>
                  </a:lnTo>
                  <a:cubicBezTo>
                    <a:pt x="201" y="81"/>
                    <a:pt x="376" y="40"/>
                    <a:pt x="534" y="40"/>
                  </a:cubicBezTo>
                  <a:cubicBezTo>
                    <a:pt x="568" y="40"/>
                    <a:pt x="599" y="42"/>
                    <a:pt x="626" y="46"/>
                  </a:cubicBezTo>
                  <a:cubicBezTo>
                    <a:pt x="802" y="68"/>
                    <a:pt x="945" y="175"/>
                    <a:pt x="988" y="210"/>
                  </a:cubicBezTo>
                  <a:lnTo>
                    <a:pt x="988" y="1232"/>
                  </a:lnTo>
                  <a:cubicBezTo>
                    <a:pt x="910" y="1192"/>
                    <a:pt x="770" y="1132"/>
                    <a:pt x="625" y="1132"/>
                  </a:cubicBezTo>
                  <a:cubicBezTo>
                    <a:pt x="601" y="1132"/>
                    <a:pt x="577" y="1134"/>
                    <a:pt x="555" y="1137"/>
                  </a:cubicBezTo>
                  <a:cubicBezTo>
                    <a:pt x="391" y="1161"/>
                    <a:pt x="219" y="1218"/>
                    <a:pt x="134" y="1249"/>
                  </a:cubicBezTo>
                  <a:lnTo>
                    <a:pt x="134" y="99"/>
                  </a:lnTo>
                  <a:close/>
                  <a:moveTo>
                    <a:pt x="1928" y="203"/>
                  </a:moveTo>
                  <a:lnTo>
                    <a:pt x="1928" y="203"/>
                  </a:lnTo>
                  <a:lnTo>
                    <a:pt x="1928" y="68"/>
                  </a:lnTo>
                  <a:cubicBezTo>
                    <a:pt x="1928" y="68"/>
                    <a:pt x="1696" y="0"/>
                    <a:pt x="1487" y="0"/>
                  </a:cubicBezTo>
                  <a:cubicBezTo>
                    <a:pt x="1454" y="0"/>
                    <a:pt x="1421" y="2"/>
                    <a:pt x="1390" y="6"/>
                  </a:cubicBezTo>
                  <a:cubicBezTo>
                    <a:pt x="1207" y="30"/>
                    <a:pt x="1059" y="138"/>
                    <a:pt x="1011" y="177"/>
                  </a:cubicBezTo>
                  <a:cubicBezTo>
                    <a:pt x="963" y="138"/>
                    <a:pt x="815" y="30"/>
                    <a:pt x="632" y="6"/>
                  </a:cubicBezTo>
                  <a:cubicBezTo>
                    <a:pt x="601" y="2"/>
                    <a:pt x="568" y="0"/>
                    <a:pt x="534" y="0"/>
                  </a:cubicBezTo>
                  <a:cubicBezTo>
                    <a:pt x="326" y="0"/>
                    <a:pt x="94" y="68"/>
                    <a:pt x="94" y="68"/>
                  </a:cubicBezTo>
                  <a:lnTo>
                    <a:pt x="94" y="203"/>
                  </a:lnTo>
                  <a:cubicBezTo>
                    <a:pt x="36" y="216"/>
                    <a:pt x="0" y="227"/>
                    <a:pt x="0" y="227"/>
                  </a:cubicBezTo>
                  <a:lnTo>
                    <a:pt x="0" y="1466"/>
                  </a:lnTo>
                  <a:cubicBezTo>
                    <a:pt x="0" y="1466"/>
                    <a:pt x="243" y="1368"/>
                    <a:pt x="467" y="1335"/>
                  </a:cubicBezTo>
                  <a:cubicBezTo>
                    <a:pt x="605" y="1315"/>
                    <a:pt x="787" y="1368"/>
                    <a:pt x="905" y="1412"/>
                  </a:cubicBezTo>
                  <a:lnTo>
                    <a:pt x="905" y="1466"/>
                  </a:lnTo>
                  <a:lnTo>
                    <a:pt x="1116" y="1466"/>
                  </a:lnTo>
                  <a:lnTo>
                    <a:pt x="1116" y="1412"/>
                  </a:lnTo>
                  <a:cubicBezTo>
                    <a:pt x="1235" y="1368"/>
                    <a:pt x="1417" y="1315"/>
                    <a:pt x="1555" y="1335"/>
                  </a:cubicBezTo>
                  <a:cubicBezTo>
                    <a:pt x="1779" y="1368"/>
                    <a:pt x="2022" y="1466"/>
                    <a:pt x="2022" y="1466"/>
                  </a:cubicBezTo>
                  <a:lnTo>
                    <a:pt x="2022" y="227"/>
                  </a:lnTo>
                  <a:cubicBezTo>
                    <a:pt x="2022" y="227"/>
                    <a:pt x="1986" y="216"/>
                    <a:pt x="1928" y="203"/>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232" name="组合 23"/>
            <p:cNvGrpSpPr/>
            <p:nvPr userDrawn="1"/>
          </p:nvGrpSpPr>
          <p:grpSpPr>
            <a:xfrm rot="1406730">
              <a:off x="10767933" y="5424446"/>
              <a:ext cx="1301704" cy="1299270"/>
              <a:chOff x="6262688" y="5170488"/>
              <a:chExt cx="1697038" cy="1693863"/>
            </a:xfrm>
            <a:grpFill/>
          </p:grpSpPr>
          <p:sp>
            <p:nvSpPr>
              <p:cNvPr id="233" name="Freeform 19"/>
              <p:cNvSpPr>
                <a:spLocks noEditPoints="1"/>
              </p:cNvSpPr>
              <p:nvPr/>
            </p:nvSpPr>
            <p:spPr bwMode="auto">
              <a:xfrm>
                <a:off x="6262688" y="5170488"/>
                <a:ext cx="1697038" cy="1693863"/>
              </a:xfrm>
              <a:custGeom>
                <a:avLst/>
                <a:gdLst>
                  <a:gd name="T0" fmla="*/ 1760 w 2284"/>
                  <a:gd name="T1" fmla="*/ 1142 h 2284"/>
                  <a:gd name="T2" fmla="*/ 1919 w 2284"/>
                  <a:gd name="T3" fmla="*/ 1406 h 2284"/>
                  <a:gd name="T4" fmla="*/ 1756 w 2284"/>
                  <a:gd name="T5" fmla="*/ 1940 h 2284"/>
                  <a:gd name="T6" fmla="*/ 1878 w 2284"/>
                  <a:gd name="T7" fmla="*/ 1506 h 2284"/>
                  <a:gd name="T8" fmla="*/ 1433 w 2284"/>
                  <a:gd name="T9" fmla="*/ 1845 h 2284"/>
                  <a:gd name="T10" fmla="*/ 1496 w 2284"/>
                  <a:gd name="T11" fmla="*/ 1592 h 2284"/>
                  <a:gd name="T12" fmla="*/ 1142 w 2284"/>
                  <a:gd name="T13" fmla="*/ 2204 h 2284"/>
                  <a:gd name="T14" fmla="*/ 1405 w 2284"/>
                  <a:gd name="T15" fmla="*/ 1921 h 2284"/>
                  <a:gd name="T16" fmla="*/ 787 w 2284"/>
                  <a:gd name="T17" fmla="*/ 1592 h 2284"/>
                  <a:gd name="T18" fmla="*/ 850 w 2284"/>
                  <a:gd name="T19" fmla="*/ 1845 h 2284"/>
                  <a:gd name="T20" fmla="*/ 528 w 2284"/>
                  <a:gd name="T21" fmla="*/ 1940 h 2284"/>
                  <a:gd name="T22" fmla="*/ 704 w 2284"/>
                  <a:gd name="T23" fmla="*/ 1580 h 2284"/>
                  <a:gd name="T24" fmla="*/ 80 w 2284"/>
                  <a:gd name="T25" fmla="*/ 1143 h 2284"/>
                  <a:gd name="T26" fmla="*/ 523 w 2284"/>
                  <a:gd name="T27" fmla="*/ 1142 h 2284"/>
                  <a:gd name="T28" fmla="*/ 676 w 2284"/>
                  <a:gd name="T29" fmla="*/ 950 h 2284"/>
                  <a:gd name="T30" fmla="*/ 439 w 2284"/>
                  <a:gd name="T31" fmla="*/ 851 h 2284"/>
                  <a:gd name="T32" fmla="*/ 676 w 2284"/>
                  <a:gd name="T33" fmla="*/ 1335 h 2284"/>
                  <a:gd name="T34" fmla="*/ 438 w 2284"/>
                  <a:gd name="T35" fmla="*/ 1434 h 2284"/>
                  <a:gd name="T36" fmla="*/ 670 w 2284"/>
                  <a:gd name="T37" fmla="*/ 1204 h 2284"/>
                  <a:gd name="T38" fmla="*/ 670 w 2284"/>
                  <a:gd name="T39" fmla="*/ 1080 h 2284"/>
                  <a:gd name="T40" fmla="*/ 391 w 2284"/>
                  <a:gd name="T41" fmla="*/ 392 h 2284"/>
                  <a:gd name="T42" fmla="*/ 778 w 2284"/>
                  <a:gd name="T43" fmla="*/ 407 h 2284"/>
                  <a:gd name="T44" fmla="*/ 391 w 2284"/>
                  <a:gd name="T45" fmla="*/ 392 h 2284"/>
                  <a:gd name="T46" fmla="*/ 1074 w 2284"/>
                  <a:gd name="T47" fmla="*/ 574 h 2284"/>
                  <a:gd name="T48" fmla="*/ 850 w 2284"/>
                  <a:gd name="T49" fmla="*/ 440 h 2284"/>
                  <a:gd name="T50" fmla="*/ 1405 w 2284"/>
                  <a:gd name="T51" fmla="*/ 364 h 2284"/>
                  <a:gd name="T52" fmla="*/ 1142 w 2284"/>
                  <a:gd name="T53" fmla="*/ 80 h 2284"/>
                  <a:gd name="T54" fmla="*/ 1335 w 2284"/>
                  <a:gd name="T55" fmla="*/ 677 h 2284"/>
                  <a:gd name="T56" fmla="*/ 1496 w 2284"/>
                  <a:gd name="T57" fmla="*/ 693 h 2284"/>
                  <a:gd name="T58" fmla="*/ 1509 w 2284"/>
                  <a:gd name="T59" fmla="*/ 775 h 2284"/>
                  <a:gd name="T60" fmla="*/ 1431 w 2284"/>
                  <a:gd name="T61" fmla="*/ 765 h 2284"/>
                  <a:gd name="T62" fmla="*/ 1142 w 2284"/>
                  <a:gd name="T63" fmla="*/ 623 h 2284"/>
                  <a:gd name="T64" fmla="*/ 1081 w 2284"/>
                  <a:gd name="T65" fmla="*/ 671 h 2284"/>
                  <a:gd name="T66" fmla="*/ 774 w 2284"/>
                  <a:gd name="T67" fmla="*/ 775 h 2284"/>
                  <a:gd name="T68" fmla="*/ 764 w 2284"/>
                  <a:gd name="T69" fmla="*/ 853 h 2284"/>
                  <a:gd name="T70" fmla="*/ 774 w 2284"/>
                  <a:gd name="T71" fmla="*/ 1510 h 2284"/>
                  <a:gd name="T72" fmla="*/ 852 w 2284"/>
                  <a:gd name="T73" fmla="*/ 1520 h 2284"/>
                  <a:gd name="T74" fmla="*/ 1142 w 2284"/>
                  <a:gd name="T75" fmla="*/ 1662 h 2284"/>
                  <a:gd name="T76" fmla="*/ 1203 w 2284"/>
                  <a:gd name="T77" fmla="*/ 1614 h 2284"/>
                  <a:gd name="T78" fmla="*/ 1509 w 2284"/>
                  <a:gd name="T79" fmla="*/ 1510 h 2284"/>
                  <a:gd name="T80" fmla="*/ 1519 w 2284"/>
                  <a:gd name="T81" fmla="*/ 1432 h 2284"/>
                  <a:gd name="T82" fmla="*/ 1302 w 2284"/>
                  <a:gd name="T83" fmla="*/ 1530 h 2284"/>
                  <a:gd name="T84" fmla="*/ 864 w 2284"/>
                  <a:gd name="T85" fmla="*/ 1420 h 2284"/>
                  <a:gd name="T86" fmla="*/ 754 w 2284"/>
                  <a:gd name="T87" fmla="*/ 982 h 2284"/>
                  <a:gd name="T88" fmla="*/ 1142 w 2284"/>
                  <a:gd name="T89" fmla="*/ 750 h 2284"/>
                  <a:gd name="T90" fmla="*/ 1529 w 2284"/>
                  <a:gd name="T91" fmla="*/ 982 h 2284"/>
                  <a:gd name="T92" fmla="*/ 1419 w 2284"/>
                  <a:gd name="T93" fmla="*/ 1420 h 2284"/>
                  <a:gd name="T94" fmla="*/ 1607 w 2284"/>
                  <a:gd name="T95" fmla="*/ 950 h 2284"/>
                  <a:gd name="T96" fmla="*/ 1710 w 2284"/>
                  <a:gd name="T97" fmla="*/ 1075 h 2284"/>
                  <a:gd name="T98" fmla="*/ 1845 w 2284"/>
                  <a:gd name="T99" fmla="*/ 1434 h 2284"/>
                  <a:gd name="T100" fmla="*/ 1711 w 2284"/>
                  <a:gd name="T101" fmla="*/ 1210 h 2284"/>
                  <a:gd name="T102" fmla="*/ 1661 w 2284"/>
                  <a:gd name="T103" fmla="*/ 1142 h 2284"/>
                  <a:gd name="T104" fmla="*/ 1613 w 2284"/>
                  <a:gd name="T105" fmla="*/ 1080 h 2284"/>
                  <a:gd name="T106" fmla="*/ 1893 w 2284"/>
                  <a:gd name="T107" fmla="*/ 392 h 2284"/>
                  <a:gd name="T108" fmla="*/ 1505 w 2284"/>
                  <a:gd name="T109" fmla="*/ 407 h 2284"/>
                  <a:gd name="T110" fmla="*/ 1952 w 2284"/>
                  <a:gd name="T111" fmla="*/ 807 h 2284"/>
                  <a:gd name="T112" fmla="*/ 1477 w 2284"/>
                  <a:gd name="T113" fmla="*/ 332 h 2284"/>
                  <a:gd name="T114" fmla="*/ 528 w 2284"/>
                  <a:gd name="T115" fmla="*/ 265 h 2284"/>
                  <a:gd name="T116" fmla="*/ 0 w 2284"/>
                  <a:gd name="T117" fmla="*/ 1143 h 2284"/>
                  <a:gd name="T118" fmla="*/ 528 w 2284"/>
                  <a:gd name="T119" fmla="*/ 2020 h 2284"/>
                  <a:gd name="T120" fmla="*/ 1477 w 2284"/>
                  <a:gd name="T121" fmla="*/ 1953 h 2284"/>
                  <a:gd name="T122" fmla="*/ 1952 w 2284"/>
                  <a:gd name="T123" fmla="*/ 1478 h 2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4" h="2284">
                    <a:moveTo>
                      <a:pt x="1919" y="1406"/>
                    </a:moveTo>
                    <a:lnTo>
                      <a:pt x="1919" y="1406"/>
                    </a:lnTo>
                    <a:cubicBezTo>
                      <a:pt x="1878" y="1322"/>
                      <a:pt x="1825" y="1233"/>
                      <a:pt x="1760" y="1142"/>
                    </a:cubicBezTo>
                    <a:cubicBezTo>
                      <a:pt x="1824" y="1053"/>
                      <a:pt x="1878" y="965"/>
                      <a:pt x="1920" y="879"/>
                    </a:cubicBezTo>
                    <a:cubicBezTo>
                      <a:pt x="2100" y="953"/>
                      <a:pt x="2204" y="1049"/>
                      <a:pt x="2204" y="1143"/>
                    </a:cubicBezTo>
                    <a:cubicBezTo>
                      <a:pt x="2204" y="1236"/>
                      <a:pt x="2100" y="1332"/>
                      <a:pt x="1919" y="1406"/>
                    </a:cubicBezTo>
                    <a:close/>
                    <a:moveTo>
                      <a:pt x="1893" y="1893"/>
                    </a:moveTo>
                    <a:lnTo>
                      <a:pt x="1893" y="1893"/>
                    </a:lnTo>
                    <a:cubicBezTo>
                      <a:pt x="1862" y="1924"/>
                      <a:pt x="1816" y="1940"/>
                      <a:pt x="1756" y="1940"/>
                    </a:cubicBezTo>
                    <a:cubicBezTo>
                      <a:pt x="1684" y="1940"/>
                      <a:pt x="1599" y="1918"/>
                      <a:pt x="1505" y="1878"/>
                    </a:cubicBezTo>
                    <a:cubicBezTo>
                      <a:pt x="1536" y="1790"/>
                      <a:pt x="1561" y="1689"/>
                      <a:pt x="1579" y="1580"/>
                    </a:cubicBezTo>
                    <a:cubicBezTo>
                      <a:pt x="1689" y="1562"/>
                      <a:pt x="1789" y="1537"/>
                      <a:pt x="1878" y="1506"/>
                    </a:cubicBezTo>
                    <a:cubicBezTo>
                      <a:pt x="1954" y="1686"/>
                      <a:pt x="1959" y="1828"/>
                      <a:pt x="1893" y="1893"/>
                    </a:cubicBezTo>
                    <a:close/>
                    <a:moveTo>
                      <a:pt x="1433" y="1845"/>
                    </a:moveTo>
                    <a:lnTo>
                      <a:pt x="1433" y="1845"/>
                    </a:lnTo>
                    <a:cubicBezTo>
                      <a:pt x="1361" y="1809"/>
                      <a:pt x="1286" y="1764"/>
                      <a:pt x="1210" y="1711"/>
                    </a:cubicBezTo>
                    <a:cubicBezTo>
                      <a:pt x="1251" y="1679"/>
                      <a:pt x="1293" y="1644"/>
                      <a:pt x="1335" y="1608"/>
                    </a:cubicBezTo>
                    <a:cubicBezTo>
                      <a:pt x="1390" y="1604"/>
                      <a:pt x="1444" y="1599"/>
                      <a:pt x="1496" y="1592"/>
                    </a:cubicBezTo>
                    <a:cubicBezTo>
                      <a:pt x="1480" y="1686"/>
                      <a:pt x="1458" y="1771"/>
                      <a:pt x="1433" y="1845"/>
                    </a:cubicBezTo>
                    <a:close/>
                    <a:moveTo>
                      <a:pt x="1142" y="2204"/>
                    </a:moveTo>
                    <a:lnTo>
                      <a:pt x="1142" y="2204"/>
                    </a:lnTo>
                    <a:cubicBezTo>
                      <a:pt x="1049" y="2204"/>
                      <a:pt x="952" y="2101"/>
                      <a:pt x="878" y="1921"/>
                    </a:cubicBezTo>
                    <a:cubicBezTo>
                      <a:pt x="963" y="1879"/>
                      <a:pt x="1052" y="1825"/>
                      <a:pt x="1142" y="1761"/>
                    </a:cubicBezTo>
                    <a:cubicBezTo>
                      <a:pt x="1231" y="1825"/>
                      <a:pt x="1320" y="1879"/>
                      <a:pt x="1405" y="1921"/>
                    </a:cubicBezTo>
                    <a:cubicBezTo>
                      <a:pt x="1331" y="2101"/>
                      <a:pt x="1235" y="2204"/>
                      <a:pt x="1142" y="2204"/>
                    </a:cubicBezTo>
                    <a:close/>
                    <a:moveTo>
                      <a:pt x="787" y="1592"/>
                    </a:moveTo>
                    <a:lnTo>
                      <a:pt x="787" y="1592"/>
                    </a:lnTo>
                    <a:cubicBezTo>
                      <a:pt x="839" y="1599"/>
                      <a:pt x="893" y="1604"/>
                      <a:pt x="949" y="1608"/>
                    </a:cubicBezTo>
                    <a:cubicBezTo>
                      <a:pt x="990" y="1644"/>
                      <a:pt x="1032" y="1679"/>
                      <a:pt x="1074" y="1711"/>
                    </a:cubicBezTo>
                    <a:cubicBezTo>
                      <a:pt x="997" y="1764"/>
                      <a:pt x="922" y="1809"/>
                      <a:pt x="850" y="1845"/>
                    </a:cubicBezTo>
                    <a:cubicBezTo>
                      <a:pt x="825" y="1771"/>
                      <a:pt x="804" y="1686"/>
                      <a:pt x="787" y="1592"/>
                    </a:cubicBezTo>
                    <a:close/>
                    <a:moveTo>
                      <a:pt x="528" y="1940"/>
                    </a:moveTo>
                    <a:lnTo>
                      <a:pt x="528" y="1940"/>
                    </a:lnTo>
                    <a:cubicBezTo>
                      <a:pt x="468" y="1940"/>
                      <a:pt x="421" y="1924"/>
                      <a:pt x="391" y="1893"/>
                    </a:cubicBezTo>
                    <a:cubicBezTo>
                      <a:pt x="325" y="1828"/>
                      <a:pt x="330" y="1686"/>
                      <a:pt x="405" y="1506"/>
                    </a:cubicBezTo>
                    <a:cubicBezTo>
                      <a:pt x="494" y="1537"/>
                      <a:pt x="595" y="1562"/>
                      <a:pt x="704" y="1580"/>
                    </a:cubicBezTo>
                    <a:cubicBezTo>
                      <a:pt x="722" y="1689"/>
                      <a:pt x="747" y="1790"/>
                      <a:pt x="778" y="1878"/>
                    </a:cubicBezTo>
                    <a:cubicBezTo>
                      <a:pt x="685" y="1918"/>
                      <a:pt x="599" y="1940"/>
                      <a:pt x="528" y="1940"/>
                    </a:cubicBezTo>
                    <a:close/>
                    <a:moveTo>
                      <a:pt x="80" y="1143"/>
                    </a:moveTo>
                    <a:lnTo>
                      <a:pt x="80" y="1143"/>
                    </a:lnTo>
                    <a:cubicBezTo>
                      <a:pt x="80" y="1049"/>
                      <a:pt x="183" y="953"/>
                      <a:pt x="364" y="879"/>
                    </a:cubicBezTo>
                    <a:cubicBezTo>
                      <a:pt x="406" y="965"/>
                      <a:pt x="459" y="1053"/>
                      <a:pt x="523" y="1142"/>
                    </a:cubicBezTo>
                    <a:cubicBezTo>
                      <a:pt x="458" y="1233"/>
                      <a:pt x="405" y="1322"/>
                      <a:pt x="364" y="1406"/>
                    </a:cubicBezTo>
                    <a:cubicBezTo>
                      <a:pt x="183" y="1332"/>
                      <a:pt x="80" y="1236"/>
                      <a:pt x="80" y="1143"/>
                    </a:cubicBezTo>
                    <a:close/>
                    <a:moveTo>
                      <a:pt x="676" y="950"/>
                    </a:moveTo>
                    <a:lnTo>
                      <a:pt x="676" y="950"/>
                    </a:lnTo>
                    <a:cubicBezTo>
                      <a:pt x="639" y="991"/>
                      <a:pt x="605" y="1033"/>
                      <a:pt x="573" y="1075"/>
                    </a:cubicBezTo>
                    <a:cubicBezTo>
                      <a:pt x="520" y="999"/>
                      <a:pt x="475" y="924"/>
                      <a:pt x="439" y="851"/>
                    </a:cubicBezTo>
                    <a:cubicBezTo>
                      <a:pt x="514" y="826"/>
                      <a:pt x="598" y="804"/>
                      <a:pt x="692" y="788"/>
                    </a:cubicBezTo>
                    <a:cubicBezTo>
                      <a:pt x="685" y="840"/>
                      <a:pt x="680" y="894"/>
                      <a:pt x="676" y="950"/>
                    </a:cubicBezTo>
                    <a:close/>
                    <a:moveTo>
                      <a:pt x="676" y="1335"/>
                    </a:moveTo>
                    <a:lnTo>
                      <a:pt x="676" y="1335"/>
                    </a:lnTo>
                    <a:cubicBezTo>
                      <a:pt x="680" y="1391"/>
                      <a:pt x="685" y="1445"/>
                      <a:pt x="692" y="1497"/>
                    </a:cubicBezTo>
                    <a:cubicBezTo>
                      <a:pt x="598" y="1481"/>
                      <a:pt x="513" y="1459"/>
                      <a:pt x="438" y="1434"/>
                    </a:cubicBezTo>
                    <a:cubicBezTo>
                      <a:pt x="473" y="1363"/>
                      <a:pt x="518" y="1288"/>
                      <a:pt x="573" y="1210"/>
                    </a:cubicBezTo>
                    <a:cubicBezTo>
                      <a:pt x="605" y="1252"/>
                      <a:pt x="640" y="1294"/>
                      <a:pt x="676" y="1335"/>
                    </a:cubicBezTo>
                    <a:close/>
                    <a:moveTo>
                      <a:pt x="670" y="1204"/>
                    </a:moveTo>
                    <a:lnTo>
                      <a:pt x="670" y="1204"/>
                    </a:lnTo>
                    <a:cubicBezTo>
                      <a:pt x="654" y="1183"/>
                      <a:pt x="637" y="1163"/>
                      <a:pt x="622" y="1142"/>
                    </a:cubicBezTo>
                    <a:cubicBezTo>
                      <a:pt x="637" y="1122"/>
                      <a:pt x="653" y="1101"/>
                      <a:pt x="670" y="1080"/>
                    </a:cubicBezTo>
                    <a:cubicBezTo>
                      <a:pt x="670" y="1101"/>
                      <a:pt x="669" y="1122"/>
                      <a:pt x="669" y="1143"/>
                    </a:cubicBezTo>
                    <a:cubicBezTo>
                      <a:pt x="669" y="1163"/>
                      <a:pt x="670" y="1184"/>
                      <a:pt x="670" y="1204"/>
                    </a:cubicBezTo>
                    <a:close/>
                    <a:moveTo>
                      <a:pt x="391" y="392"/>
                    </a:moveTo>
                    <a:lnTo>
                      <a:pt x="391" y="392"/>
                    </a:lnTo>
                    <a:cubicBezTo>
                      <a:pt x="421" y="361"/>
                      <a:pt x="468" y="345"/>
                      <a:pt x="528" y="345"/>
                    </a:cubicBezTo>
                    <a:cubicBezTo>
                      <a:pt x="599" y="345"/>
                      <a:pt x="685" y="367"/>
                      <a:pt x="778" y="407"/>
                    </a:cubicBezTo>
                    <a:cubicBezTo>
                      <a:pt x="747" y="495"/>
                      <a:pt x="722" y="596"/>
                      <a:pt x="704" y="705"/>
                    </a:cubicBezTo>
                    <a:cubicBezTo>
                      <a:pt x="595" y="723"/>
                      <a:pt x="494" y="748"/>
                      <a:pt x="406" y="779"/>
                    </a:cubicBezTo>
                    <a:cubicBezTo>
                      <a:pt x="330" y="599"/>
                      <a:pt x="324" y="458"/>
                      <a:pt x="391" y="392"/>
                    </a:cubicBezTo>
                    <a:close/>
                    <a:moveTo>
                      <a:pt x="850" y="440"/>
                    </a:moveTo>
                    <a:lnTo>
                      <a:pt x="850" y="440"/>
                    </a:lnTo>
                    <a:cubicBezTo>
                      <a:pt x="922" y="476"/>
                      <a:pt x="997" y="521"/>
                      <a:pt x="1074" y="574"/>
                    </a:cubicBezTo>
                    <a:cubicBezTo>
                      <a:pt x="1032" y="606"/>
                      <a:pt x="990" y="641"/>
                      <a:pt x="949" y="677"/>
                    </a:cubicBezTo>
                    <a:cubicBezTo>
                      <a:pt x="893" y="681"/>
                      <a:pt x="839" y="686"/>
                      <a:pt x="787" y="693"/>
                    </a:cubicBezTo>
                    <a:cubicBezTo>
                      <a:pt x="804" y="599"/>
                      <a:pt x="825" y="514"/>
                      <a:pt x="850" y="440"/>
                    </a:cubicBezTo>
                    <a:close/>
                    <a:moveTo>
                      <a:pt x="1142" y="80"/>
                    </a:moveTo>
                    <a:lnTo>
                      <a:pt x="1142" y="80"/>
                    </a:lnTo>
                    <a:cubicBezTo>
                      <a:pt x="1235" y="80"/>
                      <a:pt x="1331" y="184"/>
                      <a:pt x="1405" y="364"/>
                    </a:cubicBezTo>
                    <a:cubicBezTo>
                      <a:pt x="1320" y="406"/>
                      <a:pt x="1231" y="460"/>
                      <a:pt x="1142" y="524"/>
                    </a:cubicBezTo>
                    <a:cubicBezTo>
                      <a:pt x="1052" y="460"/>
                      <a:pt x="963" y="406"/>
                      <a:pt x="878" y="364"/>
                    </a:cubicBezTo>
                    <a:cubicBezTo>
                      <a:pt x="952" y="184"/>
                      <a:pt x="1049" y="80"/>
                      <a:pt x="1142" y="80"/>
                    </a:cubicBezTo>
                    <a:close/>
                    <a:moveTo>
                      <a:pt x="1496" y="693"/>
                    </a:moveTo>
                    <a:lnTo>
                      <a:pt x="1496" y="693"/>
                    </a:lnTo>
                    <a:cubicBezTo>
                      <a:pt x="1444" y="686"/>
                      <a:pt x="1390" y="681"/>
                      <a:pt x="1335" y="677"/>
                    </a:cubicBezTo>
                    <a:cubicBezTo>
                      <a:pt x="1293" y="641"/>
                      <a:pt x="1251" y="606"/>
                      <a:pt x="1210" y="574"/>
                    </a:cubicBezTo>
                    <a:cubicBezTo>
                      <a:pt x="1286" y="521"/>
                      <a:pt x="1361" y="476"/>
                      <a:pt x="1433" y="440"/>
                    </a:cubicBezTo>
                    <a:cubicBezTo>
                      <a:pt x="1458" y="514"/>
                      <a:pt x="1480" y="599"/>
                      <a:pt x="1496" y="693"/>
                    </a:cubicBezTo>
                    <a:close/>
                    <a:moveTo>
                      <a:pt x="1431" y="765"/>
                    </a:moveTo>
                    <a:lnTo>
                      <a:pt x="1431" y="765"/>
                    </a:lnTo>
                    <a:cubicBezTo>
                      <a:pt x="1458" y="768"/>
                      <a:pt x="1484" y="771"/>
                      <a:pt x="1509" y="775"/>
                    </a:cubicBezTo>
                    <a:cubicBezTo>
                      <a:pt x="1513" y="800"/>
                      <a:pt x="1516" y="826"/>
                      <a:pt x="1519" y="853"/>
                    </a:cubicBezTo>
                    <a:cubicBezTo>
                      <a:pt x="1505" y="838"/>
                      <a:pt x="1490" y="823"/>
                      <a:pt x="1476" y="809"/>
                    </a:cubicBezTo>
                    <a:cubicBezTo>
                      <a:pt x="1461" y="794"/>
                      <a:pt x="1446" y="779"/>
                      <a:pt x="1431" y="765"/>
                    </a:cubicBezTo>
                    <a:close/>
                    <a:moveTo>
                      <a:pt x="1081" y="671"/>
                    </a:moveTo>
                    <a:lnTo>
                      <a:pt x="1081" y="671"/>
                    </a:lnTo>
                    <a:cubicBezTo>
                      <a:pt x="1101" y="655"/>
                      <a:pt x="1121" y="639"/>
                      <a:pt x="1142" y="623"/>
                    </a:cubicBezTo>
                    <a:cubicBezTo>
                      <a:pt x="1162" y="639"/>
                      <a:pt x="1182" y="655"/>
                      <a:pt x="1203" y="671"/>
                    </a:cubicBezTo>
                    <a:cubicBezTo>
                      <a:pt x="1182" y="670"/>
                      <a:pt x="1162" y="670"/>
                      <a:pt x="1142" y="670"/>
                    </a:cubicBezTo>
                    <a:cubicBezTo>
                      <a:pt x="1121" y="670"/>
                      <a:pt x="1101" y="670"/>
                      <a:pt x="1081" y="671"/>
                    </a:cubicBezTo>
                    <a:close/>
                    <a:moveTo>
                      <a:pt x="764" y="853"/>
                    </a:moveTo>
                    <a:lnTo>
                      <a:pt x="764" y="853"/>
                    </a:lnTo>
                    <a:cubicBezTo>
                      <a:pt x="767" y="826"/>
                      <a:pt x="770" y="800"/>
                      <a:pt x="774" y="775"/>
                    </a:cubicBezTo>
                    <a:cubicBezTo>
                      <a:pt x="799" y="771"/>
                      <a:pt x="826" y="768"/>
                      <a:pt x="852" y="765"/>
                    </a:cubicBezTo>
                    <a:cubicBezTo>
                      <a:pt x="837" y="779"/>
                      <a:pt x="822" y="794"/>
                      <a:pt x="808" y="809"/>
                    </a:cubicBezTo>
                    <a:cubicBezTo>
                      <a:pt x="793" y="823"/>
                      <a:pt x="779" y="838"/>
                      <a:pt x="764" y="853"/>
                    </a:cubicBezTo>
                    <a:close/>
                    <a:moveTo>
                      <a:pt x="852" y="1520"/>
                    </a:moveTo>
                    <a:lnTo>
                      <a:pt x="852" y="1520"/>
                    </a:lnTo>
                    <a:cubicBezTo>
                      <a:pt x="826" y="1517"/>
                      <a:pt x="799" y="1514"/>
                      <a:pt x="774" y="1510"/>
                    </a:cubicBezTo>
                    <a:cubicBezTo>
                      <a:pt x="770" y="1485"/>
                      <a:pt x="767" y="1459"/>
                      <a:pt x="764" y="1432"/>
                    </a:cubicBezTo>
                    <a:cubicBezTo>
                      <a:pt x="779" y="1447"/>
                      <a:pt x="793" y="1462"/>
                      <a:pt x="808" y="1476"/>
                    </a:cubicBezTo>
                    <a:cubicBezTo>
                      <a:pt x="822" y="1491"/>
                      <a:pt x="837" y="1506"/>
                      <a:pt x="852" y="1520"/>
                    </a:cubicBezTo>
                    <a:close/>
                    <a:moveTo>
                      <a:pt x="1203" y="1614"/>
                    </a:moveTo>
                    <a:lnTo>
                      <a:pt x="1203" y="1614"/>
                    </a:lnTo>
                    <a:cubicBezTo>
                      <a:pt x="1182" y="1630"/>
                      <a:pt x="1162" y="1646"/>
                      <a:pt x="1142" y="1662"/>
                    </a:cubicBezTo>
                    <a:cubicBezTo>
                      <a:pt x="1121" y="1646"/>
                      <a:pt x="1101" y="1630"/>
                      <a:pt x="1081" y="1614"/>
                    </a:cubicBezTo>
                    <a:cubicBezTo>
                      <a:pt x="1101" y="1615"/>
                      <a:pt x="1121" y="1615"/>
                      <a:pt x="1142" y="1615"/>
                    </a:cubicBezTo>
                    <a:cubicBezTo>
                      <a:pt x="1162" y="1615"/>
                      <a:pt x="1182" y="1615"/>
                      <a:pt x="1203" y="1614"/>
                    </a:cubicBezTo>
                    <a:close/>
                    <a:moveTo>
                      <a:pt x="1519" y="1432"/>
                    </a:moveTo>
                    <a:lnTo>
                      <a:pt x="1519" y="1432"/>
                    </a:lnTo>
                    <a:cubicBezTo>
                      <a:pt x="1516" y="1459"/>
                      <a:pt x="1513" y="1485"/>
                      <a:pt x="1509" y="1510"/>
                    </a:cubicBezTo>
                    <a:cubicBezTo>
                      <a:pt x="1484" y="1514"/>
                      <a:pt x="1458" y="1517"/>
                      <a:pt x="1431" y="1520"/>
                    </a:cubicBezTo>
                    <a:cubicBezTo>
                      <a:pt x="1446" y="1506"/>
                      <a:pt x="1461" y="1491"/>
                      <a:pt x="1476" y="1476"/>
                    </a:cubicBezTo>
                    <a:cubicBezTo>
                      <a:pt x="1490" y="1462"/>
                      <a:pt x="1505" y="1447"/>
                      <a:pt x="1519" y="1432"/>
                    </a:cubicBezTo>
                    <a:close/>
                    <a:moveTo>
                      <a:pt x="1419" y="1420"/>
                    </a:moveTo>
                    <a:lnTo>
                      <a:pt x="1419" y="1420"/>
                    </a:lnTo>
                    <a:cubicBezTo>
                      <a:pt x="1381" y="1458"/>
                      <a:pt x="1342" y="1495"/>
                      <a:pt x="1302" y="1530"/>
                    </a:cubicBezTo>
                    <a:cubicBezTo>
                      <a:pt x="1250" y="1533"/>
                      <a:pt x="1197" y="1535"/>
                      <a:pt x="1142" y="1535"/>
                    </a:cubicBezTo>
                    <a:cubicBezTo>
                      <a:pt x="1087" y="1535"/>
                      <a:pt x="1033" y="1533"/>
                      <a:pt x="981" y="1530"/>
                    </a:cubicBezTo>
                    <a:cubicBezTo>
                      <a:pt x="942" y="1495"/>
                      <a:pt x="903" y="1458"/>
                      <a:pt x="864" y="1420"/>
                    </a:cubicBezTo>
                    <a:cubicBezTo>
                      <a:pt x="826" y="1381"/>
                      <a:pt x="789" y="1342"/>
                      <a:pt x="754" y="1303"/>
                    </a:cubicBezTo>
                    <a:cubicBezTo>
                      <a:pt x="751" y="1251"/>
                      <a:pt x="749" y="1198"/>
                      <a:pt x="749" y="1143"/>
                    </a:cubicBezTo>
                    <a:cubicBezTo>
                      <a:pt x="749" y="1087"/>
                      <a:pt x="751" y="1034"/>
                      <a:pt x="754" y="982"/>
                    </a:cubicBezTo>
                    <a:cubicBezTo>
                      <a:pt x="789" y="943"/>
                      <a:pt x="825" y="904"/>
                      <a:pt x="864" y="865"/>
                    </a:cubicBezTo>
                    <a:cubicBezTo>
                      <a:pt x="903" y="827"/>
                      <a:pt x="942" y="790"/>
                      <a:pt x="981" y="755"/>
                    </a:cubicBezTo>
                    <a:cubicBezTo>
                      <a:pt x="1033" y="752"/>
                      <a:pt x="1087" y="750"/>
                      <a:pt x="1142" y="750"/>
                    </a:cubicBezTo>
                    <a:cubicBezTo>
                      <a:pt x="1197" y="750"/>
                      <a:pt x="1250" y="752"/>
                      <a:pt x="1302" y="755"/>
                    </a:cubicBezTo>
                    <a:cubicBezTo>
                      <a:pt x="1342" y="790"/>
                      <a:pt x="1381" y="827"/>
                      <a:pt x="1419" y="865"/>
                    </a:cubicBezTo>
                    <a:cubicBezTo>
                      <a:pt x="1458" y="904"/>
                      <a:pt x="1495" y="943"/>
                      <a:pt x="1529" y="982"/>
                    </a:cubicBezTo>
                    <a:cubicBezTo>
                      <a:pt x="1532" y="1034"/>
                      <a:pt x="1534" y="1087"/>
                      <a:pt x="1534" y="1143"/>
                    </a:cubicBezTo>
                    <a:cubicBezTo>
                      <a:pt x="1534" y="1198"/>
                      <a:pt x="1532" y="1251"/>
                      <a:pt x="1529" y="1303"/>
                    </a:cubicBezTo>
                    <a:cubicBezTo>
                      <a:pt x="1494" y="1342"/>
                      <a:pt x="1457" y="1381"/>
                      <a:pt x="1419" y="1420"/>
                    </a:cubicBezTo>
                    <a:close/>
                    <a:moveTo>
                      <a:pt x="1710" y="1075"/>
                    </a:moveTo>
                    <a:lnTo>
                      <a:pt x="1710" y="1075"/>
                    </a:lnTo>
                    <a:cubicBezTo>
                      <a:pt x="1678" y="1033"/>
                      <a:pt x="1644" y="991"/>
                      <a:pt x="1607" y="950"/>
                    </a:cubicBezTo>
                    <a:cubicBezTo>
                      <a:pt x="1604" y="894"/>
                      <a:pt x="1598" y="840"/>
                      <a:pt x="1591" y="788"/>
                    </a:cubicBezTo>
                    <a:cubicBezTo>
                      <a:pt x="1685" y="804"/>
                      <a:pt x="1770" y="826"/>
                      <a:pt x="1844" y="851"/>
                    </a:cubicBezTo>
                    <a:cubicBezTo>
                      <a:pt x="1808" y="924"/>
                      <a:pt x="1763" y="999"/>
                      <a:pt x="1710" y="1075"/>
                    </a:cubicBezTo>
                    <a:close/>
                    <a:moveTo>
                      <a:pt x="1711" y="1210"/>
                    </a:moveTo>
                    <a:lnTo>
                      <a:pt x="1711" y="1210"/>
                    </a:lnTo>
                    <a:cubicBezTo>
                      <a:pt x="1765" y="1288"/>
                      <a:pt x="1810" y="1363"/>
                      <a:pt x="1845" y="1434"/>
                    </a:cubicBezTo>
                    <a:cubicBezTo>
                      <a:pt x="1770" y="1459"/>
                      <a:pt x="1685" y="1481"/>
                      <a:pt x="1591" y="1497"/>
                    </a:cubicBezTo>
                    <a:cubicBezTo>
                      <a:pt x="1598" y="1445"/>
                      <a:pt x="1604" y="1391"/>
                      <a:pt x="1607" y="1335"/>
                    </a:cubicBezTo>
                    <a:cubicBezTo>
                      <a:pt x="1644" y="1294"/>
                      <a:pt x="1678" y="1252"/>
                      <a:pt x="1711" y="1210"/>
                    </a:cubicBezTo>
                    <a:close/>
                    <a:moveTo>
                      <a:pt x="1613" y="1080"/>
                    </a:moveTo>
                    <a:lnTo>
                      <a:pt x="1613" y="1080"/>
                    </a:lnTo>
                    <a:cubicBezTo>
                      <a:pt x="1630" y="1101"/>
                      <a:pt x="1646" y="1122"/>
                      <a:pt x="1661" y="1142"/>
                    </a:cubicBezTo>
                    <a:cubicBezTo>
                      <a:pt x="1646" y="1163"/>
                      <a:pt x="1630" y="1183"/>
                      <a:pt x="1613" y="1204"/>
                    </a:cubicBezTo>
                    <a:cubicBezTo>
                      <a:pt x="1614" y="1184"/>
                      <a:pt x="1614" y="1163"/>
                      <a:pt x="1614" y="1143"/>
                    </a:cubicBezTo>
                    <a:cubicBezTo>
                      <a:pt x="1614" y="1122"/>
                      <a:pt x="1614" y="1101"/>
                      <a:pt x="1613" y="1080"/>
                    </a:cubicBezTo>
                    <a:close/>
                    <a:moveTo>
                      <a:pt x="1756" y="345"/>
                    </a:moveTo>
                    <a:lnTo>
                      <a:pt x="1756" y="345"/>
                    </a:lnTo>
                    <a:cubicBezTo>
                      <a:pt x="1816" y="345"/>
                      <a:pt x="1862" y="361"/>
                      <a:pt x="1893" y="392"/>
                    </a:cubicBezTo>
                    <a:cubicBezTo>
                      <a:pt x="1959" y="458"/>
                      <a:pt x="1953" y="599"/>
                      <a:pt x="1878" y="779"/>
                    </a:cubicBezTo>
                    <a:cubicBezTo>
                      <a:pt x="1789" y="748"/>
                      <a:pt x="1689" y="723"/>
                      <a:pt x="1579" y="705"/>
                    </a:cubicBezTo>
                    <a:cubicBezTo>
                      <a:pt x="1561" y="596"/>
                      <a:pt x="1536" y="495"/>
                      <a:pt x="1505" y="407"/>
                    </a:cubicBezTo>
                    <a:cubicBezTo>
                      <a:pt x="1599" y="367"/>
                      <a:pt x="1684" y="345"/>
                      <a:pt x="1756" y="345"/>
                    </a:cubicBezTo>
                    <a:close/>
                    <a:moveTo>
                      <a:pt x="1952" y="807"/>
                    </a:moveTo>
                    <a:lnTo>
                      <a:pt x="1952" y="807"/>
                    </a:lnTo>
                    <a:cubicBezTo>
                      <a:pt x="2042" y="594"/>
                      <a:pt x="2041" y="427"/>
                      <a:pt x="1949" y="335"/>
                    </a:cubicBezTo>
                    <a:cubicBezTo>
                      <a:pt x="1903" y="289"/>
                      <a:pt x="1838" y="265"/>
                      <a:pt x="1756" y="265"/>
                    </a:cubicBezTo>
                    <a:cubicBezTo>
                      <a:pt x="1675" y="265"/>
                      <a:pt x="1580" y="289"/>
                      <a:pt x="1477" y="332"/>
                    </a:cubicBezTo>
                    <a:cubicBezTo>
                      <a:pt x="1392" y="126"/>
                      <a:pt x="1274" y="0"/>
                      <a:pt x="1142" y="0"/>
                    </a:cubicBezTo>
                    <a:cubicBezTo>
                      <a:pt x="1009" y="0"/>
                      <a:pt x="891" y="126"/>
                      <a:pt x="806" y="332"/>
                    </a:cubicBezTo>
                    <a:cubicBezTo>
                      <a:pt x="704" y="289"/>
                      <a:pt x="609" y="265"/>
                      <a:pt x="528" y="265"/>
                    </a:cubicBezTo>
                    <a:cubicBezTo>
                      <a:pt x="446" y="265"/>
                      <a:pt x="380" y="289"/>
                      <a:pt x="334" y="335"/>
                    </a:cubicBezTo>
                    <a:cubicBezTo>
                      <a:pt x="242" y="427"/>
                      <a:pt x="242" y="594"/>
                      <a:pt x="331" y="807"/>
                    </a:cubicBezTo>
                    <a:cubicBezTo>
                      <a:pt x="125" y="892"/>
                      <a:pt x="0" y="1010"/>
                      <a:pt x="0" y="1143"/>
                    </a:cubicBezTo>
                    <a:cubicBezTo>
                      <a:pt x="0" y="1275"/>
                      <a:pt x="125" y="1393"/>
                      <a:pt x="331" y="1478"/>
                    </a:cubicBezTo>
                    <a:cubicBezTo>
                      <a:pt x="246" y="1684"/>
                      <a:pt x="240" y="1856"/>
                      <a:pt x="334" y="1950"/>
                    </a:cubicBezTo>
                    <a:cubicBezTo>
                      <a:pt x="380" y="1996"/>
                      <a:pt x="446" y="2020"/>
                      <a:pt x="528" y="2020"/>
                    </a:cubicBezTo>
                    <a:cubicBezTo>
                      <a:pt x="609" y="2020"/>
                      <a:pt x="704" y="1996"/>
                      <a:pt x="806" y="1953"/>
                    </a:cubicBezTo>
                    <a:cubicBezTo>
                      <a:pt x="891" y="2159"/>
                      <a:pt x="1009" y="2284"/>
                      <a:pt x="1142" y="2284"/>
                    </a:cubicBezTo>
                    <a:cubicBezTo>
                      <a:pt x="1274" y="2284"/>
                      <a:pt x="1392" y="2159"/>
                      <a:pt x="1477" y="1953"/>
                    </a:cubicBezTo>
                    <a:cubicBezTo>
                      <a:pt x="1580" y="1996"/>
                      <a:pt x="1675" y="2020"/>
                      <a:pt x="1756" y="2020"/>
                    </a:cubicBezTo>
                    <a:cubicBezTo>
                      <a:pt x="1838" y="2020"/>
                      <a:pt x="1903" y="1996"/>
                      <a:pt x="1949" y="1950"/>
                    </a:cubicBezTo>
                    <a:cubicBezTo>
                      <a:pt x="2043" y="1856"/>
                      <a:pt x="2038" y="1684"/>
                      <a:pt x="1952" y="1478"/>
                    </a:cubicBezTo>
                    <a:cubicBezTo>
                      <a:pt x="2158" y="1393"/>
                      <a:pt x="2284" y="1275"/>
                      <a:pt x="2284" y="1143"/>
                    </a:cubicBezTo>
                    <a:cubicBezTo>
                      <a:pt x="2284" y="1010"/>
                      <a:pt x="2158" y="892"/>
                      <a:pt x="1952" y="807"/>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34" name="Freeform 20"/>
              <p:cNvSpPr/>
              <p:nvPr/>
            </p:nvSpPr>
            <p:spPr bwMode="auto">
              <a:xfrm>
                <a:off x="7021513" y="5929313"/>
                <a:ext cx="177800" cy="177800"/>
              </a:xfrm>
              <a:custGeom>
                <a:avLst/>
                <a:gdLst>
                  <a:gd name="T0" fmla="*/ 120 w 240"/>
                  <a:gd name="T1" fmla="*/ 0 h 240"/>
                  <a:gd name="T2" fmla="*/ 120 w 240"/>
                  <a:gd name="T3" fmla="*/ 0 h 240"/>
                  <a:gd name="T4" fmla="*/ 0 w 240"/>
                  <a:gd name="T5" fmla="*/ 120 h 240"/>
                  <a:gd name="T6" fmla="*/ 120 w 240"/>
                  <a:gd name="T7" fmla="*/ 240 h 240"/>
                  <a:gd name="T8" fmla="*/ 240 w 240"/>
                  <a:gd name="T9" fmla="*/ 120 h 240"/>
                  <a:gd name="T10" fmla="*/ 12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120" y="0"/>
                    </a:moveTo>
                    <a:lnTo>
                      <a:pt x="120" y="0"/>
                    </a:lnTo>
                    <a:cubicBezTo>
                      <a:pt x="53" y="0"/>
                      <a:pt x="0" y="53"/>
                      <a:pt x="0" y="120"/>
                    </a:cubicBezTo>
                    <a:cubicBezTo>
                      <a:pt x="0" y="186"/>
                      <a:pt x="53" y="240"/>
                      <a:pt x="120" y="240"/>
                    </a:cubicBezTo>
                    <a:cubicBezTo>
                      <a:pt x="186" y="240"/>
                      <a:pt x="240" y="186"/>
                      <a:pt x="240" y="120"/>
                    </a:cubicBezTo>
                    <a:cubicBezTo>
                      <a:pt x="240" y="53"/>
                      <a:pt x="186" y="0"/>
                      <a:pt x="120"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235" name="Freeform 19"/>
            <p:cNvSpPr>
              <a:spLocks noEditPoints="1"/>
            </p:cNvSpPr>
            <p:nvPr userDrawn="1"/>
          </p:nvSpPr>
          <p:spPr bwMode="auto">
            <a:xfrm rot="21418795">
              <a:off x="11264443" y="4898673"/>
              <a:ext cx="1209819" cy="253100"/>
            </a:xfrm>
            <a:custGeom>
              <a:avLst/>
              <a:gdLst>
                <a:gd name="T0" fmla="*/ 2347 w 2387"/>
                <a:gd name="T1" fmla="*/ 458 h 498"/>
                <a:gd name="T2" fmla="*/ 40 w 2387"/>
                <a:gd name="T3" fmla="*/ 40 h 498"/>
                <a:gd name="T4" fmla="*/ 177 w 2387"/>
                <a:gd name="T5" fmla="*/ 298 h 498"/>
                <a:gd name="T6" fmla="*/ 217 w 2387"/>
                <a:gd name="T7" fmla="*/ 40 h 498"/>
                <a:gd name="T8" fmla="*/ 277 w 2387"/>
                <a:gd name="T9" fmla="*/ 159 h 498"/>
                <a:gd name="T10" fmla="*/ 317 w 2387"/>
                <a:gd name="T11" fmla="*/ 40 h 498"/>
                <a:gd name="T12" fmla="*/ 377 w 2387"/>
                <a:gd name="T13" fmla="*/ 159 h 498"/>
                <a:gd name="T14" fmla="*/ 417 w 2387"/>
                <a:gd name="T15" fmla="*/ 40 h 498"/>
                <a:gd name="T16" fmla="*/ 477 w 2387"/>
                <a:gd name="T17" fmla="*/ 159 h 498"/>
                <a:gd name="T18" fmla="*/ 517 w 2387"/>
                <a:gd name="T19" fmla="*/ 40 h 498"/>
                <a:gd name="T20" fmla="*/ 577 w 2387"/>
                <a:gd name="T21" fmla="*/ 159 h 498"/>
                <a:gd name="T22" fmla="*/ 617 w 2387"/>
                <a:gd name="T23" fmla="*/ 40 h 498"/>
                <a:gd name="T24" fmla="*/ 674 w 2387"/>
                <a:gd name="T25" fmla="*/ 298 h 498"/>
                <a:gd name="T26" fmla="*/ 714 w 2387"/>
                <a:gd name="T27" fmla="*/ 40 h 498"/>
                <a:gd name="T28" fmla="*/ 774 w 2387"/>
                <a:gd name="T29" fmla="*/ 159 h 498"/>
                <a:gd name="T30" fmla="*/ 814 w 2387"/>
                <a:gd name="T31" fmla="*/ 40 h 498"/>
                <a:gd name="T32" fmla="*/ 874 w 2387"/>
                <a:gd name="T33" fmla="*/ 159 h 498"/>
                <a:gd name="T34" fmla="*/ 914 w 2387"/>
                <a:gd name="T35" fmla="*/ 40 h 498"/>
                <a:gd name="T36" fmla="*/ 974 w 2387"/>
                <a:gd name="T37" fmla="*/ 159 h 498"/>
                <a:gd name="T38" fmla="*/ 1014 w 2387"/>
                <a:gd name="T39" fmla="*/ 40 h 498"/>
                <a:gd name="T40" fmla="*/ 1074 w 2387"/>
                <a:gd name="T41" fmla="*/ 159 h 498"/>
                <a:gd name="T42" fmla="*/ 1114 w 2387"/>
                <a:gd name="T43" fmla="*/ 40 h 498"/>
                <a:gd name="T44" fmla="*/ 1187 w 2387"/>
                <a:gd name="T45" fmla="*/ 298 h 498"/>
                <a:gd name="T46" fmla="*/ 1227 w 2387"/>
                <a:gd name="T47" fmla="*/ 40 h 498"/>
                <a:gd name="T48" fmla="*/ 1287 w 2387"/>
                <a:gd name="T49" fmla="*/ 159 h 498"/>
                <a:gd name="T50" fmla="*/ 1327 w 2387"/>
                <a:gd name="T51" fmla="*/ 40 h 498"/>
                <a:gd name="T52" fmla="*/ 1387 w 2387"/>
                <a:gd name="T53" fmla="*/ 159 h 498"/>
                <a:gd name="T54" fmla="*/ 1427 w 2387"/>
                <a:gd name="T55" fmla="*/ 40 h 498"/>
                <a:gd name="T56" fmla="*/ 1487 w 2387"/>
                <a:gd name="T57" fmla="*/ 159 h 498"/>
                <a:gd name="T58" fmla="*/ 1527 w 2387"/>
                <a:gd name="T59" fmla="*/ 40 h 498"/>
                <a:gd name="T60" fmla="*/ 1587 w 2387"/>
                <a:gd name="T61" fmla="*/ 159 h 498"/>
                <a:gd name="T62" fmla="*/ 1627 w 2387"/>
                <a:gd name="T63" fmla="*/ 40 h 498"/>
                <a:gd name="T64" fmla="*/ 1684 w 2387"/>
                <a:gd name="T65" fmla="*/ 298 h 498"/>
                <a:gd name="T66" fmla="*/ 1724 w 2387"/>
                <a:gd name="T67" fmla="*/ 40 h 498"/>
                <a:gd name="T68" fmla="*/ 1784 w 2387"/>
                <a:gd name="T69" fmla="*/ 159 h 498"/>
                <a:gd name="T70" fmla="*/ 1824 w 2387"/>
                <a:gd name="T71" fmla="*/ 40 h 498"/>
                <a:gd name="T72" fmla="*/ 1884 w 2387"/>
                <a:gd name="T73" fmla="*/ 159 h 498"/>
                <a:gd name="T74" fmla="*/ 1924 w 2387"/>
                <a:gd name="T75" fmla="*/ 40 h 498"/>
                <a:gd name="T76" fmla="*/ 1984 w 2387"/>
                <a:gd name="T77" fmla="*/ 159 h 498"/>
                <a:gd name="T78" fmla="*/ 2024 w 2387"/>
                <a:gd name="T79" fmla="*/ 40 h 498"/>
                <a:gd name="T80" fmla="*/ 2084 w 2387"/>
                <a:gd name="T81" fmla="*/ 159 h 498"/>
                <a:gd name="T82" fmla="*/ 2124 w 2387"/>
                <a:gd name="T83" fmla="*/ 40 h 498"/>
                <a:gd name="T84" fmla="*/ 2170 w 2387"/>
                <a:gd name="T85" fmla="*/ 298 h 498"/>
                <a:gd name="T86" fmla="*/ 2210 w 2387"/>
                <a:gd name="T87" fmla="*/ 40 h 498"/>
                <a:gd name="T88" fmla="*/ 2347 w 2387"/>
                <a:gd name="T89" fmla="*/ 458 h 498"/>
                <a:gd name="T90" fmla="*/ 0 w 2387"/>
                <a:gd name="T91" fmla="*/ 498 h 498"/>
                <a:gd name="T92" fmla="*/ 2387 w 2387"/>
                <a:gd name="T93" fmla="*/ 0 h 498"/>
                <a:gd name="T94" fmla="*/ 0 w 2387"/>
                <a:gd name="T95" fmla="*/ 49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387" h="498">
                  <a:moveTo>
                    <a:pt x="2347" y="458"/>
                  </a:moveTo>
                  <a:lnTo>
                    <a:pt x="2347" y="458"/>
                  </a:lnTo>
                  <a:lnTo>
                    <a:pt x="40" y="458"/>
                  </a:lnTo>
                  <a:lnTo>
                    <a:pt x="40" y="40"/>
                  </a:lnTo>
                  <a:lnTo>
                    <a:pt x="177" y="40"/>
                  </a:lnTo>
                  <a:lnTo>
                    <a:pt x="177" y="298"/>
                  </a:lnTo>
                  <a:lnTo>
                    <a:pt x="217" y="298"/>
                  </a:lnTo>
                  <a:lnTo>
                    <a:pt x="217" y="40"/>
                  </a:lnTo>
                  <a:lnTo>
                    <a:pt x="277" y="40"/>
                  </a:lnTo>
                  <a:lnTo>
                    <a:pt x="277" y="159"/>
                  </a:lnTo>
                  <a:lnTo>
                    <a:pt x="317" y="159"/>
                  </a:lnTo>
                  <a:lnTo>
                    <a:pt x="317" y="40"/>
                  </a:lnTo>
                  <a:lnTo>
                    <a:pt x="377" y="40"/>
                  </a:lnTo>
                  <a:lnTo>
                    <a:pt x="377" y="159"/>
                  </a:lnTo>
                  <a:lnTo>
                    <a:pt x="417" y="159"/>
                  </a:lnTo>
                  <a:lnTo>
                    <a:pt x="417" y="40"/>
                  </a:lnTo>
                  <a:lnTo>
                    <a:pt x="477" y="40"/>
                  </a:lnTo>
                  <a:lnTo>
                    <a:pt x="477" y="159"/>
                  </a:lnTo>
                  <a:lnTo>
                    <a:pt x="517" y="159"/>
                  </a:lnTo>
                  <a:lnTo>
                    <a:pt x="517" y="40"/>
                  </a:lnTo>
                  <a:lnTo>
                    <a:pt x="577" y="40"/>
                  </a:lnTo>
                  <a:lnTo>
                    <a:pt x="577" y="159"/>
                  </a:lnTo>
                  <a:lnTo>
                    <a:pt x="617" y="159"/>
                  </a:lnTo>
                  <a:lnTo>
                    <a:pt x="617" y="40"/>
                  </a:lnTo>
                  <a:lnTo>
                    <a:pt x="674" y="40"/>
                  </a:lnTo>
                  <a:lnTo>
                    <a:pt x="674" y="298"/>
                  </a:lnTo>
                  <a:lnTo>
                    <a:pt x="714" y="298"/>
                  </a:lnTo>
                  <a:lnTo>
                    <a:pt x="714" y="40"/>
                  </a:lnTo>
                  <a:lnTo>
                    <a:pt x="774" y="40"/>
                  </a:lnTo>
                  <a:lnTo>
                    <a:pt x="774" y="159"/>
                  </a:lnTo>
                  <a:lnTo>
                    <a:pt x="814" y="159"/>
                  </a:lnTo>
                  <a:lnTo>
                    <a:pt x="814" y="40"/>
                  </a:lnTo>
                  <a:lnTo>
                    <a:pt x="874" y="40"/>
                  </a:lnTo>
                  <a:lnTo>
                    <a:pt x="874" y="159"/>
                  </a:lnTo>
                  <a:lnTo>
                    <a:pt x="914" y="159"/>
                  </a:lnTo>
                  <a:lnTo>
                    <a:pt x="914" y="40"/>
                  </a:lnTo>
                  <a:lnTo>
                    <a:pt x="974" y="40"/>
                  </a:lnTo>
                  <a:lnTo>
                    <a:pt x="974" y="159"/>
                  </a:lnTo>
                  <a:lnTo>
                    <a:pt x="1014" y="159"/>
                  </a:lnTo>
                  <a:lnTo>
                    <a:pt x="1014" y="40"/>
                  </a:lnTo>
                  <a:lnTo>
                    <a:pt x="1074" y="40"/>
                  </a:lnTo>
                  <a:lnTo>
                    <a:pt x="1074" y="159"/>
                  </a:lnTo>
                  <a:lnTo>
                    <a:pt x="1114" y="159"/>
                  </a:lnTo>
                  <a:lnTo>
                    <a:pt x="1114" y="40"/>
                  </a:lnTo>
                  <a:lnTo>
                    <a:pt x="1187" y="40"/>
                  </a:lnTo>
                  <a:lnTo>
                    <a:pt x="1187" y="298"/>
                  </a:lnTo>
                  <a:lnTo>
                    <a:pt x="1227" y="298"/>
                  </a:lnTo>
                  <a:lnTo>
                    <a:pt x="1227" y="40"/>
                  </a:lnTo>
                  <a:lnTo>
                    <a:pt x="1287" y="40"/>
                  </a:lnTo>
                  <a:lnTo>
                    <a:pt x="1287" y="159"/>
                  </a:lnTo>
                  <a:lnTo>
                    <a:pt x="1327" y="159"/>
                  </a:lnTo>
                  <a:lnTo>
                    <a:pt x="1327" y="40"/>
                  </a:lnTo>
                  <a:lnTo>
                    <a:pt x="1387" y="40"/>
                  </a:lnTo>
                  <a:lnTo>
                    <a:pt x="1387" y="159"/>
                  </a:lnTo>
                  <a:lnTo>
                    <a:pt x="1427" y="159"/>
                  </a:lnTo>
                  <a:lnTo>
                    <a:pt x="1427" y="40"/>
                  </a:lnTo>
                  <a:lnTo>
                    <a:pt x="1487" y="40"/>
                  </a:lnTo>
                  <a:lnTo>
                    <a:pt x="1487" y="159"/>
                  </a:lnTo>
                  <a:lnTo>
                    <a:pt x="1527" y="159"/>
                  </a:lnTo>
                  <a:lnTo>
                    <a:pt x="1527" y="40"/>
                  </a:lnTo>
                  <a:lnTo>
                    <a:pt x="1587" y="40"/>
                  </a:lnTo>
                  <a:lnTo>
                    <a:pt x="1587" y="159"/>
                  </a:lnTo>
                  <a:lnTo>
                    <a:pt x="1627" y="159"/>
                  </a:lnTo>
                  <a:lnTo>
                    <a:pt x="1627" y="40"/>
                  </a:lnTo>
                  <a:lnTo>
                    <a:pt x="1684" y="40"/>
                  </a:lnTo>
                  <a:lnTo>
                    <a:pt x="1684" y="298"/>
                  </a:lnTo>
                  <a:lnTo>
                    <a:pt x="1724" y="298"/>
                  </a:lnTo>
                  <a:lnTo>
                    <a:pt x="1724" y="40"/>
                  </a:lnTo>
                  <a:lnTo>
                    <a:pt x="1784" y="40"/>
                  </a:lnTo>
                  <a:lnTo>
                    <a:pt x="1784" y="159"/>
                  </a:lnTo>
                  <a:lnTo>
                    <a:pt x="1824" y="159"/>
                  </a:lnTo>
                  <a:lnTo>
                    <a:pt x="1824" y="40"/>
                  </a:lnTo>
                  <a:lnTo>
                    <a:pt x="1884" y="40"/>
                  </a:lnTo>
                  <a:lnTo>
                    <a:pt x="1884" y="159"/>
                  </a:lnTo>
                  <a:lnTo>
                    <a:pt x="1924" y="159"/>
                  </a:lnTo>
                  <a:lnTo>
                    <a:pt x="1924" y="40"/>
                  </a:lnTo>
                  <a:lnTo>
                    <a:pt x="1984" y="40"/>
                  </a:lnTo>
                  <a:lnTo>
                    <a:pt x="1984" y="159"/>
                  </a:lnTo>
                  <a:lnTo>
                    <a:pt x="2024" y="159"/>
                  </a:lnTo>
                  <a:lnTo>
                    <a:pt x="2024" y="40"/>
                  </a:lnTo>
                  <a:lnTo>
                    <a:pt x="2084" y="40"/>
                  </a:lnTo>
                  <a:lnTo>
                    <a:pt x="2084" y="159"/>
                  </a:lnTo>
                  <a:lnTo>
                    <a:pt x="2124" y="159"/>
                  </a:lnTo>
                  <a:lnTo>
                    <a:pt x="2124" y="40"/>
                  </a:lnTo>
                  <a:lnTo>
                    <a:pt x="2170" y="40"/>
                  </a:lnTo>
                  <a:lnTo>
                    <a:pt x="2170" y="298"/>
                  </a:lnTo>
                  <a:lnTo>
                    <a:pt x="2210" y="298"/>
                  </a:lnTo>
                  <a:lnTo>
                    <a:pt x="2210" y="40"/>
                  </a:lnTo>
                  <a:lnTo>
                    <a:pt x="2347" y="40"/>
                  </a:lnTo>
                  <a:lnTo>
                    <a:pt x="2347" y="458"/>
                  </a:lnTo>
                  <a:close/>
                  <a:moveTo>
                    <a:pt x="0" y="498"/>
                  </a:moveTo>
                  <a:lnTo>
                    <a:pt x="0" y="498"/>
                  </a:lnTo>
                  <a:lnTo>
                    <a:pt x="2387" y="498"/>
                  </a:lnTo>
                  <a:lnTo>
                    <a:pt x="2387" y="0"/>
                  </a:lnTo>
                  <a:lnTo>
                    <a:pt x="0" y="0"/>
                  </a:lnTo>
                  <a:lnTo>
                    <a:pt x="0" y="498"/>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146466"/>
            <a:ext cx="10515600" cy="489640"/>
          </a:xfrm>
        </p:spPr>
        <p:txBody>
          <a:bodyPr>
            <a:normAutofit/>
          </a:bodyPr>
          <a:lstStyle>
            <a:lvl1pPr algn="ctr">
              <a:defRPr sz="2800" b="1">
                <a:solidFill>
                  <a:srgbClr val="3EA109"/>
                </a:solidFill>
              </a:defRPr>
            </a:lvl1p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
        <p:nvSpPr>
          <p:cNvPr id="6" name="矩形 5"/>
          <p:cNvSpPr/>
          <p:nvPr userDrawn="1"/>
        </p:nvSpPr>
        <p:spPr>
          <a:xfrm>
            <a:off x="0" y="715618"/>
            <a:ext cx="12192000" cy="6142382"/>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image" Target="../media/image1.jpeg"/><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1000" b="-1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7.xml"/><Relationship Id="rId3" Type="http://schemas.openxmlformats.org/officeDocument/2006/relationships/image" Target="../media/image2.png"/><Relationship Id="rId2" Type="http://schemas.microsoft.com/office/2007/relationships/media" Target="../media/media1.mp3"/><Relationship Id="rId1" Type="http://schemas.openxmlformats.org/officeDocument/2006/relationships/audio" Target="../media/media1.mp3"/></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8.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9.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1.png"/><Relationship Id="rId1"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6.xml"/><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slides/_rels/slide24.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6.xml"/><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image" Target="../media/image15.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6" Type="http://schemas.openxmlformats.org/officeDocument/2006/relationships/notesSlide" Target="../notesSlides/notesSlide14.xml"/><Relationship Id="rId5" Type="http://schemas.openxmlformats.org/officeDocument/2006/relationships/slideLayout" Target="../slideLayouts/slideLayout6.xml"/><Relationship Id="rId4" Type="http://schemas.openxmlformats.org/officeDocument/2006/relationships/image" Target="../media/image21.png"/><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xml"/><Relationship Id="rId1" Type="http://schemas.openxmlformats.org/officeDocument/2006/relationships/chart" Target="../charts/chart1.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xml"/><Relationship Id="rId1" Type="http://schemas.openxmlformats.org/officeDocument/2006/relationships/chart" Target="../charts/char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9" Type="http://schemas.openxmlformats.org/officeDocument/2006/relationships/slideLayout" Target="../slideLayouts/slideLayout6.xml"/><Relationship Id="rId8" Type="http://schemas.openxmlformats.org/officeDocument/2006/relationships/image" Target="../media/image27.png"/><Relationship Id="rId7" Type="http://schemas.openxmlformats.org/officeDocument/2006/relationships/image" Target="../media/image26.jpeg"/><Relationship Id="rId6" Type="http://schemas.openxmlformats.org/officeDocument/2006/relationships/image" Target="../media/image25.png"/><Relationship Id="rId5" Type="http://schemas.microsoft.com/office/2007/relationships/hdphoto" Target="../media/hdphoto4.wdp"/><Relationship Id="rId4" Type="http://schemas.openxmlformats.org/officeDocument/2006/relationships/image" Target="../media/image24.jpeg"/><Relationship Id="rId3" Type="http://schemas.openxmlformats.org/officeDocument/2006/relationships/image" Target="../media/image23.emf"/><Relationship Id="rId2" Type="http://schemas.microsoft.com/office/2007/relationships/hdphoto" Target="../media/hdphoto3.wdp"/><Relationship Id="rId1" Type="http://schemas.openxmlformats.org/officeDocument/2006/relationships/image" Target="../media/image22.jpe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29.png"/><Relationship Id="rId1" Type="http://schemas.openxmlformats.org/officeDocument/2006/relationships/image" Target="../media/image2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tags" Target="../tags/tag1.xml"/></Relationships>
</file>

<file path=ppt/slides/_rels/slide5.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slideLayout" Target="../slideLayouts/slideLayout6.xml"/><Relationship Id="rId5" Type="http://schemas.openxmlformats.org/officeDocument/2006/relationships/tags" Target="../tags/tag2.xml"/><Relationship Id="rId4" Type="http://schemas.microsoft.com/office/2007/relationships/hdphoto" Target="../media/hdphoto2.wdp"/><Relationship Id="rId3" Type="http://schemas.openxmlformats.org/officeDocument/2006/relationships/image" Target="../media/image4.png"/><Relationship Id="rId2" Type="http://schemas.microsoft.com/office/2007/relationships/hdphoto" Target="../media/hdphoto1.wdp"/><Relationship Id="rId1" Type="http://schemas.openxmlformats.org/officeDocument/2006/relationships/image" Target="../media/image3.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a:spLocks noChangeArrowheads="1"/>
          </p:cNvSpPr>
          <p:nvPr/>
        </p:nvSpPr>
        <p:spPr bwMode="auto">
          <a:xfrm>
            <a:off x="3363687" y="2794222"/>
            <a:ext cx="581796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algn="ctr" eaLnBrk="1" hangingPunct="1"/>
            <a:r>
              <a:rPr lang="zh-CN" altLang="en-US" sz="5400" b="1">
                <a:solidFill>
                  <a:schemeClr val="tx2"/>
                </a:solidFill>
              </a:rPr>
              <a:t>清新绿色学术模板</a:t>
            </a:r>
            <a:endParaRPr lang="zh-CN" altLang="en-US" sz="5400" b="1">
              <a:solidFill>
                <a:schemeClr val="tx2"/>
              </a:solidFill>
            </a:endParaRPr>
          </a:p>
        </p:txBody>
      </p:sp>
      <p:sp>
        <p:nvSpPr>
          <p:cNvPr id="4" name="文本框 3"/>
          <p:cNvSpPr txBox="1"/>
          <p:nvPr/>
        </p:nvSpPr>
        <p:spPr>
          <a:xfrm>
            <a:off x="1992540" y="3717552"/>
            <a:ext cx="8560254" cy="461665"/>
          </a:xfrm>
          <a:prstGeom prst="rect">
            <a:avLst/>
          </a:prstGeom>
          <a:noFill/>
        </p:spPr>
        <p:txBody>
          <a:bodyPr wrap="square">
            <a:spAutoFit/>
          </a:bodyPr>
          <a:lstStyle/>
          <a:p>
            <a:pPr algn="ctr" eaLnBrk="1" fontAlgn="auto" hangingPunct="1">
              <a:defRPr/>
            </a:pPr>
            <a:r>
              <a:rPr lang="en-US" altLang="zh-CN" sz="2400" noProof="1">
                <a:solidFill>
                  <a:schemeClr val="tx2"/>
                </a:solidFill>
              </a:rPr>
              <a:t>Pure and fresh and green academic templates</a:t>
            </a:r>
            <a:endParaRPr lang="zh-CN" altLang="en-US" sz="2400" noProof="1">
              <a:solidFill>
                <a:schemeClr val="tx2"/>
              </a:solidFill>
            </a:endParaRPr>
          </a:p>
        </p:txBody>
      </p:sp>
      <p:sp>
        <p:nvSpPr>
          <p:cNvPr id="6" name="文本框 5"/>
          <p:cNvSpPr txBox="1">
            <a:spLocks noChangeArrowheads="1"/>
          </p:cNvSpPr>
          <p:nvPr/>
        </p:nvSpPr>
        <p:spPr bwMode="auto">
          <a:xfrm>
            <a:off x="5218430" y="4969510"/>
            <a:ext cx="240093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algn="ctr" eaLnBrk="1" hangingPunct="1"/>
            <a:r>
              <a:rPr lang="zh-CN" altLang="en-US">
                <a:solidFill>
                  <a:schemeClr val="tx2"/>
                </a:solidFill>
              </a:rPr>
              <a:t>指导老师  </a:t>
            </a:r>
            <a:r>
              <a:rPr lang="en-US" altLang="zh-CN">
                <a:solidFill>
                  <a:schemeClr val="tx2"/>
                </a:solidFill>
              </a:rPr>
              <a:t>: </a:t>
            </a:r>
            <a:r>
              <a:rPr lang="zh-CN" altLang="en-US">
                <a:solidFill>
                  <a:schemeClr val="tx2"/>
                </a:solidFill>
              </a:rPr>
              <a:t>情缘素材</a:t>
            </a:r>
            <a:endParaRPr lang="zh-CN" altLang="en-US">
              <a:solidFill>
                <a:schemeClr val="tx2"/>
              </a:solidFill>
            </a:endParaRPr>
          </a:p>
        </p:txBody>
      </p:sp>
      <p:sp>
        <p:nvSpPr>
          <p:cNvPr id="7" name="文本框 6"/>
          <p:cNvSpPr txBox="1">
            <a:spLocks noChangeArrowheads="1"/>
          </p:cNvSpPr>
          <p:nvPr/>
        </p:nvSpPr>
        <p:spPr bwMode="auto">
          <a:xfrm>
            <a:off x="5194935" y="4590415"/>
            <a:ext cx="219646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algn="ctr" eaLnBrk="1" hangingPunct="1"/>
            <a:r>
              <a:rPr lang="zh-CN" altLang="en-US">
                <a:solidFill>
                  <a:schemeClr val="tx2"/>
                </a:solidFill>
              </a:rPr>
              <a:t>答辩人：情缘素材</a:t>
            </a:r>
            <a:endParaRPr lang="zh-CN" altLang="en-US">
              <a:solidFill>
                <a:schemeClr val="tx2"/>
              </a:solidFill>
            </a:endParaRPr>
          </a:p>
        </p:txBody>
      </p:sp>
      <p:grpSp>
        <p:nvGrpSpPr>
          <p:cNvPr id="9" name="组 11"/>
          <p:cNvGrpSpPr/>
          <p:nvPr/>
        </p:nvGrpSpPr>
        <p:grpSpPr>
          <a:xfrm>
            <a:off x="5413288" y="873919"/>
            <a:ext cx="1718758" cy="1718754"/>
            <a:chOff x="5431425" y="497164"/>
            <a:chExt cx="1482332" cy="1482330"/>
          </a:xfrm>
        </p:grpSpPr>
        <p:sp>
          <p:nvSpPr>
            <p:cNvPr id="10" name="Freeform 7"/>
            <p:cNvSpPr>
              <a:spLocks noEditPoints="1"/>
            </p:cNvSpPr>
            <p:nvPr/>
          </p:nvSpPr>
          <p:spPr bwMode="auto">
            <a:xfrm>
              <a:off x="5751305" y="941168"/>
              <a:ext cx="842572" cy="614420"/>
            </a:xfrm>
            <a:custGeom>
              <a:avLst/>
              <a:gdLst>
                <a:gd name="T0" fmla="*/ 1034 w 2022"/>
                <a:gd name="T1" fmla="*/ 210 h 1466"/>
                <a:gd name="T2" fmla="*/ 1034 w 2022"/>
                <a:gd name="T3" fmla="*/ 210 h 1466"/>
                <a:gd name="T4" fmla="*/ 1395 w 2022"/>
                <a:gd name="T5" fmla="*/ 46 h 1466"/>
                <a:gd name="T6" fmla="*/ 1487 w 2022"/>
                <a:gd name="T7" fmla="*/ 40 h 1466"/>
                <a:gd name="T8" fmla="*/ 1888 w 2022"/>
                <a:gd name="T9" fmla="*/ 99 h 1466"/>
                <a:gd name="T10" fmla="*/ 1888 w 2022"/>
                <a:gd name="T11" fmla="*/ 1249 h 1466"/>
                <a:gd name="T12" fmla="*/ 1467 w 2022"/>
                <a:gd name="T13" fmla="*/ 1137 h 1466"/>
                <a:gd name="T14" fmla="*/ 1397 w 2022"/>
                <a:gd name="T15" fmla="*/ 1132 h 1466"/>
                <a:gd name="T16" fmla="*/ 1034 w 2022"/>
                <a:gd name="T17" fmla="*/ 1232 h 1466"/>
                <a:gd name="T18" fmla="*/ 1034 w 2022"/>
                <a:gd name="T19" fmla="*/ 210 h 1466"/>
                <a:gd name="T20" fmla="*/ 134 w 2022"/>
                <a:gd name="T21" fmla="*/ 99 h 1466"/>
                <a:gd name="T22" fmla="*/ 134 w 2022"/>
                <a:gd name="T23" fmla="*/ 99 h 1466"/>
                <a:gd name="T24" fmla="*/ 534 w 2022"/>
                <a:gd name="T25" fmla="*/ 40 h 1466"/>
                <a:gd name="T26" fmla="*/ 626 w 2022"/>
                <a:gd name="T27" fmla="*/ 46 h 1466"/>
                <a:gd name="T28" fmla="*/ 988 w 2022"/>
                <a:gd name="T29" fmla="*/ 210 h 1466"/>
                <a:gd name="T30" fmla="*/ 988 w 2022"/>
                <a:gd name="T31" fmla="*/ 1232 h 1466"/>
                <a:gd name="T32" fmla="*/ 625 w 2022"/>
                <a:gd name="T33" fmla="*/ 1132 h 1466"/>
                <a:gd name="T34" fmla="*/ 555 w 2022"/>
                <a:gd name="T35" fmla="*/ 1137 h 1466"/>
                <a:gd name="T36" fmla="*/ 134 w 2022"/>
                <a:gd name="T37" fmla="*/ 1249 h 1466"/>
                <a:gd name="T38" fmla="*/ 134 w 2022"/>
                <a:gd name="T39" fmla="*/ 99 h 1466"/>
                <a:gd name="T40" fmla="*/ 1928 w 2022"/>
                <a:gd name="T41" fmla="*/ 203 h 1466"/>
                <a:gd name="T42" fmla="*/ 1928 w 2022"/>
                <a:gd name="T43" fmla="*/ 203 h 1466"/>
                <a:gd name="T44" fmla="*/ 1928 w 2022"/>
                <a:gd name="T45" fmla="*/ 68 h 1466"/>
                <a:gd name="T46" fmla="*/ 1487 w 2022"/>
                <a:gd name="T47" fmla="*/ 0 h 1466"/>
                <a:gd name="T48" fmla="*/ 1390 w 2022"/>
                <a:gd name="T49" fmla="*/ 6 h 1466"/>
                <a:gd name="T50" fmla="*/ 1011 w 2022"/>
                <a:gd name="T51" fmla="*/ 177 h 1466"/>
                <a:gd name="T52" fmla="*/ 632 w 2022"/>
                <a:gd name="T53" fmla="*/ 6 h 1466"/>
                <a:gd name="T54" fmla="*/ 534 w 2022"/>
                <a:gd name="T55" fmla="*/ 0 h 1466"/>
                <a:gd name="T56" fmla="*/ 94 w 2022"/>
                <a:gd name="T57" fmla="*/ 68 h 1466"/>
                <a:gd name="T58" fmla="*/ 94 w 2022"/>
                <a:gd name="T59" fmla="*/ 203 h 1466"/>
                <a:gd name="T60" fmla="*/ 0 w 2022"/>
                <a:gd name="T61" fmla="*/ 227 h 1466"/>
                <a:gd name="T62" fmla="*/ 0 w 2022"/>
                <a:gd name="T63" fmla="*/ 1466 h 1466"/>
                <a:gd name="T64" fmla="*/ 467 w 2022"/>
                <a:gd name="T65" fmla="*/ 1335 h 1466"/>
                <a:gd name="T66" fmla="*/ 905 w 2022"/>
                <a:gd name="T67" fmla="*/ 1412 h 1466"/>
                <a:gd name="T68" fmla="*/ 905 w 2022"/>
                <a:gd name="T69" fmla="*/ 1466 h 1466"/>
                <a:gd name="T70" fmla="*/ 1116 w 2022"/>
                <a:gd name="T71" fmla="*/ 1466 h 1466"/>
                <a:gd name="T72" fmla="*/ 1116 w 2022"/>
                <a:gd name="T73" fmla="*/ 1412 h 1466"/>
                <a:gd name="T74" fmla="*/ 1555 w 2022"/>
                <a:gd name="T75" fmla="*/ 1335 h 1466"/>
                <a:gd name="T76" fmla="*/ 2022 w 2022"/>
                <a:gd name="T77" fmla="*/ 1466 h 1466"/>
                <a:gd name="T78" fmla="*/ 2022 w 2022"/>
                <a:gd name="T79" fmla="*/ 227 h 1466"/>
                <a:gd name="T80" fmla="*/ 1928 w 2022"/>
                <a:gd name="T81" fmla="*/ 203 h 1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22" h="1466">
                  <a:moveTo>
                    <a:pt x="1034" y="210"/>
                  </a:moveTo>
                  <a:lnTo>
                    <a:pt x="1034" y="210"/>
                  </a:lnTo>
                  <a:cubicBezTo>
                    <a:pt x="1077" y="175"/>
                    <a:pt x="1220" y="68"/>
                    <a:pt x="1395" y="46"/>
                  </a:cubicBezTo>
                  <a:cubicBezTo>
                    <a:pt x="1423" y="42"/>
                    <a:pt x="1454" y="40"/>
                    <a:pt x="1487" y="40"/>
                  </a:cubicBezTo>
                  <a:cubicBezTo>
                    <a:pt x="1645" y="40"/>
                    <a:pt x="1820" y="81"/>
                    <a:pt x="1888" y="99"/>
                  </a:cubicBezTo>
                  <a:lnTo>
                    <a:pt x="1888" y="1249"/>
                  </a:lnTo>
                  <a:cubicBezTo>
                    <a:pt x="1803" y="1218"/>
                    <a:pt x="1631" y="1161"/>
                    <a:pt x="1467" y="1137"/>
                  </a:cubicBezTo>
                  <a:cubicBezTo>
                    <a:pt x="1445" y="1134"/>
                    <a:pt x="1421" y="1132"/>
                    <a:pt x="1397" y="1132"/>
                  </a:cubicBezTo>
                  <a:cubicBezTo>
                    <a:pt x="1252" y="1132"/>
                    <a:pt x="1112" y="1192"/>
                    <a:pt x="1034" y="1232"/>
                  </a:cubicBezTo>
                  <a:lnTo>
                    <a:pt x="1034" y="210"/>
                  </a:lnTo>
                  <a:close/>
                  <a:moveTo>
                    <a:pt x="134" y="99"/>
                  </a:moveTo>
                  <a:lnTo>
                    <a:pt x="134" y="99"/>
                  </a:lnTo>
                  <a:cubicBezTo>
                    <a:pt x="201" y="81"/>
                    <a:pt x="376" y="40"/>
                    <a:pt x="534" y="40"/>
                  </a:cubicBezTo>
                  <a:cubicBezTo>
                    <a:pt x="568" y="40"/>
                    <a:pt x="599" y="42"/>
                    <a:pt x="626" y="46"/>
                  </a:cubicBezTo>
                  <a:cubicBezTo>
                    <a:pt x="802" y="68"/>
                    <a:pt x="945" y="175"/>
                    <a:pt x="988" y="210"/>
                  </a:cubicBezTo>
                  <a:lnTo>
                    <a:pt x="988" y="1232"/>
                  </a:lnTo>
                  <a:cubicBezTo>
                    <a:pt x="910" y="1192"/>
                    <a:pt x="770" y="1132"/>
                    <a:pt x="625" y="1132"/>
                  </a:cubicBezTo>
                  <a:cubicBezTo>
                    <a:pt x="601" y="1132"/>
                    <a:pt x="577" y="1134"/>
                    <a:pt x="555" y="1137"/>
                  </a:cubicBezTo>
                  <a:cubicBezTo>
                    <a:pt x="391" y="1161"/>
                    <a:pt x="219" y="1218"/>
                    <a:pt x="134" y="1249"/>
                  </a:cubicBezTo>
                  <a:lnTo>
                    <a:pt x="134" y="99"/>
                  </a:lnTo>
                  <a:close/>
                  <a:moveTo>
                    <a:pt x="1928" y="203"/>
                  </a:moveTo>
                  <a:lnTo>
                    <a:pt x="1928" y="203"/>
                  </a:lnTo>
                  <a:lnTo>
                    <a:pt x="1928" y="68"/>
                  </a:lnTo>
                  <a:cubicBezTo>
                    <a:pt x="1928" y="68"/>
                    <a:pt x="1696" y="0"/>
                    <a:pt x="1487" y="0"/>
                  </a:cubicBezTo>
                  <a:cubicBezTo>
                    <a:pt x="1454" y="0"/>
                    <a:pt x="1421" y="2"/>
                    <a:pt x="1390" y="6"/>
                  </a:cubicBezTo>
                  <a:cubicBezTo>
                    <a:pt x="1207" y="30"/>
                    <a:pt x="1059" y="138"/>
                    <a:pt x="1011" y="177"/>
                  </a:cubicBezTo>
                  <a:cubicBezTo>
                    <a:pt x="963" y="138"/>
                    <a:pt x="815" y="30"/>
                    <a:pt x="632" y="6"/>
                  </a:cubicBezTo>
                  <a:cubicBezTo>
                    <a:pt x="601" y="2"/>
                    <a:pt x="568" y="0"/>
                    <a:pt x="534" y="0"/>
                  </a:cubicBezTo>
                  <a:cubicBezTo>
                    <a:pt x="326" y="0"/>
                    <a:pt x="94" y="68"/>
                    <a:pt x="94" y="68"/>
                  </a:cubicBezTo>
                  <a:lnTo>
                    <a:pt x="94" y="203"/>
                  </a:lnTo>
                  <a:cubicBezTo>
                    <a:pt x="36" y="216"/>
                    <a:pt x="0" y="227"/>
                    <a:pt x="0" y="227"/>
                  </a:cubicBezTo>
                  <a:lnTo>
                    <a:pt x="0" y="1466"/>
                  </a:lnTo>
                  <a:cubicBezTo>
                    <a:pt x="0" y="1466"/>
                    <a:pt x="243" y="1368"/>
                    <a:pt x="467" y="1335"/>
                  </a:cubicBezTo>
                  <a:cubicBezTo>
                    <a:pt x="605" y="1315"/>
                    <a:pt x="787" y="1368"/>
                    <a:pt x="905" y="1412"/>
                  </a:cubicBezTo>
                  <a:lnTo>
                    <a:pt x="905" y="1466"/>
                  </a:lnTo>
                  <a:lnTo>
                    <a:pt x="1116" y="1466"/>
                  </a:lnTo>
                  <a:lnTo>
                    <a:pt x="1116" y="1412"/>
                  </a:lnTo>
                  <a:cubicBezTo>
                    <a:pt x="1235" y="1368"/>
                    <a:pt x="1417" y="1315"/>
                    <a:pt x="1555" y="1335"/>
                  </a:cubicBezTo>
                  <a:cubicBezTo>
                    <a:pt x="1779" y="1368"/>
                    <a:pt x="2022" y="1466"/>
                    <a:pt x="2022" y="1466"/>
                  </a:cubicBezTo>
                  <a:lnTo>
                    <a:pt x="2022" y="227"/>
                  </a:lnTo>
                  <a:cubicBezTo>
                    <a:pt x="2022" y="227"/>
                    <a:pt x="1986" y="216"/>
                    <a:pt x="1928" y="203"/>
                  </a:cubicBezTo>
                  <a:close/>
                </a:path>
              </a:pathLst>
            </a:custGeom>
            <a:solidFill>
              <a:schemeClr val="bg1"/>
            </a:solidFill>
            <a:ln w="0">
              <a:solidFill>
                <a:schemeClr val="tx2"/>
              </a:solidFill>
              <a:prstDash val="solid"/>
              <a:round/>
            </a:ln>
          </p:spPr>
          <p:txBody>
            <a:bodyPr vert="horz" wrap="square" lIns="91440" tIns="45720" rIns="91440" bIns="45720" numCol="1" anchor="t" anchorCtr="0" compatLnSpc="1"/>
            <a:lstStyle/>
            <a:p>
              <a:endParaRPr lang="zh-CN" altLang="en-US"/>
            </a:p>
          </p:txBody>
        </p:sp>
        <p:sp>
          <p:nvSpPr>
            <p:cNvPr id="11" name="椭圆 10"/>
            <p:cNvSpPr/>
            <p:nvPr/>
          </p:nvSpPr>
          <p:spPr>
            <a:xfrm>
              <a:off x="5431425" y="497164"/>
              <a:ext cx="1482332" cy="1482330"/>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pic>
        <p:nvPicPr>
          <p:cNvPr id="2" name="m-taku - Komorebi">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8572048" y="-1747345"/>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53" presetClass="entr" presetSubtype="16"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par>
                          <p:cTn id="21" fill="hold">
                            <p:stCondLst>
                              <p:cond delay="1500"/>
                            </p:stCondLst>
                            <p:childTnLst>
                              <p:par>
                                <p:cTn id="22" presetID="42" presetClass="entr" presetSubtype="0"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par>
                          <p:cTn id="27" fill="hold">
                            <p:stCondLst>
                              <p:cond delay="2500"/>
                            </p:stCondLst>
                            <p:childTnLst>
                              <p:par>
                                <p:cTn id="28" presetID="42" presetClass="entr" presetSubtype="0"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
                <p:cTn id="33" repeatCount="indefinite" fill="hold" display="0">
                  <p:stCondLst>
                    <p:cond delay="indefinite"/>
                  </p:stCondLst>
                  <p:endCondLst>
                    <p:cond evt="onStopAudio" delay="0">
                      <p:tgtEl>
                        <p:sldTgt/>
                      </p:tgtEl>
                    </p:cond>
                  </p:endCondLst>
                </p:cTn>
                <p:tgtEl>
                  <p:spTgt spid="2"/>
                </p:tgtEl>
              </p:cMediaNode>
            </p:audio>
          </p:childTnLst>
        </p:cTn>
      </p:par>
    </p:tnLst>
    <p:bldLst>
      <p:bldP spid="3" grpId="0"/>
      <p:bldP spid="4" grpId="0"/>
      <p:bldP spid="6"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5"/>
          <p:cNvSpPr/>
          <p:nvPr/>
        </p:nvSpPr>
        <p:spPr bwMode="auto">
          <a:xfrm>
            <a:off x="6900759" y="1425577"/>
            <a:ext cx="2965064" cy="1363663"/>
          </a:xfrm>
          <a:custGeom>
            <a:avLst/>
            <a:gdLst>
              <a:gd name="T0" fmla="*/ 2147483647 w 1175"/>
              <a:gd name="T1" fmla="*/ 2147483647 h 541"/>
              <a:gd name="T2" fmla="*/ 2147483647 w 1175"/>
              <a:gd name="T3" fmla="*/ 2147483647 h 541"/>
              <a:gd name="T4" fmla="*/ 0 w 1175"/>
              <a:gd name="T5" fmla="*/ 2147483647 h 541"/>
              <a:gd name="T6" fmla="*/ 2147483647 w 1175"/>
              <a:gd name="T7" fmla="*/ 2147483647 h 541"/>
              <a:gd name="T8" fmla="*/ 2147483647 w 1175"/>
              <a:gd name="T9" fmla="*/ 2147483647 h 5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5" h="541">
                <a:moveTo>
                  <a:pt x="1118" y="389"/>
                </a:moveTo>
                <a:cubicBezTo>
                  <a:pt x="895" y="0"/>
                  <a:pt x="456" y="104"/>
                  <a:pt x="456" y="104"/>
                </a:cubicBezTo>
                <a:cubicBezTo>
                  <a:pt x="126" y="200"/>
                  <a:pt x="25" y="389"/>
                  <a:pt x="0" y="541"/>
                </a:cubicBezTo>
                <a:cubicBezTo>
                  <a:pt x="1175" y="541"/>
                  <a:pt x="1175" y="541"/>
                  <a:pt x="1175" y="541"/>
                </a:cubicBezTo>
                <a:cubicBezTo>
                  <a:pt x="1150" y="449"/>
                  <a:pt x="1118" y="389"/>
                  <a:pt x="1118" y="389"/>
                </a:cubicBezTo>
                <a:close/>
              </a:path>
            </a:pathLst>
          </a:custGeom>
          <a:solidFill>
            <a:schemeClr val="tx2"/>
          </a:solidFill>
          <a:ln>
            <a:noFill/>
          </a:ln>
        </p:spPr>
        <p:txBody>
          <a:bodyPr/>
          <a:lstStyle/>
          <a:p>
            <a:endParaRPr lang="zh-CN" altLang="en-US">
              <a:cs typeface="+mn-ea"/>
            </a:endParaRPr>
          </a:p>
        </p:txBody>
      </p:sp>
      <p:sp>
        <p:nvSpPr>
          <p:cNvPr id="4" name="Freeform 6"/>
          <p:cNvSpPr/>
          <p:nvPr/>
        </p:nvSpPr>
        <p:spPr bwMode="auto">
          <a:xfrm>
            <a:off x="6637268" y="2789240"/>
            <a:ext cx="3352364" cy="1127125"/>
          </a:xfrm>
          <a:custGeom>
            <a:avLst/>
            <a:gdLst>
              <a:gd name="T0" fmla="*/ 2147483647 w 1330"/>
              <a:gd name="T1" fmla="*/ 2147483647 h 447"/>
              <a:gd name="T2" fmla="*/ 2147483647 w 1330"/>
              <a:gd name="T3" fmla="*/ 2147483647 h 447"/>
              <a:gd name="T4" fmla="*/ 2147483647 w 1330"/>
              <a:gd name="T5" fmla="*/ 2147483647 h 447"/>
              <a:gd name="T6" fmla="*/ 0 w 1330"/>
              <a:gd name="T7" fmla="*/ 2147483647 h 447"/>
              <a:gd name="T8" fmla="*/ 2147483647 w 1330"/>
              <a:gd name="T9" fmla="*/ 2147483647 h 447"/>
              <a:gd name="T10" fmla="*/ 2147483647 w 1330"/>
              <a:gd name="T11" fmla="*/ 0 h 447"/>
              <a:gd name="T12" fmla="*/ 2147483647 w 1330"/>
              <a:gd name="T13" fmla="*/ 0 h 447"/>
              <a:gd name="T14" fmla="*/ 2147483647 w 1330"/>
              <a:gd name="T15" fmla="*/ 2147483647 h 44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30" h="447">
                <a:moveTo>
                  <a:pt x="118" y="225"/>
                </a:moveTo>
                <a:cubicBezTo>
                  <a:pt x="121" y="237"/>
                  <a:pt x="116" y="242"/>
                  <a:pt x="102" y="281"/>
                </a:cubicBezTo>
                <a:cubicBezTo>
                  <a:pt x="89" y="321"/>
                  <a:pt x="18" y="422"/>
                  <a:pt x="8" y="434"/>
                </a:cubicBezTo>
                <a:cubicBezTo>
                  <a:pt x="5" y="438"/>
                  <a:pt x="2" y="442"/>
                  <a:pt x="0" y="447"/>
                </a:cubicBezTo>
                <a:cubicBezTo>
                  <a:pt x="1250" y="447"/>
                  <a:pt x="1250" y="447"/>
                  <a:pt x="1250" y="447"/>
                </a:cubicBezTo>
                <a:cubicBezTo>
                  <a:pt x="1330" y="289"/>
                  <a:pt x="1311" y="119"/>
                  <a:pt x="1280" y="0"/>
                </a:cubicBezTo>
                <a:cubicBezTo>
                  <a:pt x="105" y="0"/>
                  <a:pt x="105" y="0"/>
                  <a:pt x="105" y="0"/>
                </a:cubicBezTo>
                <a:cubicBezTo>
                  <a:pt x="85" y="125"/>
                  <a:pt x="118" y="225"/>
                  <a:pt x="118" y="225"/>
                </a:cubicBezTo>
              </a:path>
            </a:pathLst>
          </a:custGeom>
          <a:solidFill>
            <a:schemeClr val="accent1"/>
          </a:solidFill>
          <a:ln>
            <a:noFill/>
          </a:ln>
        </p:spPr>
        <p:txBody>
          <a:bodyPr/>
          <a:lstStyle/>
          <a:p>
            <a:endParaRPr lang="zh-CN" altLang="en-US">
              <a:cs typeface="+mn-ea"/>
            </a:endParaRPr>
          </a:p>
        </p:txBody>
      </p:sp>
      <p:sp>
        <p:nvSpPr>
          <p:cNvPr id="5" name="Freeform 7"/>
          <p:cNvSpPr/>
          <p:nvPr/>
        </p:nvSpPr>
        <p:spPr bwMode="auto">
          <a:xfrm>
            <a:off x="6616633" y="3916365"/>
            <a:ext cx="3173000" cy="1127125"/>
          </a:xfrm>
          <a:custGeom>
            <a:avLst/>
            <a:gdLst>
              <a:gd name="T0" fmla="*/ 2147483647 w 1258"/>
              <a:gd name="T1" fmla="*/ 2147483647 h 447"/>
              <a:gd name="T2" fmla="*/ 2147483647 w 1258"/>
              <a:gd name="T3" fmla="*/ 2147483647 h 447"/>
              <a:gd name="T4" fmla="*/ 2147483647 w 1258"/>
              <a:gd name="T5" fmla="*/ 2147483647 h 447"/>
              <a:gd name="T6" fmla="*/ 2147483647 w 1258"/>
              <a:gd name="T7" fmla="*/ 2147483647 h 447"/>
              <a:gd name="T8" fmla="*/ 2147483647 w 1258"/>
              <a:gd name="T9" fmla="*/ 2147483647 h 447"/>
              <a:gd name="T10" fmla="*/ 2147483647 w 1258"/>
              <a:gd name="T11" fmla="*/ 2147483647 h 447"/>
              <a:gd name="T12" fmla="*/ 2147483647 w 1258"/>
              <a:gd name="T13" fmla="*/ 2147483647 h 447"/>
              <a:gd name="T14" fmla="*/ 2147483647 w 1258"/>
              <a:gd name="T15" fmla="*/ 2147483647 h 447"/>
              <a:gd name="T16" fmla="*/ 2147483647 w 1258"/>
              <a:gd name="T17" fmla="*/ 2147483647 h 447"/>
              <a:gd name="T18" fmla="*/ 2147483647 w 1258"/>
              <a:gd name="T19" fmla="*/ 2147483647 h 447"/>
              <a:gd name="T20" fmla="*/ 2147483647 w 1258"/>
              <a:gd name="T21" fmla="*/ 2147483647 h 447"/>
              <a:gd name="T22" fmla="*/ 2147483647 w 1258"/>
              <a:gd name="T23" fmla="*/ 2147483647 h 447"/>
              <a:gd name="T24" fmla="*/ 2147483647 w 1258"/>
              <a:gd name="T25" fmla="*/ 2147483647 h 447"/>
              <a:gd name="T26" fmla="*/ 2147483647 w 1258"/>
              <a:gd name="T27" fmla="*/ 2147483647 h 447"/>
              <a:gd name="T28" fmla="*/ 2147483647 w 1258"/>
              <a:gd name="T29" fmla="*/ 2147483647 h 447"/>
              <a:gd name="T30" fmla="*/ 2147483647 w 1258"/>
              <a:gd name="T31" fmla="*/ 2147483647 h 447"/>
              <a:gd name="T32" fmla="*/ 2147483647 w 1258"/>
              <a:gd name="T33" fmla="*/ 2147483647 h 447"/>
              <a:gd name="T34" fmla="*/ 2147483647 w 1258"/>
              <a:gd name="T35" fmla="*/ 0 h 447"/>
              <a:gd name="T36" fmla="*/ 2147483647 w 1258"/>
              <a:gd name="T37" fmla="*/ 0 h 447"/>
              <a:gd name="T38" fmla="*/ 2147483647 w 1258"/>
              <a:gd name="T39" fmla="*/ 2147483647 h 44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258" h="447">
                <a:moveTo>
                  <a:pt x="1" y="25"/>
                </a:moveTo>
                <a:cubicBezTo>
                  <a:pt x="0" y="43"/>
                  <a:pt x="7" y="58"/>
                  <a:pt x="20" y="65"/>
                </a:cubicBezTo>
                <a:cubicBezTo>
                  <a:pt x="33" y="73"/>
                  <a:pt x="117" y="80"/>
                  <a:pt x="117" y="80"/>
                </a:cubicBezTo>
                <a:cubicBezTo>
                  <a:pt x="131" y="109"/>
                  <a:pt x="131" y="109"/>
                  <a:pt x="131" y="109"/>
                </a:cubicBezTo>
                <a:cubicBezTo>
                  <a:pt x="131" y="109"/>
                  <a:pt x="117" y="122"/>
                  <a:pt x="110" y="130"/>
                </a:cubicBezTo>
                <a:cubicBezTo>
                  <a:pt x="104" y="139"/>
                  <a:pt x="102" y="143"/>
                  <a:pt x="100" y="151"/>
                </a:cubicBezTo>
                <a:cubicBezTo>
                  <a:pt x="99" y="160"/>
                  <a:pt x="105" y="169"/>
                  <a:pt x="110" y="175"/>
                </a:cubicBezTo>
                <a:cubicBezTo>
                  <a:pt x="114" y="182"/>
                  <a:pt x="138" y="216"/>
                  <a:pt x="138" y="216"/>
                </a:cubicBezTo>
                <a:cubicBezTo>
                  <a:pt x="138" y="216"/>
                  <a:pt x="134" y="222"/>
                  <a:pt x="130" y="228"/>
                </a:cubicBezTo>
                <a:cubicBezTo>
                  <a:pt x="125" y="235"/>
                  <a:pt x="122" y="246"/>
                  <a:pt x="122" y="246"/>
                </a:cubicBezTo>
                <a:cubicBezTo>
                  <a:pt x="119" y="254"/>
                  <a:pt x="119" y="263"/>
                  <a:pt x="124" y="273"/>
                </a:cubicBezTo>
                <a:cubicBezTo>
                  <a:pt x="130" y="282"/>
                  <a:pt x="165" y="309"/>
                  <a:pt x="170" y="315"/>
                </a:cubicBezTo>
                <a:cubicBezTo>
                  <a:pt x="174" y="322"/>
                  <a:pt x="171" y="329"/>
                  <a:pt x="171" y="329"/>
                </a:cubicBezTo>
                <a:cubicBezTo>
                  <a:pt x="154" y="381"/>
                  <a:pt x="165" y="422"/>
                  <a:pt x="179" y="447"/>
                </a:cubicBezTo>
                <a:cubicBezTo>
                  <a:pt x="1116" y="447"/>
                  <a:pt x="1116" y="447"/>
                  <a:pt x="1116" y="447"/>
                </a:cubicBezTo>
                <a:cubicBezTo>
                  <a:pt x="1100" y="402"/>
                  <a:pt x="1088" y="361"/>
                  <a:pt x="1083" y="331"/>
                </a:cubicBezTo>
                <a:cubicBezTo>
                  <a:pt x="1068" y="232"/>
                  <a:pt x="1190" y="101"/>
                  <a:pt x="1190" y="101"/>
                </a:cubicBezTo>
                <a:cubicBezTo>
                  <a:pt x="1218" y="68"/>
                  <a:pt x="1240" y="34"/>
                  <a:pt x="1258" y="0"/>
                </a:cubicBezTo>
                <a:cubicBezTo>
                  <a:pt x="8" y="0"/>
                  <a:pt x="8" y="0"/>
                  <a:pt x="8" y="0"/>
                </a:cubicBezTo>
                <a:cubicBezTo>
                  <a:pt x="4" y="7"/>
                  <a:pt x="2" y="14"/>
                  <a:pt x="1" y="25"/>
                </a:cubicBezTo>
              </a:path>
            </a:pathLst>
          </a:custGeom>
          <a:solidFill>
            <a:schemeClr val="accent2"/>
          </a:solidFill>
          <a:ln>
            <a:noFill/>
          </a:ln>
        </p:spPr>
        <p:txBody>
          <a:bodyPr/>
          <a:lstStyle/>
          <a:p>
            <a:endParaRPr lang="zh-CN" altLang="en-US">
              <a:cs typeface="+mn-ea"/>
            </a:endParaRPr>
          </a:p>
        </p:txBody>
      </p:sp>
      <p:sp>
        <p:nvSpPr>
          <p:cNvPr id="6" name="Freeform 8"/>
          <p:cNvSpPr/>
          <p:nvPr/>
        </p:nvSpPr>
        <p:spPr bwMode="auto">
          <a:xfrm>
            <a:off x="7069013" y="5043490"/>
            <a:ext cx="2828557" cy="1127125"/>
          </a:xfrm>
          <a:custGeom>
            <a:avLst/>
            <a:gdLst>
              <a:gd name="T0" fmla="*/ 2147483647 w 1122"/>
              <a:gd name="T1" fmla="*/ 2147483647 h 447"/>
              <a:gd name="T2" fmla="*/ 2147483647 w 1122"/>
              <a:gd name="T3" fmla="*/ 2147483647 h 447"/>
              <a:gd name="T4" fmla="*/ 2147483647 w 1122"/>
              <a:gd name="T5" fmla="*/ 2147483647 h 447"/>
              <a:gd name="T6" fmla="*/ 2147483647 w 1122"/>
              <a:gd name="T7" fmla="*/ 2147483647 h 447"/>
              <a:gd name="T8" fmla="*/ 2147483647 w 1122"/>
              <a:gd name="T9" fmla="*/ 2147483647 h 447"/>
              <a:gd name="T10" fmla="*/ 2147483647 w 1122"/>
              <a:gd name="T11" fmla="*/ 2147483647 h 447"/>
              <a:gd name="T12" fmla="*/ 2147483647 w 1122"/>
              <a:gd name="T13" fmla="*/ 2147483647 h 447"/>
              <a:gd name="T14" fmla="*/ 2147483647 w 1122"/>
              <a:gd name="T15" fmla="*/ 2147483647 h 447"/>
              <a:gd name="T16" fmla="*/ 2147483647 w 1122"/>
              <a:gd name="T17" fmla="*/ 0 h 447"/>
              <a:gd name="T18" fmla="*/ 0 w 1122"/>
              <a:gd name="T19" fmla="*/ 0 h 447"/>
              <a:gd name="T20" fmla="*/ 2147483647 w 1122"/>
              <a:gd name="T21" fmla="*/ 2147483647 h 44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22" h="447">
                <a:moveTo>
                  <a:pt x="22" y="29"/>
                </a:moveTo>
                <a:cubicBezTo>
                  <a:pt x="73" y="71"/>
                  <a:pt x="257" y="9"/>
                  <a:pt x="291" y="13"/>
                </a:cubicBezTo>
                <a:cubicBezTo>
                  <a:pt x="316" y="17"/>
                  <a:pt x="345" y="158"/>
                  <a:pt x="357" y="227"/>
                </a:cubicBezTo>
                <a:cubicBezTo>
                  <a:pt x="353" y="227"/>
                  <a:pt x="353" y="227"/>
                  <a:pt x="353" y="227"/>
                </a:cubicBezTo>
                <a:cubicBezTo>
                  <a:pt x="353" y="227"/>
                  <a:pt x="194" y="418"/>
                  <a:pt x="140" y="447"/>
                </a:cubicBezTo>
                <a:cubicBezTo>
                  <a:pt x="1055" y="447"/>
                  <a:pt x="1055" y="447"/>
                  <a:pt x="1055" y="447"/>
                </a:cubicBezTo>
                <a:cubicBezTo>
                  <a:pt x="1122" y="447"/>
                  <a:pt x="1122" y="447"/>
                  <a:pt x="1122" y="447"/>
                </a:cubicBezTo>
                <a:cubicBezTo>
                  <a:pt x="1038" y="224"/>
                  <a:pt x="1038" y="224"/>
                  <a:pt x="1038" y="224"/>
                </a:cubicBezTo>
                <a:cubicBezTo>
                  <a:pt x="1004" y="162"/>
                  <a:pt x="965" y="76"/>
                  <a:pt x="937" y="0"/>
                </a:cubicBezTo>
                <a:cubicBezTo>
                  <a:pt x="0" y="0"/>
                  <a:pt x="0" y="0"/>
                  <a:pt x="0" y="0"/>
                </a:cubicBezTo>
                <a:cubicBezTo>
                  <a:pt x="8" y="15"/>
                  <a:pt x="18" y="25"/>
                  <a:pt x="22" y="29"/>
                </a:cubicBezTo>
                <a:close/>
              </a:path>
            </a:pathLst>
          </a:custGeom>
          <a:solidFill>
            <a:schemeClr val="accent3"/>
          </a:solidFill>
          <a:ln>
            <a:noFill/>
          </a:ln>
        </p:spPr>
        <p:txBody>
          <a:bodyPr/>
          <a:lstStyle/>
          <a:p>
            <a:endParaRPr lang="zh-CN" altLang="en-US">
              <a:cs typeface="+mn-ea"/>
            </a:endParaRPr>
          </a:p>
        </p:txBody>
      </p:sp>
      <p:grpSp>
        <p:nvGrpSpPr>
          <p:cNvPr id="7" name="组合 6"/>
          <p:cNvGrpSpPr/>
          <p:nvPr/>
        </p:nvGrpSpPr>
        <p:grpSpPr bwMode="auto">
          <a:xfrm>
            <a:off x="8461067" y="2038350"/>
            <a:ext cx="679362" cy="573088"/>
            <a:chOff x="8461506" y="2038191"/>
            <a:chExt cx="679832" cy="573664"/>
          </a:xfrm>
        </p:grpSpPr>
        <p:sp>
          <p:nvSpPr>
            <p:cNvPr id="5152" name="Freeform 11"/>
            <p:cNvSpPr/>
            <p:nvPr/>
          </p:nvSpPr>
          <p:spPr bwMode="auto">
            <a:xfrm>
              <a:off x="8485479" y="2048465"/>
              <a:ext cx="630173" cy="539415"/>
            </a:xfrm>
            <a:custGeom>
              <a:avLst/>
              <a:gdLst>
                <a:gd name="T0" fmla="*/ 2147483647 w 250"/>
                <a:gd name="T1" fmla="*/ 2147483647 h 214"/>
                <a:gd name="T2" fmla="*/ 2147483647 w 250"/>
                <a:gd name="T3" fmla="*/ 2147483647 h 214"/>
                <a:gd name="T4" fmla="*/ 2147483647 w 250"/>
                <a:gd name="T5" fmla="*/ 2147483647 h 214"/>
                <a:gd name="T6" fmla="*/ 2147483647 w 250"/>
                <a:gd name="T7" fmla="*/ 2147483647 h 214"/>
                <a:gd name="T8" fmla="*/ 2147483647 w 250"/>
                <a:gd name="T9" fmla="*/ 2147483647 h 214"/>
                <a:gd name="T10" fmla="*/ 2147483647 w 250"/>
                <a:gd name="T11" fmla="*/ 2147483647 h 214"/>
                <a:gd name="T12" fmla="*/ 2147483647 w 250"/>
                <a:gd name="T13" fmla="*/ 2147483647 h 214"/>
                <a:gd name="T14" fmla="*/ 2147483647 w 250"/>
                <a:gd name="T15" fmla="*/ 2147483647 h 214"/>
                <a:gd name="T16" fmla="*/ 2147483647 w 250"/>
                <a:gd name="T17" fmla="*/ 2147483647 h 214"/>
                <a:gd name="T18" fmla="*/ 2147483647 w 250"/>
                <a:gd name="T19" fmla="*/ 2147483647 h 214"/>
                <a:gd name="T20" fmla="*/ 2147483647 w 250"/>
                <a:gd name="T21" fmla="*/ 2147483647 h 214"/>
                <a:gd name="T22" fmla="*/ 2147483647 w 250"/>
                <a:gd name="T23" fmla="*/ 2147483647 h 214"/>
                <a:gd name="T24" fmla="*/ 2147483647 w 250"/>
                <a:gd name="T25" fmla="*/ 2147483647 h 214"/>
                <a:gd name="T26" fmla="*/ 2147483647 w 250"/>
                <a:gd name="T27" fmla="*/ 2147483647 h 214"/>
                <a:gd name="T28" fmla="*/ 2147483647 w 250"/>
                <a:gd name="T29" fmla="*/ 2147483647 h 214"/>
                <a:gd name="T30" fmla="*/ 2147483647 w 250"/>
                <a:gd name="T31" fmla="*/ 2147483647 h 214"/>
                <a:gd name="T32" fmla="*/ 2147483647 w 250"/>
                <a:gd name="T33" fmla="*/ 2147483647 h 214"/>
                <a:gd name="T34" fmla="*/ 2147483647 w 250"/>
                <a:gd name="T35" fmla="*/ 2147483647 h 214"/>
                <a:gd name="T36" fmla="*/ 2147483647 w 250"/>
                <a:gd name="T37" fmla="*/ 2147483647 h 214"/>
                <a:gd name="T38" fmla="*/ 2147483647 w 250"/>
                <a:gd name="T39" fmla="*/ 2147483647 h 214"/>
                <a:gd name="T40" fmla="*/ 2147483647 w 250"/>
                <a:gd name="T41" fmla="*/ 2147483647 h 214"/>
                <a:gd name="T42" fmla="*/ 2147483647 w 250"/>
                <a:gd name="T43" fmla="*/ 2147483647 h 214"/>
                <a:gd name="T44" fmla="*/ 2147483647 w 250"/>
                <a:gd name="T45" fmla="*/ 2147483647 h 214"/>
                <a:gd name="T46" fmla="*/ 2147483647 w 250"/>
                <a:gd name="T47" fmla="*/ 2147483647 h 214"/>
                <a:gd name="T48" fmla="*/ 2147483647 w 250"/>
                <a:gd name="T49" fmla="*/ 2147483647 h 214"/>
                <a:gd name="T50" fmla="*/ 2147483647 w 250"/>
                <a:gd name="T51" fmla="*/ 2147483647 h 214"/>
                <a:gd name="T52" fmla="*/ 2147483647 w 250"/>
                <a:gd name="T53" fmla="*/ 2147483647 h 214"/>
                <a:gd name="T54" fmla="*/ 2147483647 w 250"/>
                <a:gd name="T55" fmla="*/ 2147483647 h 214"/>
                <a:gd name="T56" fmla="*/ 2147483647 w 250"/>
                <a:gd name="T57" fmla="*/ 2147483647 h 21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50" h="214">
                  <a:moveTo>
                    <a:pt x="128" y="209"/>
                  </a:moveTo>
                  <a:cubicBezTo>
                    <a:pt x="114" y="179"/>
                    <a:pt x="114" y="179"/>
                    <a:pt x="114" y="179"/>
                  </a:cubicBezTo>
                  <a:cubicBezTo>
                    <a:pt x="114" y="179"/>
                    <a:pt x="102" y="172"/>
                    <a:pt x="93" y="172"/>
                  </a:cubicBezTo>
                  <a:cubicBezTo>
                    <a:pt x="84" y="172"/>
                    <a:pt x="85" y="176"/>
                    <a:pt x="73" y="170"/>
                  </a:cubicBezTo>
                  <a:cubicBezTo>
                    <a:pt x="60" y="164"/>
                    <a:pt x="57" y="153"/>
                    <a:pt x="55" y="149"/>
                  </a:cubicBezTo>
                  <a:cubicBezTo>
                    <a:pt x="53" y="145"/>
                    <a:pt x="26" y="129"/>
                    <a:pt x="20" y="124"/>
                  </a:cubicBezTo>
                  <a:cubicBezTo>
                    <a:pt x="14" y="119"/>
                    <a:pt x="10" y="105"/>
                    <a:pt x="11" y="102"/>
                  </a:cubicBezTo>
                  <a:cubicBezTo>
                    <a:pt x="13" y="100"/>
                    <a:pt x="0" y="85"/>
                    <a:pt x="5" y="74"/>
                  </a:cubicBezTo>
                  <a:cubicBezTo>
                    <a:pt x="9" y="63"/>
                    <a:pt x="13" y="59"/>
                    <a:pt x="13" y="59"/>
                  </a:cubicBezTo>
                  <a:cubicBezTo>
                    <a:pt x="13" y="59"/>
                    <a:pt x="5" y="56"/>
                    <a:pt x="18" y="43"/>
                  </a:cubicBezTo>
                  <a:cubicBezTo>
                    <a:pt x="31" y="31"/>
                    <a:pt x="49" y="10"/>
                    <a:pt x="64" y="16"/>
                  </a:cubicBezTo>
                  <a:cubicBezTo>
                    <a:pt x="64" y="16"/>
                    <a:pt x="91" y="0"/>
                    <a:pt x="105" y="8"/>
                  </a:cubicBezTo>
                  <a:cubicBezTo>
                    <a:pt x="119" y="16"/>
                    <a:pt x="117" y="7"/>
                    <a:pt x="125" y="7"/>
                  </a:cubicBezTo>
                  <a:cubicBezTo>
                    <a:pt x="134" y="7"/>
                    <a:pt x="139" y="7"/>
                    <a:pt x="144" y="11"/>
                  </a:cubicBezTo>
                  <a:cubicBezTo>
                    <a:pt x="148" y="14"/>
                    <a:pt x="156" y="7"/>
                    <a:pt x="167" y="12"/>
                  </a:cubicBezTo>
                  <a:cubicBezTo>
                    <a:pt x="178" y="17"/>
                    <a:pt x="189" y="18"/>
                    <a:pt x="189" y="18"/>
                  </a:cubicBezTo>
                  <a:cubicBezTo>
                    <a:pt x="189" y="18"/>
                    <a:pt x="204" y="18"/>
                    <a:pt x="213" y="28"/>
                  </a:cubicBezTo>
                  <a:cubicBezTo>
                    <a:pt x="222" y="38"/>
                    <a:pt x="225" y="43"/>
                    <a:pt x="232" y="50"/>
                  </a:cubicBezTo>
                  <a:cubicBezTo>
                    <a:pt x="239" y="58"/>
                    <a:pt x="233" y="60"/>
                    <a:pt x="239" y="68"/>
                  </a:cubicBezTo>
                  <a:cubicBezTo>
                    <a:pt x="245" y="75"/>
                    <a:pt x="245" y="88"/>
                    <a:pt x="245" y="97"/>
                  </a:cubicBezTo>
                  <a:cubicBezTo>
                    <a:pt x="245" y="107"/>
                    <a:pt x="245" y="108"/>
                    <a:pt x="247" y="114"/>
                  </a:cubicBezTo>
                  <a:cubicBezTo>
                    <a:pt x="250" y="121"/>
                    <a:pt x="243" y="126"/>
                    <a:pt x="243" y="126"/>
                  </a:cubicBezTo>
                  <a:cubicBezTo>
                    <a:pt x="243" y="126"/>
                    <a:pt x="249" y="133"/>
                    <a:pt x="241" y="143"/>
                  </a:cubicBezTo>
                  <a:cubicBezTo>
                    <a:pt x="232" y="153"/>
                    <a:pt x="217" y="154"/>
                    <a:pt x="217" y="154"/>
                  </a:cubicBezTo>
                  <a:cubicBezTo>
                    <a:pt x="217" y="154"/>
                    <a:pt x="215" y="190"/>
                    <a:pt x="200" y="194"/>
                  </a:cubicBezTo>
                  <a:cubicBezTo>
                    <a:pt x="185" y="199"/>
                    <a:pt x="157" y="194"/>
                    <a:pt x="157" y="194"/>
                  </a:cubicBezTo>
                  <a:cubicBezTo>
                    <a:pt x="157" y="194"/>
                    <a:pt x="163" y="204"/>
                    <a:pt x="162" y="208"/>
                  </a:cubicBezTo>
                  <a:cubicBezTo>
                    <a:pt x="161" y="212"/>
                    <a:pt x="145" y="214"/>
                    <a:pt x="140" y="214"/>
                  </a:cubicBezTo>
                  <a:cubicBezTo>
                    <a:pt x="136" y="214"/>
                    <a:pt x="128" y="209"/>
                    <a:pt x="128" y="20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cs typeface="+mn-ea"/>
              </a:endParaRPr>
            </a:p>
          </p:txBody>
        </p:sp>
        <p:sp>
          <p:nvSpPr>
            <p:cNvPr id="5153" name="Freeform 12"/>
            <p:cNvSpPr>
              <a:spLocks noEditPoints="1"/>
            </p:cNvSpPr>
            <p:nvPr/>
          </p:nvSpPr>
          <p:spPr bwMode="auto">
            <a:xfrm>
              <a:off x="8461506" y="2038191"/>
              <a:ext cx="679832" cy="573664"/>
            </a:xfrm>
            <a:custGeom>
              <a:avLst/>
              <a:gdLst>
                <a:gd name="T0" fmla="*/ 2147483647 w 270"/>
                <a:gd name="T1" fmla="*/ 2147483647 h 228"/>
                <a:gd name="T2" fmla="*/ 2147483647 w 270"/>
                <a:gd name="T3" fmla="*/ 2147483647 h 228"/>
                <a:gd name="T4" fmla="*/ 2147483647 w 270"/>
                <a:gd name="T5" fmla="*/ 2147483647 h 228"/>
                <a:gd name="T6" fmla="*/ 2147483647 w 270"/>
                <a:gd name="T7" fmla="*/ 2147483647 h 228"/>
                <a:gd name="T8" fmla="*/ 2147483647 w 270"/>
                <a:gd name="T9" fmla="*/ 2147483647 h 228"/>
                <a:gd name="T10" fmla="*/ 2147483647 w 270"/>
                <a:gd name="T11" fmla="*/ 2147483647 h 228"/>
                <a:gd name="T12" fmla="*/ 2147483647 w 270"/>
                <a:gd name="T13" fmla="*/ 2147483647 h 228"/>
                <a:gd name="T14" fmla="*/ 2147483647 w 270"/>
                <a:gd name="T15" fmla="*/ 2147483647 h 228"/>
                <a:gd name="T16" fmla="*/ 2147483647 w 270"/>
                <a:gd name="T17" fmla="*/ 2147483647 h 228"/>
                <a:gd name="T18" fmla="*/ 2147483647 w 270"/>
                <a:gd name="T19" fmla="*/ 2147483647 h 228"/>
                <a:gd name="T20" fmla="*/ 2147483647 w 270"/>
                <a:gd name="T21" fmla="*/ 2147483647 h 228"/>
                <a:gd name="T22" fmla="*/ 2147483647 w 270"/>
                <a:gd name="T23" fmla="*/ 2147483647 h 228"/>
                <a:gd name="T24" fmla="*/ 2147483647 w 270"/>
                <a:gd name="T25" fmla="*/ 2147483647 h 228"/>
                <a:gd name="T26" fmla="*/ 2147483647 w 270"/>
                <a:gd name="T27" fmla="*/ 2147483647 h 228"/>
                <a:gd name="T28" fmla="*/ 2147483647 w 270"/>
                <a:gd name="T29" fmla="*/ 2147483647 h 228"/>
                <a:gd name="T30" fmla="*/ 2147483647 w 270"/>
                <a:gd name="T31" fmla="*/ 2147483647 h 228"/>
                <a:gd name="T32" fmla="*/ 2147483647 w 270"/>
                <a:gd name="T33" fmla="*/ 2147483647 h 228"/>
                <a:gd name="T34" fmla="*/ 2147483647 w 270"/>
                <a:gd name="T35" fmla="*/ 2147483647 h 228"/>
                <a:gd name="T36" fmla="*/ 2147483647 w 270"/>
                <a:gd name="T37" fmla="*/ 2147483647 h 228"/>
                <a:gd name="T38" fmla="*/ 2147483647 w 270"/>
                <a:gd name="T39" fmla="*/ 2147483647 h 228"/>
                <a:gd name="T40" fmla="*/ 2147483647 w 270"/>
                <a:gd name="T41" fmla="*/ 2147483647 h 228"/>
                <a:gd name="T42" fmla="*/ 2147483647 w 270"/>
                <a:gd name="T43" fmla="*/ 2147483647 h 228"/>
                <a:gd name="T44" fmla="*/ 2147483647 w 270"/>
                <a:gd name="T45" fmla="*/ 2147483647 h 228"/>
                <a:gd name="T46" fmla="*/ 2147483647 w 270"/>
                <a:gd name="T47" fmla="*/ 2147483647 h 228"/>
                <a:gd name="T48" fmla="*/ 2147483647 w 270"/>
                <a:gd name="T49" fmla="*/ 2147483647 h 228"/>
                <a:gd name="T50" fmla="*/ 2147483647 w 270"/>
                <a:gd name="T51" fmla="*/ 2147483647 h 228"/>
                <a:gd name="T52" fmla="*/ 2147483647 w 270"/>
                <a:gd name="T53" fmla="*/ 2147483647 h 228"/>
                <a:gd name="T54" fmla="*/ 2147483647 w 270"/>
                <a:gd name="T55" fmla="*/ 2147483647 h 228"/>
                <a:gd name="T56" fmla="*/ 2147483647 w 270"/>
                <a:gd name="T57" fmla="*/ 2147483647 h 228"/>
                <a:gd name="T58" fmla="*/ 2147483647 w 270"/>
                <a:gd name="T59" fmla="*/ 2147483647 h 228"/>
                <a:gd name="T60" fmla="*/ 2147483647 w 270"/>
                <a:gd name="T61" fmla="*/ 2147483647 h 228"/>
                <a:gd name="T62" fmla="*/ 2147483647 w 270"/>
                <a:gd name="T63" fmla="*/ 2147483647 h 228"/>
                <a:gd name="T64" fmla="*/ 2147483647 w 270"/>
                <a:gd name="T65" fmla="*/ 2147483647 h 228"/>
                <a:gd name="T66" fmla="*/ 2147483647 w 270"/>
                <a:gd name="T67" fmla="*/ 2147483647 h 228"/>
                <a:gd name="T68" fmla="*/ 2147483647 w 270"/>
                <a:gd name="T69" fmla="*/ 2147483647 h 228"/>
                <a:gd name="T70" fmla="*/ 2147483647 w 270"/>
                <a:gd name="T71" fmla="*/ 2147483647 h 228"/>
                <a:gd name="T72" fmla="*/ 2147483647 w 270"/>
                <a:gd name="T73" fmla="*/ 2147483647 h 228"/>
                <a:gd name="T74" fmla="*/ 2147483647 w 270"/>
                <a:gd name="T75" fmla="*/ 2147483647 h 228"/>
                <a:gd name="T76" fmla="*/ 2147483647 w 270"/>
                <a:gd name="T77" fmla="*/ 2147483647 h 228"/>
                <a:gd name="T78" fmla="*/ 2147483647 w 270"/>
                <a:gd name="T79" fmla="*/ 2147483647 h 228"/>
                <a:gd name="T80" fmla="*/ 2147483647 w 270"/>
                <a:gd name="T81" fmla="*/ 2147483647 h 228"/>
                <a:gd name="T82" fmla="*/ 2147483647 w 270"/>
                <a:gd name="T83" fmla="*/ 2147483647 h 228"/>
                <a:gd name="T84" fmla="*/ 2147483647 w 270"/>
                <a:gd name="T85" fmla="*/ 2147483647 h 228"/>
                <a:gd name="T86" fmla="*/ 2147483647 w 270"/>
                <a:gd name="T87" fmla="*/ 2147483647 h 228"/>
                <a:gd name="T88" fmla="*/ 2147483647 w 270"/>
                <a:gd name="T89" fmla="*/ 2147483647 h 228"/>
                <a:gd name="T90" fmla="*/ 2147483647 w 270"/>
                <a:gd name="T91" fmla="*/ 2147483647 h 228"/>
                <a:gd name="T92" fmla="*/ 2147483647 w 270"/>
                <a:gd name="T93" fmla="*/ 2147483647 h 228"/>
                <a:gd name="T94" fmla="*/ 2147483647 w 270"/>
                <a:gd name="T95" fmla="*/ 2147483647 h 228"/>
                <a:gd name="T96" fmla="*/ 2147483647 w 270"/>
                <a:gd name="T97" fmla="*/ 2147483647 h 228"/>
                <a:gd name="T98" fmla="*/ 2147483647 w 270"/>
                <a:gd name="T99" fmla="*/ 2147483647 h 228"/>
                <a:gd name="T100" fmla="*/ 2147483647 w 270"/>
                <a:gd name="T101" fmla="*/ 2147483647 h 228"/>
                <a:gd name="T102" fmla="*/ 2147483647 w 270"/>
                <a:gd name="T103" fmla="*/ 2147483647 h 228"/>
                <a:gd name="T104" fmla="*/ 2147483647 w 270"/>
                <a:gd name="T105" fmla="*/ 2147483647 h 228"/>
                <a:gd name="T106" fmla="*/ 2147483647 w 270"/>
                <a:gd name="T107" fmla="*/ 2147483647 h 228"/>
                <a:gd name="T108" fmla="*/ 2147483647 w 270"/>
                <a:gd name="T109" fmla="*/ 2147483647 h 22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70" h="228">
                  <a:moveTo>
                    <a:pt x="267" y="115"/>
                  </a:moveTo>
                  <a:cubicBezTo>
                    <a:pt x="265" y="110"/>
                    <a:pt x="265" y="110"/>
                    <a:pt x="265" y="101"/>
                  </a:cubicBezTo>
                  <a:cubicBezTo>
                    <a:pt x="265" y="91"/>
                    <a:pt x="265" y="76"/>
                    <a:pt x="257" y="66"/>
                  </a:cubicBezTo>
                  <a:cubicBezTo>
                    <a:pt x="256" y="64"/>
                    <a:pt x="256" y="64"/>
                    <a:pt x="256" y="63"/>
                  </a:cubicBezTo>
                  <a:cubicBezTo>
                    <a:pt x="256" y="59"/>
                    <a:pt x="255" y="53"/>
                    <a:pt x="250" y="47"/>
                  </a:cubicBezTo>
                  <a:cubicBezTo>
                    <a:pt x="248" y="45"/>
                    <a:pt x="246" y="42"/>
                    <a:pt x="244" y="40"/>
                  </a:cubicBezTo>
                  <a:cubicBezTo>
                    <a:pt x="240" y="36"/>
                    <a:pt x="236" y="32"/>
                    <a:pt x="230" y="25"/>
                  </a:cubicBezTo>
                  <a:cubicBezTo>
                    <a:pt x="219" y="13"/>
                    <a:pt x="203" y="12"/>
                    <a:pt x="200" y="12"/>
                  </a:cubicBezTo>
                  <a:cubicBezTo>
                    <a:pt x="198" y="12"/>
                    <a:pt x="190" y="11"/>
                    <a:pt x="182" y="7"/>
                  </a:cubicBezTo>
                  <a:cubicBezTo>
                    <a:pt x="177" y="5"/>
                    <a:pt x="173" y="4"/>
                    <a:pt x="168" y="4"/>
                  </a:cubicBezTo>
                  <a:cubicBezTo>
                    <a:pt x="165" y="4"/>
                    <a:pt x="162" y="4"/>
                    <a:pt x="160" y="5"/>
                  </a:cubicBezTo>
                  <a:cubicBezTo>
                    <a:pt x="159" y="5"/>
                    <a:pt x="159" y="5"/>
                    <a:pt x="158" y="5"/>
                  </a:cubicBezTo>
                  <a:cubicBezTo>
                    <a:pt x="152" y="1"/>
                    <a:pt x="144" y="1"/>
                    <a:pt x="135" y="1"/>
                  </a:cubicBezTo>
                  <a:cubicBezTo>
                    <a:pt x="129" y="1"/>
                    <a:pt x="126" y="3"/>
                    <a:pt x="123" y="5"/>
                  </a:cubicBezTo>
                  <a:cubicBezTo>
                    <a:pt x="123" y="4"/>
                    <a:pt x="122" y="4"/>
                    <a:pt x="120" y="3"/>
                  </a:cubicBezTo>
                  <a:cubicBezTo>
                    <a:pt x="116" y="1"/>
                    <a:pt x="111" y="0"/>
                    <a:pt x="106" y="0"/>
                  </a:cubicBezTo>
                  <a:cubicBezTo>
                    <a:pt x="93" y="0"/>
                    <a:pt x="79" y="6"/>
                    <a:pt x="72" y="9"/>
                  </a:cubicBezTo>
                  <a:cubicBezTo>
                    <a:pt x="71" y="9"/>
                    <a:pt x="69" y="9"/>
                    <a:pt x="68" y="9"/>
                  </a:cubicBezTo>
                  <a:cubicBezTo>
                    <a:pt x="51" y="9"/>
                    <a:pt x="36" y="24"/>
                    <a:pt x="24" y="36"/>
                  </a:cubicBezTo>
                  <a:cubicBezTo>
                    <a:pt x="23" y="38"/>
                    <a:pt x="22" y="39"/>
                    <a:pt x="21" y="40"/>
                  </a:cubicBezTo>
                  <a:cubicBezTo>
                    <a:pt x="15" y="45"/>
                    <a:pt x="9" y="53"/>
                    <a:pt x="11" y="62"/>
                  </a:cubicBezTo>
                  <a:cubicBezTo>
                    <a:pt x="9" y="65"/>
                    <a:pt x="7" y="69"/>
                    <a:pt x="5" y="74"/>
                  </a:cubicBezTo>
                  <a:cubicBezTo>
                    <a:pt x="0" y="85"/>
                    <a:pt x="6" y="97"/>
                    <a:pt x="10" y="104"/>
                  </a:cubicBezTo>
                  <a:cubicBezTo>
                    <a:pt x="10" y="105"/>
                    <a:pt x="10" y="106"/>
                    <a:pt x="11" y="106"/>
                  </a:cubicBezTo>
                  <a:cubicBezTo>
                    <a:pt x="10" y="109"/>
                    <a:pt x="11" y="114"/>
                    <a:pt x="13" y="120"/>
                  </a:cubicBezTo>
                  <a:cubicBezTo>
                    <a:pt x="14" y="124"/>
                    <a:pt x="18" y="131"/>
                    <a:pt x="23" y="135"/>
                  </a:cubicBezTo>
                  <a:cubicBezTo>
                    <a:pt x="26" y="138"/>
                    <a:pt x="30" y="141"/>
                    <a:pt x="38" y="146"/>
                  </a:cubicBezTo>
                  <a:cubicBezTo>
                    <a:pt x="44" y="149"/>
                    <a:pt x="53" y="155"/>
                    <a:pt x="56" y="158"/>
                  </a:cubicBezTo>
                  <a:cubicBezTo>
                    <a:pt x="58" y="164"/>
                    <a:pt x="63" y="176"/>
                    <a:pt x="78" y="183"/>
                  </a:cubicBezTo>
                  <a:cubicBezTo>
                    <a:pt x="85" y="186"/>
                    <a:pt x="89" y="187"/>
                    <a:pt x="93" y="187"/>
                  </a:cubicBezTo>
                  <a:cubicBezTo>
                    <a:pt x="96" y="187"/>
                    <a:pt x="98" y="187"/>
                    <a:pt x="99" y="187"/>
                  </a:cubicBezTo>
                  <a:cubicBezTo>
                    <a:pt x="100" y="186"/>
                    <a:pt x="101" y="186"/>
                    <a:pt x="103" y="186"/>
                  </a:cubicBezTo>
                  <a:cubicBezTo>
                    <a:pt x="107" y="186"/>
                    <a:pt x="112" y="188"/>
                    <a:pt x="116" y="191"/>
                  </a:cubicBezTo>
                  <a:cubicBezTo>
                    <a:pt x="128" y="217"/>
                    <a:pt x="128" y="217"/>
                    <a:pt x="128" y="217"/>
                  </a:cubicBezTo>
                  <a:cubicBezTo>
                    <a:pt x="129" y="219"/>
                    <a:pt x="131" y="221"/>
                    <a:pt x="132" y="222"/>
                  </a:cubicBezTo>
                  <a:cubicBezTo>
                    <a:pt x="136" y="224"/>
                    <a:pt x="144" y="228"/>
                    <a:pt x="150" y="228"/>
                  </a:cubicBezTo>
                  <a:cubicBezTo>
                    <a:pt x="157" y="228"/>
                    <a:pt x="180" y="227"/>
                    <a:pt x="182" y="214"/>
                  </a:cubicBezTo>
                  <a:cubicBezTo>
                    <a:pt x="183" y="213"/>
                    <a:pt x="183" y="212"/>
                    <a:pt x="183" y="210"/>
                  </a:cubicBezTo>
                  <a:cubicBezTo>
                    <a:pt x="186" y="211"/>
                    <a:pt x="189" y="211"/>
                    <a:pt x="192" y="211"/>
                  </a:cubicBezTo>
                  <a:cubicBezTo>
                    <a:pt x="201" y="211"/>
                    <a:pt x="208" y="210"/>
                    <a:pt x="213" y="208"/>
                  </a:cubicBezTo>
                  <a:cubicBezTo>
                    <a:pt x="230" y="204"/>
                    <a:pt x="235" y="181"/>
                    <a:pt x="237" y="167"/>
                  </a:cubicBezTo>
                  <a:cubicBezTo>
                    <a:pt x="243" y="165"/>
                    <a:pt x="252" y="161"/>
                    <a:pt x="259" y="154"/>
                  </a:cubicBezTo>
                  <a:cubicBezTo>
                    <a:pt x="265" y="146"/>
                    <a:pt x="266" y="138"/>
                    <a:pt x="265" y="132"/>
                  </a:cubicBezTo>
                  <a:cubicBezTo>
                    <a:pt x="268" y="128"/>
                    <a:pt x="270" y="122"/>
                    <a:pt x="267" y="115"/>
                  </a:cubicBezTo>
                  <a:close/>
                  <a:moveTo>
                    <a:pt x="120" y="164"/>
                  </a:moveTo>
                  <a:cubicBezTo>
                    <a:pt x="123" y="158"/>
                    <a:pt x="135" y="152"/>
                    <a:pt x="144" y="150"/>
                  </a:cubicBezTo>
                  <a:cubicBezTo>
                    <a:pt x="146" y="150"/>
                    <a:pt x="150" y="150"/>
                    <a:pt x="154" y="150"/>
                  </a:cubicBezTo>
                  <a:cubicBezTo>
                    <a:pt x="155" y="150"/>
                    <a:pt x="156" y="149"/>
                    <a:pt x="157" y="149"/>
                  </a:cubicBezTo>
                  <a:cubicBezTo>
                    <a:pt x="154" y="155"/>
                    <a:pt x="152" y="161"/>
                    <a:pt x="154" y="167"/>
                  </a:cubicBezTo>
                  <a:cubicBezTo>
                    <a:pt x="144" y="170"/>
                    <a:pt x="135" y="174"/>
                    <a:pt x="127" y="173"/>
                  </a:cubicBezTo>
                  <a:cubicBezTo>
                    <a:pt x="125" y="172"/>
                    <a:pt x="122" y="170"/>
                    <a:pt x="119" y="169"/>
                  </a:cubicBezTo>
                  <a:cubicBezTo>
                    <a:pt x="118" y="167"/>
                    <a:pt x="119" y="166"/>
                    <a:pt x="120" y="164"/>
                  </a:cubicBezTo>
                  <a:close/>
                  <a:moveTo>
                    <a:pt x="243" y="140"/>
                  </a:moveTo>
                  <a:cubicBezTo>
                    <a:pt x="240" y="143"/>
                    <a:pt x="236" y="145"/>
                    <a:pt x="232" y="146"/>
                  </a:cubicBezTo>
                  <a:cubicBezTo>
                    <a:pt x="232" y="146"/>
                    <a:pt x="231" y="146"/>
                    <a:pt x="231" y="146"/>
                  </a:cubicBezTo>
                  <a:cubicBezTo>
                    <a:pt x="216" y="145"/>
                    <a:pt x="200" y="151"/>
                    <a:pt x="184" y="157"/>
                  </a:cubicBezTo>
                  <a:cubicBezTo>
                    <a:pt x="178" y="159"/>
                    <a:pt x="172" y="161"/>
                    <a:pt x="167" y="163"/>
                  </a:cubicBezTo>
                  <a:cubicBezTo>
                    <a:pt x="167" y="159"/>
                    <a:pt x="170" y="154"/>
                    <a:pt x="173" y="151"/>
                  </a:cubicBezTo>
                  <a:cubicBezTo>
                    <a:pt x="175" y="149"/>
                    <a:pt x="179" y="149"/>
                    <a:pt x="183" y="148"/>
                  </a:cubicBezTo>
                  <a:cubicBezTo>
                    <a:pt x="189" y="147"/>
                    <a:pt x="195" y="146"/>
                    <a:pt x="200" y="141"/>
                  </a:cubicBezTo>
                  <a:cubicBezTo>
                    <a:pt x="204" y="137"/>
                    <a:pt x="204" y="133"/>
                    <a:pt x="203" y="130"/>
                  </a:cubicBezTo>
                  <a:cubicBezTo>
                    <a:pt x="201" y="124"/>
                    <a:pt x="193" y="123"/>
                    <a:pt x="186" y="122"/>
                  </a:cubicBezTo>
                  <a:cubicBezTo>
                    <a:pt x="183" y="122"/>
                    <a:pt x="180" y="122"/>
                    <a:pt x="179" y="122"/>
                  </a:cubicBezTo>
                  <a:cubicBezTo>
                    <a:pt x="170" y="117"/>
                    <a:pt x="170" y="112"/>
                    <a:pt x="171" y="100"/>
                  </a:cubicBezTo>
                  <a:cubicBezTo>
                    <a:pt x="171" y="98"/>
                    <a:pt x="171" y="95"/>
                    <a:pt x="171" y="93"/>
                  </a:cubicBezTo>
                  <a:cubicBezTo>
                    <a:pt x="172" y="89"/>
                    <a:pt x="169" y="86"/>
                    <a:pt x="165" y="86"/>
                  </a:cubicBezTo>
                  <a:cubicBezTo>
                    <a:pt x="161" y="86"/>
                    <a:pt x="158" y="89"/>
                    <a:pt x="158" y="92"/>
                  </a:cubicBezTo>
                  <a:cubicBezTo>
                    <a:pt x="158" y="95"/>
                    <a:pt x="157" y="97"/>
                    <a:pt x="157" y="99"/>
                  </a:cubicBezTo>
                  <a:cubicBezTo>
                    <a:pt x="156" y="110"/>
                    <a:pt x="155" y="125"/>
                    <a:pt x="172" y="134"/>
                  </a:cubicBezTo>
                  <a:cubicBezTo>
                    <a:pt x="169" y="135"/>
                    <a:pt x="159" y="136"/>
                    <a:pt x="154" y="136"/>
                  </a:cubicBezTo>
                  <a:cubicBezTo>
                    <a:pt x="149" y="136"/>
                    <a:pt x="145" y="136"/>
                    <a:pt x="141" y="137"/>
                  </a:cubicBezTo>
                  <a:cubicBezTo>
                    <a:pt x="138" y="137"/>
                    <a:pt x="116" y="143"/>
                    <a:pt x="108" y="157"/>
                  </a:cubicBezTo>
                  <a:cubicBezTo>
                    <a:pt x="106" y="160"/>
                    <a:pt x="105" y="163"/>
                    <a:pt x="105" y="165"/>
                  </a:cubicBezTo>
                  <a:cubicBezTo>
                    <a:pt x="104" y="165"/>
                    <a:pt x="104" y="165"/>
                    <a:pt x="103" y="165"/>
                  </a:cubicBezTo>
                  <a:cubicBezTo>
                    <a:pt x="99" y="165"/>
                    <a:pt x="96" y="166"/>
                    <a:pt x="94" y="166"/>
                  </a:cubicBezTo>
                  <a:cubicBezTo>
                    <a:pt x="94" y="167"/>
                    <a:pt x="93" y="167"/>
                    <a:pt x="93" y="167"/>
                  </a:cubicBezTo>
                  <a:cubicBezTo>
                    <a:pt x="93" y="167"/>
                    <a:pt x="92" y="167"/>
                    <a:pt x="87" y="165"/>
                  </a:cubicBezTo>
                  <a:cubicBezTo>
                    <a:pt x="79" y="161"/>
                    <a:pt x="77" y="154"/>
                    <a:pt x="75" y="150"/>
                  </a:cubicBezTo>
                  <a:cubicBezTo>
                    <a:pt x="75" y="149"/>
                    <a:pt x="75" y="149"/>
                    <a:pt x="75" y="149"/>
                  </a:cubicBezTo>
                  <a:cubicBezTo>
                    <a:pt x="75" y="149"/>
                    <a:pt x="75" y="149"/>
                    <a:pt x="75" y="149"/>
                  </a:cubicBezTo>
                  <a:cubicBezTo>
                    <a:pt x="75" y="146"/>
                    <a:pt x="80" y="139"/>
                    <a:pt x="83" y="138"/>
                  </a:cubicBezTo>
                  <a:cubicBezTo>
                    <a:pt x="86" y="137"/>
                    <a:pt x="88" y="133"/>
                    <a:pt x="87" y="129"/>
                  </a:cubicBezTo>
                  <a:cubicBezTo>
                    <a:pt x="86" y="126"/>
                    <a:pt x="82" y="124"/>
                    <a:pt x="78" y="125"/>
                  </a:cubicBezTo>
                  <a:cubicBezTo>
                    <a:pt x="76" y="126"/>
                    <a:pt x="73" y="128"/>
                    <a:pt x="70" y="131"/>
                  </a:cubicBezTo>
                  <a:cubicBezTo>
                    <a:pt x="70" y="128"/>
                    <a:pt x="71" y="126"/>
                    <a:pt x="71" y="123"/>
                  </a:cubicBezTo>
                  <a:cubicBezTo>
                    <a:pt x="71" y="117"/>
                    <a:pt x="72" y="110"/>
                    <a:pt x="71" y="104"/>
                  </a:cubicBezTo>
                  <a:cubicBezTo>
                    <a:pt x="71" y="100"/>
                    <a:pt x="67" y="97"/>
                    <a:pt x="63" y="98"/>
                  </a:cubicBezTo>
                  <a:cubicBezTo>
                    <a:pt x="60" y="98"/>
                    <a:pt x="57" y="101"/>
                    <a:pt x="57" y="105"/>
                  </a:cubicBezTo>
                  <a:cubicBezTo>
                    <a:pt x="58" y="111"/>
                    <a:pt x="57" y="116"/>
                    <a:pt x="57" y="122"/>
                  </a:cubicBezTo>
                  <a:cubicBezTo>
                    <a:pt x="57" y="126"/>
                    <a:pt x="56" y="129"/>
                    <a:pt x="56" y="133"/>
                  </a:cubicBezTo>
                  <a:cubicBezTo>
                    <a:pt x="54" y="132"/>
                    <a:pt x="52" y="130"/>
                    <a:pt x="49" y="128"/>
                  </a:cubicBezTo>
                  <a:cubicBezTo>
                    <a:pt x="44" y="125"/>
                    <a:pt x="38" y="121"/>
                    <a:pt x="36" y="120"/>
                  </a:cubicBezTo>
                  <a:cubicBezTo>
                    <a:pt x="34" y="118"/>
                    <a:pt x="32" y="112"/>
                    <a:pt x="31" y="109"/>
                  </a:cubicBezTo>
                  <a:cubicBezTo>
                    <a:pt x="33" y="104"/>
                    <a:pt x="30" y="100"/>
                    <a:pt x="28" y="95"/>
                  </a:cubicBezTo>
                  <a:cubicBezTo>
                    <a:pt x="27" y="92"/>
                    <a:pt x="23" y="84"/>
                    <a:pt x="24" y="82"/>
                  </a:cubicBezTo>
                  <a:cubicBezTo>
                    <a:pt x="26" y="77"/>
                    <a:pt x="28" y="73"/>
                    <a:pt x="29" y="72"/>
                  </a:cubicBezTo>
                  <a:cubicBezTo>
                    <a:pt x="31" y="71"/>
                    <a:pt x="33" y="71"/>
                    <a:pt x="34" y="71"/>
                  </a:cubicBezTo>
                  <a:cubicBezTo>
                    <a:pt x="46" y="69"/>
                    <a:pt x="58" y="68"/>
                    <a:pt x="69" y="57"/>
                  </a:cubicBezTo>
                  <a:cubicBezTo>
                    <a:pt x="72" y="54"/>
                    <a:pt x="72" y="49"/>
                    <a:pt x="69" y="47"/>
                  </a:cubicBezTo>
                  <a:cubicBezTo>
                    <a:pt x="66" y="44"/>
                    <a:pt x="62" y="44"/>
                    <a:pt x="59" y="47"/>
                  </a:cubicBezTo>
                  <a:cubicBezTo>
                    <a:pt x="52" y="54"/>
                    <a:pt x="43" y="56"/>
                    <a:pt x="33" y="57"/>
                  </a:cubicBezTo>
                  <a:cubicBezTo>
                    <a:pt x="34" y="56"/>
                    <a:pt x="34" y="56"/>
                    <a:pt x="35" y="55"/>
                  </a:cubicBezTo>
                  <a:cubicBezTo>
                    <a:pt x="37" y="54"/>
                    <a:pt x="38" y="52"/>
                    <a:pt x="39" y="51"/>
                  </a:cubicBezTo>
                  <a:cubicBezTo>
                    <a:pt x="47" y="43"/>
                    <a:pt x="60" y="30"/>
                    <a:pt x="68" y="30"/>
                  </a:cubicBezTo>
                  <a:cubicBezTo>
                    <a:pt x="68" y="30"/>
                    <a:pt x="69" y="30"/>
                    <a:pt x="69" y="30"/>
                  </a:cubicBezTo>
                  <a:cubicBezTo>
                    <a:pt x="72" y="31"/>
                    <a:pt x="76" y="31"/>
                    <a:pt x="79" y="29"/>
                  </a:cubicBezTo>
                  <a:cubicBezTo>
                    <a:pt x="83" y="27"/>
                    <a:pt x="96" y="20"/>
                    <a:pt x="106" y="20"/>
                  </a:cubicBezTo>
                  <a:cubicBezTo>
                    <a:pt x="107" y="20"/>
                    <a:pt x="109" y="21"/>
                    <a:pt x="110" y="21"/>
                  </a:cubicBezTo>
                  <a:cubicBezTo>
                    <a:pt x="111" y="21"/>
                    <a:pt x="111" y="21"/>
                    <a:pt x="111" y="21"/>
                  </a:cubicBezTo>
                  <a:cubicBezTo>
                    <a:pt x="112" y="23"/>
                    <a:pt x="113" y="25"/>
                    <a:pt x="116" y="25"/>
                  </a:cubicBezTo>
                  <a:cubicBezTo>
                    <a:pt x="119" y="25"/>
                    <a:pt x="124" y="32"/>
                    <a:pt x="127" y="40"/>
                  </a:cubicBezTo>
                  <a:cubicBezTo>
                    <a:pt x="128" y="42"/>
                    <a:pt x="130" y="45"/>
                    <a:pt x="129" y="47"/>
                  </a:cubicBezTo>
                  <a:cubicBezTo>
                    <a:pt x="129" y="48"/>
                    <a:pt x="128" y="48"/>
                    <a:pt x="125" y="49"/>
                  </a:cubicBezTo>
                  <a:cubicBezTo>
                    <a:pt x="122" y="49"/>
                    <a:pt x="118" y="50"/>
                    <a:pt x="115" y="53"/>
                  </a:cubicBezTo>
                  <a:cubicBezTo>
                    <a:pt x="104" y="60"/>
                    <a:pt x="94" y="67"/>
                    <a:pt x="83" y="72"/>
                  </a:cubicBezTo>
                  <a:cubicBezTo>
                    <a:pt x="79" y="74"/>
                    <a:pt x="78" y="78"/>
                    <a:pt x="80" y="82"/>
                  </a:cubicBezTo>
                  <a:cubicBezTo>
                    <a:pt x="81" y="84"/>
                    <a:pt x="83" y="85"/>
                    <a:pt x="86" y="85"/>
                  </a:cubicBezTo>
                  <a:cubicBezTo>
                    <a:pt x="87" y="85"/>
                    <a:pt x="88" y="85"/>
                    <a:pt x="89" y="85"/>
                  </a:cubicBezTo>
                  <a:cubicBezTo>
                    <a:pt x="96" y="81"/>
                    <a:pt x="103" y="77"/>
                    <a:pt x="109" y="73"/>
                  </a:cubicBezTo>
                  <a:cubicBezTo>
                    <a:pt x="109" y="76"/>
                    <a:pt x="110" y="78"/>
                    <a:pt x="110" y="81"/>
                  </a:cubicBezTo>
                  <a:cubicBezTo>
                    <a:pt x="111" y="83"/>
                    <a:pt x="111" y="85"/>
                    <a:pt x="111" y="87"/>
                  </a:cubicBezTo>
                  <a:cubicBezTo>
                    <a:pt x="112" y="91"/>
                    <a:pt x="115" y="93"/>
                    <a:pt x="118" y="93"/>
                  </a:cubicBezTo>
                  <a:cubicBezTo>
                    <a:pt x="119" y="93"/>
                    <a:pt x="119" y="93"/>
                    <a:pt x="119" y="93"/>
                  </a:cubicBezTo>
                  <a:cubicBezTo>
                    <a:pt x="123" y="93"/>
                    <a:pt x="125" y="89"/>
                    <a:pt x="125" y="86"/>
                  </a:cubicBezTo>
                  <a:cubicBezTo>
                    <a:pt x="125" y="83"/>
                    <a:pt x="124" y="81"/>
                    <a:pt x="124" y="78"/>
                  </a:cubicBezTo>
                  <a:cubicBezTo>
                    <a:pt x="123" y="73"/>
                    <a:pt x="122" y="68"/>
                    <a:pt x="123" y="65"/>
                  </a:cubicBezTo>
                  <a:cubicBezTo>
                    <a:pt x="123" y="64"/>
                    <a:pt x="123" y="64"/>
                    <a:pt x="124" y="64"/>
                  </a:cubicBezTo>
                  <a:cubicBezTo>
                    <a:pt x="125" y="63"/>
                    <a:pt x="125" y="63"/>
                    <a:pt x="125" y="63"/>
                  </a:cubicBezTo>
                  <a:cubicBezTo>
                    <a:pt x="125" y="63"/>
                    <a:pt x="126" y="62"/>
                    <a:pt x="128" y="62"/>
                  </a:cubicBezTo>
                  <a:cubicBezTo>
                    <a:pt x="131" y="61"/>
                    <a:pt x="137" y="60"/>
                    <a:pt x="141" y="54"/>
                  </a:cubicBezTo>
                  <a:cubicBezTo>
                    <a:pt x="145" y="47"/>
                    <a:pt x="142" y="39"/>
                    <a:pt x="140" y="34"/>
                  </a:cubicBezTo>
                  <a:cubicBezTo>
                    <a:pt x="139" y="31"/>
                    <a:pt x="137" y="27"/>
                    <a:pt x="134" y="23"/>
                  </a:cubicBezTo>
                  <a:cubicBezTo>
                    <a:pt x="135" y="22"/>
                    <a:pt x="135" y="22"/>
                    <a:pt x="135" y="22"/>
                  </a:cubicBezTo>
                  <a:cubicBezTo>
                    <a:pt x="135" y="22"/>
                    <a:pt x="135" y="22"/>
                    <a:pt x="135" y="22"/>
                  </a:cubicBezTo>
                  <a:cubicBezTo>
                    <a:pt x="141" y="22"/>
                    <a:pt x="146" y="22"/>
                    <a:pt x="147" y="23"/>
                  </a:cubicBezTo>
                  <a:cubicBezTo>
                    <a:pt x="150" y="25"/>
                    <a:pt x="153" y="26"/>
                    <a:pt x="157" y="26"/>
                  </a:cubicBezTo>
                  <a:cubicBezTo>
                    <a:pt x="159" y="26"/>
                    <a:pt x="161" y="26"/>
                    <a:pt x="163" y="25"/>
                  </a:cubicBezTo>
                  <a:cubicBezTo>
                    <a:pt x="167" y="25"/>
                    <a:pt x="170" y="24"/>
                    <a:pt x="173" y="26"/>
                  </a:cubicBezTo>
                  <a:cubicBezTo>
                    <a:pt x="185" y="31"/>
                    <a:pt x="198" y="32"/>
                    <a:pt x="198" y="32"/>
                  </a:cubicBezTo>
                  <a:cubicBezTo>
                    <a:pt x="199" y="33"/>
                    <a:pt x="199" y="33"/>
                    <a:pt x="199" y="33"/>
                  </a:cubicBezTo>
                  <a:cubicBezTo>
                    <a:pt x="199" y="33"/>
                    <a:pt x="209" y="33"/>
                    <a:pt x="215" y="39"/>
                  </a:cubicBezTo>
                  <a:cubicBezTo>
                    <a:pt x="221" y="46"/>
                    <a:pt x="224" y="49"/>
                    <a:pt x="228" y="54"/>
                  </a:cubicBezTo>
                  <a:cubicBezTo>
                    <a:pt x="230" y="56"/>
                    <a:pt x="232" y="58"/>
                    <a:pt x="234" y="61"/>
                  </a:cubicBezTo>
                  <a:cubicBezTo>
                    <a:pt x="235" y="62"/>
                    <a:pt x="235" y="62"/>
                    <a:pt x="235" y="62"/>
                  </a:cubicBezTo>
                  <a:cubicBezTo>
                    <a:pt x="236" y="63"/>
                    <a:pt x="236" y="63"/>
                    <a:pt x="236" y="64"/>
                  </a:cubicBezTo>
                  <a:cubicBezTo>
                    <a:pt x="236" y="65"/>
                    <a:pt x="236" y="66"/>
                    <a:pt x="236" y="68"/>
                  </a:cubicBezTo>
                  <a:cubicBezTo>
                    <a:pt x="233" y="67"/>
                    <a:pt x="231" y="65"/>
                    <a:pt x="231" y="63"/>
                  </a:cubicBezTo>
                  <a:cubicBezTo>
                    <a:pt x="230" y="59"/>
                    <a:pt x="227" y="57"/>
                    <a:pt x="223" y="58"/>
                  </a:cubicBezTo>
                  <a:cubicBezTo>
                    <a:pt x="219" y="58"/>
                    <a:pt x="217" y="62"/>
                    <a:pt x="217" y="66"/>
                  </a:cubicBezTo>
                  <a:cubicBezTo>
                    <a:pt x="220" y="78"/>
                    <a:pt x="234" y="84"/>
                    <a:pt x="243" y="85"/>
                  </a:cubicBezTo>
                  <a:cubicBezTo>
                    <a:pt x="245" y="90"/>
                    <a:pt x="245" y="96"/>
                    <a:pt x="245" y="101"/>
                  </a:cubicBezTo>
                  <a:cubicBezTo>
                    <a:pt x="245" y="109"/>
                    <a:pt x="245" y="112"/>
                    <a:pt x="246" y="117"/>
                  </a:cubicBezTo>
                  <a:cubicBezTo>
                    <a:pt x="243" y="113"/>
                    <a:pt x="239" y="110"/>
                    <a:pt x="235" y="107"/>
                  </a:cubicBezTo>
                  <a:cubicBezTo>
                    <a:pt x="232" y="105"/>
                    <a:pt x="229" y="103"/>
                    <a:pt x="226" y="102"/>
                  </a:cubicBezTo>
                  <a:cubicBezTo>
                    <a:pt x="222" y="100"/>
                    <a:pt x="219" y="98"/>
                    <a:pt x="217" y="96"/>
                  </a:cubicBezTo>
                  <a:cubicBezTo>
                    <a:pt x="208" y="89"/>
                    <a:pt x="201" y="74"/>
                    <a:pt x="205" y="64"/>
                  </a:cubicBezTo>
                  <a:cubicBezTo>
                    <a:pt x="206" y="61"/>
                    <a:pt x="204" y="57"/>
                    <a:pt x="201" y="56"/>
                  </a:cubicBezTo>
                  <a:cubicBezTo>
                    <a:pt x="197" y="54"/>
                    <a:pt x="193" y="56"/>
                    <a:pt x="192" y="60"/>
                  </a:cubicBezTo>
                  <a:cubicBezTo>
                    <a:pt x="186" y="75"/>
                    <a:pt x="195" y="97"/>
                    <a:pt x="208" y="107"/>
                  </a:cubicBezTo>
                  <a:cubicBezTo>
                    <a:pt x="212" y="110"/>
                    <a:pt x="216" y="112"/>
                    <a:pt x="220" y="114"/>
                  </a:cubicBezTo>
                  <a:cubicBezTo>
                    <a:pt x="222" y="115"/>
                    <a:pt x="225" y="117"/>
                    <a:pt x="227" y="118"/>
                  </a:cubicBezTo>
                  <a:cubicBezTo>
                    <a:pt x="231" y="121"/>
                    <a:pt x="234" y="125"/>
                    <a:pt x="238" y="128"/>
                  </a:cubicBezTo>
                  <a:cubicBezTo>
                    <a:pt x="240" y="131"/>
                    <a:pt x="242" y="133"/>
                    <a:pt x="244" y="136"/>
                  </a:cubicBezTo>
                  <a:cubicBezTo>
                    <a:pt x="245" y="136"/>
                    <a:pt x="245" y="136"/>
                    <a:pt x="245" y="137"/>
                  </a:cubicBezTo>
                  <a:cubicBezTo>
                    <a:pt x="245" y="137"/>
                    <a:pt x="243" y="140"/>
                    <a:pt x="243" y="140"/>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cs typeface="+mn-ea"/>
              </a:endParaRPr>
            </a:p>
          </p:txBody>
        </p:sp>
      </p:grpSp>
      <p:grpSp>
        <p:nvGrpSpPr>
          <p:cNvPr id="10" name="组合 9"/>
          <p:cNvGrpSpPr/>
          <p:nvPr/>
        </p:nvGrpSpPr>
        <p:grpSpPr bwMode="auto">
          <a:xfrm>
            <a:off x="7719802" y="3068957"/>
            <a:ext cx="493648" cy="516720"/>
            <a:chOff x="7720026" y="3068397"/>
            <a:chExt cx="493179" cy="517827"/>
          </a:xfrm>
        </p:grpSpPr>
        <p:pic>
          <p:nvPicPr>
            <p:cNvPr id="5147" name="Picture 13"/>
            <p:cNvPicPr>
              <a:picLocks noChangeAspect="1" noChangeArrowheads="1"/>
            </p:cNvPicPr>
            <p:nvPr/>
          </p:nvPicPr>
          <p:blipFill>
            <a:blip r:embed="rId1">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7726875" y="3108457"/>
              <a:ext cx="477766" cy="477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48" name="Freeform 14"/>
            <p:cNvSpPr>
              <a:spLocks noEditPoints="1"/>
            </p:cNvSpPr>
            <p:nvPr/>
          </p:nvSpPr>
          <p:spPr bwMode="auto">
            <a:xfrm>
              <a:off x="7720026" y="3068397"/>
              <a:ext cx="493179" cy="493179"/>
            </a:xfrm>
            <a:custGeom>
              <a:avLst/>
              <a:gdLst>
                <a:gd name="T0" fmla="*/ 2147483647 w 196"/>
                <a:gd name="T1" fmla="*/ 0 h 196"/>
                <a:gd name="T2" fmla="*/ 0 w 196"/>
                <a:gd name="T3" fmla="*/ 2147483647 h 196"/>
                <a:gd name="T4" fmla="*/ 2147483647 w 196"/>
                <a:gd name="T5" fmla="*/ 2147483647 h 196"/>
                <a:gd name="T6" fmla="*/ 2147483647 w 196"/>
                <a:gd name="T7" fmla="*/ 2147483647 h 196"/>
                <a:gd name="T8" fmla="*/ 2147483647 w 196"/>
                <a:gd name="T9" fmla="*/ 0 h 196"/>
                <a:gd name="T10" fmla="*/ 2147483647 w 196"/>
                <a:gd name="T11" fmla="*/ 2147483647 h 196"/>
                <a:gd name="T12" fmla="*/ 2147483647 w 196"/>
                <a:gd name="T13" fmla="*/ 2147483647 h 196"/>
                <a:gd name="T14" fmla="*/ 2147483647 w 196"/>
                <a:gd name="T15" fmla="*/ 2147483647 h 196"/>
                <a:gd name="T16" fmla="*/ 2147483647 w 196"/>
                <a:gd name="T17" fmla="*/ 2147483647 h 196"/>
                <a:gd name="T18" fmla="*/ 2147483647 w 196"/>
                <a:gd name="T19" fmla="*/ 2147483647 h 19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6" h="196">
                  <a:moveTo>
                    <a:pt x="98" y="0"/>
                  </a:moveTo>
                  <a:cubicBezTo>
                    <a:pt x="44" y="0"/>
                    <a:pt x="0" y="44"/>
                    <a:pt x="0" y="98"/>
                  </a:cubicBezTo>
                  <a:cubicBezTo>
                    <a:pt x="0" y="152"/>
                    <a:pt x="44" y="196"/>
                    <a:pt x="98" y="196"/>
                  </a:cubicBezTo>
                  <a:cubicBezTo>
                    <a:pt x="152" y="196"/>
                    <a:pt x="196" y="152"/>
                    <a:pt x="196" y="98"/>
                  </a:cubicBezTo>
                  <a:cubicBezTo>
                    <a:pt x="196" y="44"/>
                    <a:pt x="152" y="0"/>
                    <a:pt x="98" y="0"/>
                  </a:cubicBezTo>
                  <a:close/>
                  <a:moveTo>
                    <a:pt x="98" y="171"/>
                  </a:moveTo>
                  <a:cubicBezTo>
                    <a:pt x="58" y="171"/>
                    <a:pt x="25" y="138"/>
                    <a:pt x="25" y="98"/>
                  </a:cubicBezTo>
                  <a:cubicBezTo>
                    <a:pt x="25" y="58"/>
                    <a:pt x="58" y="25"/>
                    <a:pt x="98" y="25"/>
                  </a:cubicBezTo>
                  <a:cubicBezTo>
                    <a:pt x="139" y="25"/>
                    <a:pt x="171" y="58"/>
                    <a:pt x="171" y="98"/>
                  </a:cubicBezTo>
                  <a:cubicBezTo>
                    <a:pt x="171" y="138"/>
                    <a:pt x="139" y="171"/>
                    <a:pt x="98" y="17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cs typeface="+mn-ea"/>
              </a:endParaRPr>
            </a:p>
          </p:txBody>
        </p:sp>
        <p:sp>
          <p:nvSpPr>
            <p:cNvPr id="5149" name="Oval 15"/>
            <p:cNvSpPr>
              <a:spLocks noChangeArrowheads="1"/>
            </p:cNvSpPr>
            <p:nvPr/>
          </p:nvSpPr>
          <p:spPr bwMode="auto">
            <a:xfrm>
              <a:off x="7860445" y="3238602"/>
              <a:ext cx="214053" cy="215765"/>
            </a:xfrm>
            <a:prstGeom prst="ellipse">
              <a:avLst/>
            </a:prstGeom>
            <a:solidFill>
              <a:srgbClr val="D5792B"/>
            </a:solidFill>
            <a:ln>
              <a:noFill/>
            </a:ln>
            <a:extLst>
              <a:ext uri="{91240B29-F687-4F45-9708-019B960494DF}">
                <a14:hiddenLine xmlns:a14="http://schemas.microsoft.com/office/drawing/2010/main" w="9525">
                  <a:solidFill>
                    <a:srgbClr val="000000"/>
                  </a:solidFill>
                  <a:rou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ea typeface="+mn-ea"/>
                <a:cs typeface="+mn-ea"/>
              </a:endParaRPr>
            </a:p>
          </p:txBody>
        </p:sp>
        <p:pic>
          <p:nvPicPr>
            <p:cNvPr id="5150" name="Picture 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83739" y="3351622"/>
              <a:ext cx="119870" cy="12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51"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4144" y="3264287"/>
              <a:ext cx="83909" cy="8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TextBox 614"/>
          <p:cNvSpPr txBox="1"/>
          <p:nvPr/>
        </p:nvSpPr>
        <p:spPr bwMode="auto">
          <a:xfrm>
            <a:off x="7278250" y="2122489"/>
            <a:ext cx="1159292" cy="338554"/>
          </a:xfrm>
          <a:prstGeom prst="rect">
            <a:avLst/>
          </a:prstGeom>
          <a:noFill/>
        </p:spPr>
        <p:txBody>
          <a:bodyPr wrap="none">
            <a:spAutoFit/>
          </a:bodyPr>
          <a:lstStyle>
            <a:defPPr>
              <a:defRPr lang="zh-CN"/>
            </a:defPPr>
            <a:lvl1pPr algn="ctr" fontAlgn="auto">
              <a:spcBef>
                <a:spcPts val="0"/>
              </a:spcBef>
              <a:spcAft>
                <a:spcPts val="0"/>
              </a:spcAft>
              <a:defRPr sz="1600" spc="300">
                <a:solidFill>
                  <a:srgbClr val="F83003"/>
                </a:solidFill>
                <a:latin typeface="微软雅黑" panose="020B0503020204020204" pitchFamily="34" charset="-122"/>
                <a:ea typeface="微软雅黑" panose="020B0503020204020204" pitchFamily="34" charset="-122"/>
                <a:cs typeface="Arial" panose="020B0604020202020204" pitchFamily="34" charset="0"/>
              </a:defRPr>
            </a:lvl1pPr>
          </a:lstStyle>
          <a:p>
            <a:pPr eaLnBrk="1" hangingPunct="1">
              <a:defRPr/>
            </a:pPr>
            <a:r>
              <a:rPr lang="zh-CN" altLang="en-US" dirty="0">
                <a:solidFill>
                  <a:schemeClr val="bg1"/>
                </a:solidFill>
                <a:ea typeface="+mn-ea"/>
                <a:cs typeface="+mn-ea"/>
              </a:rPr>
              <a:t>添加标题</a:t>
            </a:r>
            <a:endParaRPr lang="zh-CN" altLang="en-US" dirty="0">
              <a:solidFill>
                <a:schemeClr val="bg1"/>
              </a:solidFill>
              <a:ea typeface="+mn-ea"/>
              <a:cs typeface="+mn-ea"/>
            </a:endParaRPr>
          </a:p>
        </p:txBody>
      </p:sp>
      <p:grpSp>
        <p:nvGrpSpPr>
          <p:cNvPr id="17" name="组合 16"/>
          <p:cNvGrpSpPr/>
          <p:nvPr/>
        </p:nvGrpSpPr>
        <p:grpSpPr bwMode="auto">
          <a:xfrm>
            <a:off x="8595990" y="4178302"/>
            <a:ext cx="414283" cy="646113"/>
            <a:chOff x="8596786" y="4178723"/>
            <a:chExt cx="414407" cy="645584"/>
          </a:xfrm>
        </p:grpSpPr>
        <p:sp>
          <p:nvSpPr>
            <p:cNvPr id="5145" name="Freeform 9"/>
            <p:cNvSpPr/>
            <p:nvPr/>
          </p:nvSpPr>
          <p:spPr bwMode="auto">
            <a:xfrm>
              <a:off x="8596786" y="4178723"/>
              <a:ext cx="414407" cy="645584"/>
            </a:xfrm>
            <a:custGeom>
              <a:avLst/>
              <a:gdLst>
                <a:gd name="T0" fmla="*/ 2147483647 w 164"/>
                <a:gd name="T1" fmla="*/ 2147483647 h 256"/>
                <a:gd name="T2" fmla="*/ 2147483647 w 164"/>
                <a:gd name="T3" fmla="*/ 0 h 256"/>
                <a:gd name="T4" fmla="*/ 2147483647 w 164"/>
                <a:gd name="T5" fmla="*/ 2147483647 h 256"/>
                <a:gd name="T6" fmla="*/ 2147483647 w 164"/>
                <a:gd name="T7" fmla="*/ 2147483647 h 256"/>
                <a:gd name="T8" fmla="*/ 2147483647 w 164"/>
                <a:gd name="T9" fmla="*/ 2147483647 h 256"/>
                <a:gd name="T10" fmla="*/ 2147483647 w 164"/>
                <a:gd name="T11" fmla="*/ 2147483647 h 256"/>
                <a:gd name="T12" fmla="*/ 2147483647 w 164"/>
                <a:gd name="T13" fmla="*/ 2147483647 h 256"/>
                <a:gd name="T14" fmla="*/ 2147483647 w 164"/>
                <a:gd name="T15" fmla="*/ 2147483647 h 256"/>
                <a:gd name="T16" fmla="*/ 2147483647 w 164"/>
                <a:gd name="T17" fmla="*/ 2147483647 h 256"/>
                <a:gd name="T18" fmla="*/ 2147483647 w 164"/>
                <a:gd name="T19" fmla="*/ 0 h 256"/>
                <a:gd name="T20" fmla="*/ 2147483647 w 164"/>
                <a:gd name="T21" fmla="*/ 2147483647 h 256"/>
                <a:gd name="T22" fmla="*/ 2147483647 w 164"/>
                <a:gd name="T23" fmla="*/ 2147483647 h 256"/>
                <a:gd name="T24" fmla="*/ 2147483647 w 164"/>
                <a:gd name="T25" fmla="*/ 2147483647 h 256"/>
                <a:gd name="T26" fmla="*/ 2147483647 w 164"/>
                <a:gd name="T27" fmla="*/ 2147483647 h 256"/>
                <a:gd name="T28" fmla="*/ 2147483647 w 164"/>
                <a:gd name="T29" fmla="*/ 2147483647 h 256"/>
                <a:gd name="T30" fmla="*/ 2147483647 w 164"/>
                <a:gd name="T31" fmla="*/ 2147483647 h 256"/>
                <a:gd name="T32" fmla="*/ 2147483647 w 164"/>
                <a:gd name="T33" fmla="*/ 2147483647 h 256"/>
                <a:gd name="T34" fmla="*/ 2147483647 w 164"/>
                <a:gd name="T35" fmla="*/ 2147483647 h 256"/>
                <a:gd name="T36" fmla="*/ 2147483647 w 164"/>
                <a:gd name="T37" fmla="*/ 2147483647 h 256"/>
                <a:gd name="T38" fmla="*/ 2147483647 w 164"/>
                <a:gd name="T39" fmla="*/ 2147483647 h 256"/>
                <a:gd name="T40" fmla="*/ 2147483647 w 164"/>
                <a:gd name="T41" fmla="*/ 2147483647 h 256"/>
                <a:gd name="T42" fmla="*/ 2147483647 w 164"/>
                <a:gd name="T43" fmla="*/ 2147483647 h 256"/>
                <a:gd name="T44" fmla="*/ 2147483647 w 164"/>
                <a:gd name="T45" fmla="*/ 2147483647 h 256"/>
                <a:gd name="T46" fmla="*/ 2147483647 w 164"/>
                <a:gd name="T47" fmla="*/ 2147483647 h 256"/>
                <a:gd name="T48" fmla="*/ 2147483647 w 164"/>
                <a:gd name="T49" fmla="*/ 2147483647 h 2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64" h="256">
                  <a:moveTo>
                    <a:pt x="159" y="42"/>
                  </a:moveTo>
                  <a:cubicBezTo>
                    <a:pt x="154" y="21"/>
                    <a:pt x="148" y="3"/>
                    <a:pt x="136" y="0"/>
                  </a:cubicBezTo>
                  <a:cubicBezTo>
                    <a:pt x="132" y="0"/>
                    <a:pt x="122" y="2"/>
                    <a:pt x="111" y="4"/>
                  </a:cubicBezTo>
                  <a:cubicBezTo>
                    <a:pt x="102" y="7"/>
                    <a:pt x="92" y="9"/>
                    <a:pt x="85" y="9"/>
                  </a:cubicBezTo>
                  <a:cubicBezTo>
                    <a:pt x="85" y="9"/>
                    <a:pt x="85" y="9"/>
                    <a:pt x="85" y="9"/>
                  </a:cubicBezTo>
                  <a:cubicBezTo>
                    <a:pt x="84" y="9"/>
                    <a:pt x="84" y="9"/>
                    <a:pt x="84" y="9"/>
                  </a:cubicBezTo>
                  <a:cubicBezTo>
                    <a:pt x="83" y="9"/>
                    <a:pt x="83" y="9"/>
                    <a:pt x="83" y="9"/>
                  </a:cubicBezTo>
                  <a:cubicBezTo>
                    <a:pt x="83" y="9"/>
                    <a:pt x="83" y="9"/>
                    <a:pt x="83" y="9"/>
                  </a:cubicBezTo>
                  <a:cubicBezTo>
                    <a:pt x="76" y="9"/>
                    <a:pt x="65" y="7"/>
                    <a:pt x="54" y="5"/>
                  </a:cubicBezTo>
                  <a:cubicBezTo>
                    <a:pt x="43" y="2"/>
                    <a:pt x="32" y="0"/>
                    <a:pt x="28" y="0"/>
                  </a:cubicBezTo>
                  <a:cubicBezTo>
                    <a:pt x="16" y="3"/>
                    <a:pt x="9" y="21"/>
                    <a:pt x="5" y="42"/>
                  </a:cubicBezTo>
                  <a:cubicBezTo>
                    <a:pt x="0" y="62"/>
                    <a:pt x="9" y="85"/>
                    <a:pt x="16" y="101"/>
                  </a:cubicBezTo>
                  <a:cubicBezTo>
                    <a:pt x="23" y="117"/>
                    <a:pt x="18" y="135"/>
                    <a:pt x="21" y="163"/>
                  </a:cubicBezTo>
                  <a:cubicBezTo>
                    <a:pt x="23" y="190"/>
                    <a:pt x="30" y="202"/>
                    <a:pt x="37" y="224"/>
                  </a:cubicBezTo>
                  <a:cubicBezTo>
                    <a:pt x="44" y="247"/>
                    <a:pt x="64" y="256"/>
                    <a:pt x="60" y="243"/>
                  </a:cubicBezTo>
                  <a:cubicBezTo>
                    <a:pt x="55" y="229"/>
                    <a:pt x="60" y="179"/>
                    <a:pt x="66" y="158"/>
                  </a:cubicBezTo>
                  <a:cubicBezTo>
                    <a:pt x="69" y="150"/>
                    <a:pt x="71" y="144"/>
                    <a:pt x="73" y="141"/>
                  </a:cubicBezTo>
                  <a:cubicBezTo>
                    <a:pt x="74" y="137"/>
                    <a:pt x="77" y="134"/>
                    <a:pt x="82" y="134"/>
                  </a:cubicBezTo>
                  <a:cubicBezTo>
                    <a:pt x="86" y="134"/>
                    <a:pt x="89" y="137"/>
                    <a:pt x="90" y="140"/>
                  </a:cubicBezTo>
                  <a:cubicBezTo>
                    <a:pt x="92" y="143"/>
                    <a:pt x="94" y="149"/>
                    <a:pt x="97" y="158"/>
                  </a:cubicBezTo>
                  <a:cubicBezTo>
                    <a:pt x="104" y="179"/>
                    <a:pt x="109" y="229"/>
                    <a:pt x="104" y="243"/>
                  </a:cubicBezTo>
                  <a:cubicBezTo>
                    <a:pt x="100" y="256"/>
                    <a:pt x="120" y="247"/>
                    <a:pt x="127" y="224"/>
                  </a:cubicBezTo>
                  <a:cubicBezTo>
                    <a:pt x="134" y="202"/>
                    <a:pt x="141" y="190"/>
                    <a:pt x="143" y="163"/>
                  </a:cubicBezTo>
                  <a:cubicBezTo>
                    <a:pt x="145" y="135"/>
                    <a:pt x="141" y="117"/>
                    <a:pt x="148" y="101"/>
                  </a:cubicBezTo>
                  <a:cubicBezTo>
                    <a:pt x="154" y="85"/>
                    <a:pt x="164" y="62"/>
                    <a:pt x="159" y="42"/>
                  </a:cubicBezTo>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cs typeface="+mn-ea"/>
              </a:endParaRPr>
            </a:p>
          </p:txBody>
        </p:sp>
        <p:sp>
          <p:nvSpPr>
            <p:cNvPr id="5146" name="Freeform 9"/>
            <p:cNvSpPr/>
            <p:nvPr/>
          </p:nvSpPr>
          <p:spPr bwMode="auto">
            <a:xfrm>
              <a:off x="8637882" y="4245575"/>
              <a:ext cx="332214" cy="517538"/>
            </a:xfrm>
            <a:custGeom>
              <a:avLst/>
              <a:gdLst>
                <a:gd name="T0" fmla="*/ 2147483647 w 164"/>
                <a:gd name="T1" fmla="*/ 2147483647 h 256"/>
                <a:gd name="T2" fmla="*/ 2147483647 w 164"/>
                <a:gd name="T3" fmla="*/ 0 h 256"/>
                <a:gd name="T4" fmla="*/ 2147483647 w 164"/>
                <a:gd name="T5" fmla="*/ 2147483647 h 256"/>
                <a:gd name="T6" fmla="*/ 2147483647 w 164"/>
                <a:gd name="T7" fmla="*/ 2147483647 h 256"/>
                <a:gd name="T8" fmla="*/ 2147483647 w 164"/>
                <a:gd name="T9" fmla="*/ 2147483647 h 256"/>
                <a:gd name="T10" fmla="*/ 2147483647 w 164"/>
                <a:gd name="T11" fmla="*/ 2147483647 h 256"/>
                <a:gd name="T12" fmla="*/ 2147483647 w 164"/>
                <a:gd name="T13" fmla="*/ 2147483647 h 256"/>
                <a:gd name="T14" fmla="*/ 2147483647 w 164"/>
                <a:gd name="T15" fmla="*/ 2147483647 h 256"/>
                <a:gd name="T16" fmla="*/ 2147483647 w 164"/>
                <a:gd name="T17" fmla="*/ 2147483647 h 256"/>
                <a:gd name="T18" fmla="*/ 2147483647 w 164"/>
                <a:gd name="T19" fmla="*/ 0 h 256"/>
                <a:gd name="T20" fmla="*/ 2147483647 w 164"/>
                <a:gd name="T21" fmla="*/ 2147483647 h 256"/>
                <a:gd name="T22" fmla="*/ 2147483647 w 164"/>
                <a:gd name="T23" fmla="*/ 2147483647 h 256"/>
                <a:gd name="T24" fmla="*/ 2147483647 w 164"/>
                <a:gd name="T25" fmla="*/ 2147483647 h 256"/>
                <a:gd name="T26" fmla="*/ 2147483647 w 164"/>
                <a:gd name="T27" fmla="*/ 2147483647 h 256"/>
                <a:gd name="T28" fmla="*/ 2147483647 w 164"/>
                <a:gd name="T29" fmla="*/ 2147483647 h 256"/>
                <a:gd name="T30" fmla="*/ 2147483647 w 164"/>
                <a:gd name="T31" fmla="*/ 2147483647 h 256"/>
                <a:gd name="T32" fmla="*/ 2147483647 w 164"/>
                <a:gd name="T33" fmla="*/ 2147483647 h 256"/>
                <a:gd name="T34" fmla="*/ 2147483647 w 164"/>
                <a:gd name="T35" fmla="*/ 2147483647 h 256"/>
                <a:gd name="T36" fmla="*/ 2147483647 w 164"/>
                <a:gd name="T37" fmla="*/ 2147483647 h 256"/>
                <a:gd name="T38" fmla="*/ 2147483647 w 164"/>
                <a:gd name="T39" fmla="*/ 2147483647 h 256"/>
                <a:gd name="T40" fmla="*/ 2147483647 w 164"/>
                <a:gd name="T41" fmla="*/ 2147483647 h 256"/>
                <a:gd name="T42" fmla="*/ 2147483647 w 164"/>
                <a:gd name="T43" fmla="*/ 2147483647 h 256"/>
                <a:gd name="T44" fmla="*/ 2147483647 w 164"/>
                <a:gd name="T45" fmla="*/ 2147483647 h 256"/>
                <a:gd name="T46" fmla="*/ 2147483647 w 164"/>
                <a:gd name="T47" fmla="*/ 2147483647 h 256"/>
                <a:gd name="T48" fmla="*/ 2147483647 w 164"/>
                <a:gd name="T49" fmla="*/ 2147483647 h 2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64" h="256">
                  <a:moveTo>
                    <a:pt x="159" y="42"/>
                  </a:moveTo>
                  <a:cubicBezTo>
                    <a:pt x="154" y="21"/>
                    <a:pt x="148" y="3"/>
                    <a:pt x="136" y="0"/>
                  </a:cubicBezTo>
                  <a:cubicBezTo>
                    <a:pt x="132" y="0"/>
                    <a:pt x="122" y="2"/>
                    <a:pt x="111" y="4"/>
                  </a:cubicBezTo>
                  <a:cubicBezTo>
                    <a:pt x="102" y="7"/>
                    <a:pt x="92" y="9"/>
                    <a:pt x="85" y="9"/>
                  </a:cubicBezTo>
                  <a:cubicBezTo>
                    <a:pt x="85" y="9"/>
                    <a:pt x="85" y="9"/>
                    <a:pt x="85" y="9"/>
                  </a:cubicBezTo>
                  <a:cubicBezTo>
                    <a:pt x="84" y="9"/>
                    <a:pt x="84" y="9"/>
                    <a:pt x="84" y="9"/>
                  </a:cubicBezTo>
                  <a:cubicBezTo>
                    <a:pt x="83" y="9"/>
                    <a:pt x="83" y="9"/>
                    <a:pt x="83" y="9"/>
                  </a:cubicBezTo>
                  <a:cubicBezTo>
                    <a:pt x="83" y="9"/>
                    <a:pt x="83" y="9"/>
                    <a:pt x="83" y="9"/>
                  </a:cubicBezTo>
                  <a:cubicBezTo>
                    <a:pt x="76" y="9"/>
                    <a:pt x="65" y="7"/>
                    <a:pt x="54" y="5"/>
                  </a:cubicBezTo>
                  <a:cubicBezTo>
                    <a:pt x="43" y="2"/>
                    <a:pt x="32" y="0"/>
                    <a:pt x="28" y="0"/>
                  </a:cubicBezTo>
                  <a:cubicBezTo>
                    <a:pt x="16" y="3"/>
                    <a:pt x="9" y="21"/>
                    <a:pt x="5" y="42"/>
                  </a:cubicBezTo>
                  <a:cubicBezTo>
                    <a:pt x="0" y="62"/>
                    <a:pt x="9" y="85"/>
                    <a:pt x="16" y="101"/>
                  </a:cubicBezTo>
                  <a:cubicBezTo>
                    <a:pt x="23" y="117"/>
                    <a:pt x="18" y="135"/>
                    <a:pt x="21" y="163"/>
                  </a:cubicBezTo>
                  <a:cubicBezTo>
                    <a:pt x="23" y="190"/>
                    <a:pt x="30" y="202"/>
                    <a:pt x="37" y="224"/>
                  </a:cubicBezTo>
                  <a:cubicBezTo>
                    <a:pt x="44" y="247"/>
                    <a:pt x="64" y="256"/>
                    <a:pt x="60" y="243"/>
                  </a:cubicBezTo>
                  <a:cubicBezTo>
                    <a:pt x="55" y="229"/>
                    <a:pt x="60" y="179"/>
                    <a:pt x="66" y="158"/>
                  </a:cubicBezTo>
                  <a:cubicBezTo>
                    <a:pt x="69" y="150"/>
                    <a:pt x="71" y="144"/>
                    <a:pt x="73" y="141"/>
                  </a:cubicBezTo>
                  <a:cubicBezTo>
                    <a:pt x="74" y="137"/>
                    <a:pt x="77" y="134"/>
                    <a:pt x="82" y="134"/>
                  </a:cubicBezTo>
                  <a:cubicBezTo>
                    <a:pt x="86" y="134"/>
                    <a:pt x="89" y="137"/>
                    <a:pt x="90" y="140"/>
                  </a:cubicBezTo>
                  <a:cubicBezTo>
                    <a:pt x="92" y="143"/>
                    <a:pt x="94" y="149"/>
                    <a:pt x="97" y="158"/>
                  </a:cubicBezTo>
                  <a:cubicBezTo>
                    <a:pt x="104" y="179"/>
                    <a:pt x="109" y="229"/>
                    <a:pt x="104" y="243"/>
                  </a:cubicBezTo>
                  <a:cubicBezTo>
                    <a:pt x="100" y="256"/>
                    <a:pt x="120" y="247"/>
                    <a:pt x="127" y="224"/>
                  </a:cubicBezTo>
                  <a:cubicBezTo>
                    <a:pt x="134" y="202"/>
                    <a:pt x="141" y="190"/>
                    <a:pt x="143" y="163"/>
                  </a:cubicBezTo>
                  <a:cubicBezTo>
                    <a:pt x="145" y="135"/>
                    <a:pt x="141" y="117"/>
                    <a:pt x="148" y="101"/>
                  </a:cubicBezTo>
                  <a:cubicBezTo>
                    <a:pt x="154" y="85"/>
                    <a:pt x="164" y="62"/>
                    <a:pt x="159" y="42"/>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cs typeface="+mn-ea"/>
              </a:endParaRPr>
            </a:p>
          </p:txBody>
        </p:sp>
      </p:grpSp>
      <p:grpSp>
        <p:nvGrpSpPr>
          <p:cNvPr id="21" name="Group 6"/>
          <p:cNvGrpSpPr>
            <a:grpSpLocks noChangeAspect="1"/>
          </p:cNvGrpSpPr>
          <p:nvPr/>
        </p:nvGrpSpPr>
        <p:grpSpPr bwMode="auto">
          <a:xfrm>
            <a:off x="7999167" y="5411788"/>
            <a:ext cx="499997" cy="501650"/>
            <a:chOff x="-705" y="1037"/>
            <a:chExt cx="385" cy="386"/>
          </a:xfrm>
        </p:grpSpPr>
        <p:sp>
          <p:nvSpPr>
            <p:cNvPr id="5143" name="Freeform 7"/>
            <p:cNvSpPr/>
            <p:nvPr/>
          </p:nvSpPr>
          <p:spPr bwMode="auto">
            <a:xfrm>
              <a:off x="-705" y="1037"/>
              <a:ext cx="385" cy="386"/>
            </a:xfrm>
            <a:custGeom>
              <a:avLst/>
              <a:gdLst>
                <a:gd name="T0" fmla="*/ 4325 w 163"/>
                <a:gd name="T1" fmla="*/ 758 h 163"/>
                <a:gd name="T2" fmla="*/ 5071 w 163"/>
                <a:gd name="T3" fmla="*/ 2574 h 163"/>
                <a:gd name="T4" fmla="*/ 4325 w 163"/>
                <a:gd name="T5" fmla="*/ 4407 h 163"/>
                <a:gd name="T6" fmla="*/ 2556 w 163"/>
                <a:gd name="T7" fmla="*/ 5125 h 163"/>
                <a:gd name="T8" fmla="*/ 753 w 163"/>
                <a:gd name="T9" fmla="*/ 4407 h 163"/>
                <a:gd name="T10" fmla="*/ 0 w 163"/>
                <a:gd name="T11" fmla="*/ 2574 h 163"/>
                <a:gd name="T12" fmla="*/ 753 w 163"/>
                <a:gd name="T13" fmla="*/ 758 h 163"/>
                <a:gd name="T14" fmla="*/ 2556 w 163"/>
                <a:gd name="T15" fmla="*/ 0 h 163"/>
                <a:gd name="T16" fmla="*/ 4325 w 163"/>
                <a:gd name="T17" fmla="*/ 758 h 1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3" h="163">
                  <a:moveTo>
                    <a:pt x="139" y="24"/>
                  </a:moveTo>
                  <a:cubicBezTo>
                    <a:pt x="154" y="39"/>
                    <a:pt x="163" y="59"/>
                    <a:pt x="163" y="82"/>
                  </a:cubicBezTo>
                  <a:cubicBezTo>
                    <a:pt x="163" y="104"/>
                    <a:pt x="154" y="125"/>
                    <a:pt x="139" y="140"/>
                  </a:cubicBezTo>
                  <a:cubicBezTo>
                    <a:pt x="124" y="154"/>
                    <a:pt x="104" y="163"/>
                    <a:pt x="82" y="163"/>
                  </a:cubicBezTo>
                  <a:cubicBezTo>
                    <a:pt x="59" y="163"/>
                    <a:pt x="39" y="154"/>
                    <a:pt x="24" y="140"/>
                  </a:cubicBezTo>
                  <a:cubicBezTo>
                    <a:pt x="9" y="125"/>
                    <a:pt x="0" y="104"/>
                    <a:pt x="0" y="82"/>
                  </a:cubicBezTo>
                  <a:cubicBezTo>
                    <a:pt x="0" y="59"/>
                    <a:pt x="9" y="39"/>
                    <a:pt x="24" y="24"/>
                  </a:cubicBezTo>
                  <a:cubicBezTo>
                    <a:pt x="39" y="9"/>
                    <a:pt x="59" y="0"/>
                    <a:pt x="82" y="0"/>
                  </a:cubicBezTo>
                  <a:cubicBezTo>
                    <a:pt x="104" y="0"/>
                    <a:pt x="124" y="9"/>
                    <a:pt x="139" y="24"/>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cs typeface="+mn-ea"/>
              </a:endParaRPr>
            </a:p>
          </p:txBody>
        </p:sp>
        <p:sp>
          <p:nvSpPr>
            <p:cNvPr id="5144" name="Freeform 8"/>
            <p:cNvSpPr/>
            <p:nvPr/>
          </p:nvSpPr>
          <p:spPr bwMode="auto">
            <a:xfrm>
              <a:off x="-592" y="1071"/>
              <a:ext cx="167" cy="319"/>
            </a:xfrm>
            <a:custGeom>
              <a:avLst/>
              <a:gdLst>
                <a:gd name="T0" fmla="*/ 2058 w 71"/>
                <a:gd name="T1" fmla="*/ 1345 h 135"/>
                <a:gd name="T2" fmla="*/ 1195 w 71"/>
                <a:gd name="T3" fmla="*/ 1345 h 135"/>
                <a:gd name="T4" fmla="*/ 1195 w 71"/>
                <a:gd name="T5" fmla="*/ 1189 h 135"/>
                <a:gd name="T6" fmla="*/ 1157 w 71"/>
                <a:gd name="T7" fmla="*/ 910 h 135"/>
                <a:gd name="T8" fmla="*/ 1040 w 71"/>
                <a:gd name="T9" fmla="*/ 803 h 135"/>
                <a:gd name="T10" fmla="*/ 924 w 71"/>
                <a:gd name="T11" fmla="*/ 872 h 135"/>
                <a:gd name="T12" fmla="*/ 884 w 71"/>
                <a:gd name="T13" fmla="*/ 1056 h 135"/>
                <a:gd name="T14" fmla="*/ 953 w 71"/>
                <a:gd name="T15" fmla="*/ 1373 h 135"/>
                <a:gd name="T16" fmla="*/ 1444 w 71"/>
                <a:gd name="T17" fmla="*/ 1687 h 135"/>
                <a:gd name="T18" fmla="*/ 1858 w 71"/>
                <a:gd name="T19" fmla="*/ 1994 h 135"/>
                <a:gd name="T20" fmla="*/ 2079 w 71"/>
                <a:gd name="T21" fmla="*/ 2311 h 135"/>
                <a:gd name="T22" fmla="*/ 2173 w 71"/>
                <a:gd name="T23" fmla="*/ 2810 h 135"/>
                <a:gd name="T24" fmla="*/ 1926 w 71"/>
                <a:gd name="T25" fmla="*/ 3523 h 135"/>
                <a:gd name="T26" fmla="*/ 1289 w 71"/>
                <a:gd name="T27" fmla="*/ 3863 h 135"/>
                <a:gd name="T28" fmla="*/ 1289 w 71"/>
                <a:gd name="T29" fmla="*/ 4211 h 135"/>
                <a:gd name="T30" fmla="*/ 859 w 71"/>
                <a:gd name="T31" fmla="*/ 4211 h 135"/>
                <a:gd name="T32" fmla="*/ 859 w 71"/>
                <a:gd name="T33" fmla="*/ 3863 h 135"/>
                <a:gd name="T34" fmla="*/ 270 w 71"/>
                <a:gd name="T35" fmla="*/ 3589 h 135"/>
                <a:gd name="T36" fmla="*/ 0 w 71"/>
                <a:gd name="T37" fmla="*/ 2741 h 135"/>
                <a:gd name="T38" fmla="*/ 0 w 71"/>
                <a:gd name="T39" fmla="*/ 2585 h 135"/>
                <a:gd name="T40" fmla="*/ 859 w 71"/>
                <a:gd name="T41" fmla="*/ 2585 h 135"/>
                <a:gd name="T42" fmla="*/ 859 w 71"/>
                <a:gd name="T43" fmla="*/ 2810 h 135"/>
                <a:gd name="T44" fmla="*/ 884 w 71"/>
                <a:gd name="T45" fmla="*/ 3244 h 135"/>
                <a:gd name="T46" fmla="*/ 1040 w 71"/>
                <a:gd name="T47" fmla="*/ 3339 h 135"/>
                <a:gd name="T48" fmla="*/ 1157 w 71"/>
                <a:gd name="T49" fmla="*/ 3273 h 135"/>
                <a:gd name="T50" fmla="*/ 1195 w 71"/>
                <a:gd name="T51" fmla="*/ 3088 h 135"/>
                <a:gd name="T52" fmla="*/ 1157 w 71"/>
                <a:gd name="T53" fmla="*/ 2680 h 135"/>
                <a:gd name="T54" fmla="*/ 884 w 71"/>
                <a:gd name="T55" fmla="*/ 2401 h 135"/>
                <a:gd name="T56" fmla="*/ 336 w 71"/>
                <a:gd name="T57" fmla="*/ 2032 h 135"/>
                <a:gd name="T58" fmla="*/ 89 w 71"/>
                <a:gd name="T59" fmla="*/ 1687 h 135"/>
                <a:gd name="T60" fmla="*/ 0 w 71"/>
                <a:gd name="T61" fmla="*/ 1189 h 135"/>
                <a:gd name="T62" fmla="*/ 209 w 71"/>
                <a:gd name="T63" fmla="*/ 569 h 135"/>
                <a:gd name="T64" fmla="*/ 859 w 71"/>
                <a:gd name="T65" fmla="*/ 279 h 135"/>
                <a:gd name="T66" fmla="*/ 859 w 71"/>
                <a:gd name="T67" fmla="*/ 0 h 135"/>
                <a:gd name="T68" fmla="*/ 1289 w 71"/>
                <a:gd name="T69" fmla="*/ 0 h 135"/>
                <a:gd name="T70" fmla="*/ 1289 w 71"/>
                <a:gd name="T71" fmla="*/ 279 h 135"/>
                <a:gd name="T72" fmla="*/ 1858 w 71"/>
                <a:gd name="T73" fmla="*/ 569 h 135"/>
                <a:gd name="T74" fmla="*/ 2079 w 71"/>
                <a:gd name="T75" fmla="*/ 1189 h 135"/>
                <a:gd name="T76" fmla="*/ 2058 w 71"/>
                <a:gd name="T77" fmla="*/ 1345 h 13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1" h="135">
                  <a:moveTo>
                    <a:pt x="67" y="43"/>
                  </a:moveTo>
                  <a:cubicBezTo>
                    <a:pt x="39" y="43"/>
                    <a:pt x="39" y="43"/>
                    <a:pt x="39" y="43"/>
                  </a:cubicBezTo>
                  <a:cubicBezTo>
                    <a:pt x="39" y="38"/>
                    <a:pt x="39" y="38"/>
                    <a:pt x="39" y="38"/>
                  </a:cubicBezTo>
                  <a:cubicBezTo>
                    <a:pt x="39" y="33"/>
                    <a:pt x="39" y="30"/>
                    <a:pt x="38" y="29"/>
                  </a:cubicBezTo>
                  <a:cubicBezTo>
                    <a:pt x="37" y="27"/>
                    <a:pt x="36" y="26"/>
                    <a:pt x="34" y="26"/>
                  </a:cubicBezTo>
                  <a:cubicBezTo>
                    <a:pt x="32" y="26"/>
                    <a:pt x="31" y="27"/>
                    <a:pt x="30" y="28"/>
                  </a:cubicBezTo>
                  <a:cubicBezTo>
                    <a:pt x="29" y="30"/>
                    <a:pt x="29" y="32"/>
                    <a:pt x="29" y="34"/>
                  </a:cubicBezTo>
                  <a:cubicBezTo>
                    <a:pt x="29" y="39"/>
                    <a:pt x="30" y="42"/>
                    <a:pt x="31" y="44"/>
                  </a:cubicBezTo>
                  <a:cubicBezTo>
                    <a:pt x="33" y="45"/>
                    <a:pt x="38" y="49"/>
                    <a:pt x="47" y="54"/>
                  </a:cubicBezTo>
                  <a:cubicBezTo>
                    <a:pt x="54" y="58"/>
                    <a:pt x="59" y="62"/>
                    <a:pt x="61" y="64"/>
                  </a:cubicBezTo>
                  <a:cubicBezTo>
                    <a:pt x="64" y="66"/>
                    <a:pt x="66" y="70"/>
                    <a:pt x="68" y="74"/>
                  </a:cubicBezTo>
                  <a:cubicBezTo>
                    <a:pt x="70" y="78"/>
                    <a:pt x="71" y="83"/>
                    <a:pt x="71" y="90"/>
                  </a:cubicBezTo>
                  <a:cubicBezTo>
                    <a:pt x="71" y="100"/>
                    <a:pt x="68" y="108"/>
                    <a:pt x="63" y="113"/>
                  </a:cubicBezTo>
                  <a:cubicBezTo>
                    <a:pt x="59" y="119"/>
                    <a:pt x="51" y="123"/>
                    <a:pt x="42" y="124"/>
                  </a:cubicBezTo>
                  <a:cubicBezTo>
                    <a:pt x="42" y="135"/>
                    <a:pt x="42" y="135"/>
                    <a:pt x="42" y="135"/>
                  </a:cubicBezTo>
                  <a:cubicBezTo>
                    <a:pt x="28" y="135"/>
                    <a:pt x="28" y="135"/>
                    <a:pt x="28" y="135"/>
                  </a:cubicBezTo>
                  <a:cubicBezTo>
                    <a:pt x="28" y="124"/>
                    <a:pt x="28" y="124"/>
                    <a:pt x="28" y="124"/>
                  </a:cubicBezTo>
                  <a:cubicBezTo>
                    <a:pt x="21" y="123"/>
                    <a:pt x="14" y="120"/>
                    <a:pt x="9" y="115"/>
                  </a:cubicBezTo>
                  <a:cubicBezTo>
                    <a:pt x="3" y="110"/>
                    <a:pt x="0" y="101"/>
                    <a:pt x="0" y="88"/>
                  </a:cubicBezTo>
                  <a:cubicBezTo>
                    <a:pt x="0" y="83"/>
                    <a:pt x="0" y="83"/>
                    <a:pt x="0" y="83"/>
                  </a:cubicBezTo>
                  <a:cubicBezTo>
                    <a:pt x="28" y="83"/>
                    <a:pt x="28" y="83"/>
                    <a:pt x="28" y="83"/>
                  </a:cubicBezTo>
                  <a:cubicBezTo>
                    <a:pt x="28" y="90"/>
                    <a:pt x="28" y="90"/>
                    <a:pt x="28" y="90"/>
                  </a:cubicBezTo>
                  <a:cubicBezTo>
                    <a:pt x="28" y="97"/>
                    <a:pt x="29" y="102"/>
                    <a:pt x="29" y="104"/>
                  </a:cubicBezTo>
                  <a:cubicBezTo>
                    <a:pt x="30" y="106"/>
                    <a:pt x="31" y="107"/>
                    <a:pt x="34" y="107"/>
                  </a:cubicBezTo>
                  <a:cubicBezTo>
                    <a:pt x="35" y="107"/>
                    <a:pt x="37" y="106"/>
                    <a:pt x="38" y="105"/>
                  </a:cubicBezTo>
                  <a:cubicBezTo>
                    <a:pt x="39" y="104"/>
                    <a:pt x="39" y="102"/>
                    <a:pt x="39" y="99"/>
                  </a:cubicBezTo>
                  <a:cubicBezTo>
                    <a:pt x="39" y="93"/>
                    <a:pt x="39" y="88"/>
                    <a:pt x="38" y="86"/>
                  </a:cubicBezTo>
                  <a:cubicBezTo>
                    <a:pt x="37" y="83"/>
                    <a:pt x="34" y="80"/>
                    <a:pt x="29" y="77"/>
                  </a:cubicBezTo>
                  <a:cubicBezTo>
                    <a:pt x="20" y="71"/>
                    <a:pt x="14" y="67"/>
                    <a:pt x="11" y="65"/>
                  </a:cubicBezTo>
                  <a:cubicBezTo>
                    <a:pt x="8" y="62"/>
                    <a:pt x="5" y="59"/>
                    <a:pt x="3" y="54"/>
                  </a:cubicBezTo>
                  <a:cubicBezTo>
                    <a:pt x="1" y="49"/>
                    <a:pt x="0" y="44"/>
                    <a:pt x="0" y="38"/>
                  </a:cubicBezTo>
                  <a:cubicBezTo>
                    <a:pt x="0" y="30"/>
                    <a:pt x="2" y="23"/>
                    <a:pt x="7" y="18"/>
                  </a:cubicBezTo>
                  <a:cubicBezTo>
                    <a:pt x="12" y="13"/>
                    <a:pt x="19" y="11"/>
                    <a:pt x="28" y="9"/>
                  </a:cubicBezTo>
                  <a:cubicBezTo>
                    <a:pt x="28" y="0"/>
                    <a:pt x="28" y="0"/>
                    <a:pt x="28" y="0"/>
                  </a:cubicBezTo>
                  <a:cubicBezTo>
                    <a:pt x="42" y="0"/>
                    <a:pt x="42" y="0"/>
                    <a:pt x="42" y="0"/>
                  </a:cubicBezTo>
                  <a:cubicBezTo>
                    <a:pt x="42" y="9"/>
                    <a:pt x="42" y="9"/>
                    <a:pt x="42" y="9"/>
                  </a:cubicBezTo>
                  <a:cubicBezTo>
                    <a:pt x="50" y="11"/>
                    <a:pt x="57" y="13"/>
                    <a:pt x="61" y="18"/>
                  </a:cubicBezTo>
                  <a:cubicBezTo>
                    <a:pt x="66" y="23"/>
                    <a:pt x="68" y="30"/>
                    <a:pt x="68" y="38"/>
                  </a:cubicBezTo>
                  <a:cubicBezTo>
                    <a:pt x="68" y="39"/>
                    <a:pt x="68" y="41"/>
                    <a:pt x="67" y="43"/>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cs typeface="+mn-ea"/>
              </a:endParaRPr>
            </a:p>
          </p:txBody>
        </p:sp>
      </p:grpSp>
      <p:sp>
        <p:nvSpPr>
          <p:cNvPr id="24" name="矩形 1"/>
          <p:cNvSpPr>
            <a:spLocks noChangeArrowheads="1"/>
          </p:cNvSpPr>
          <p:nvPr/>
        </p:nvSpPr>
        <p:spPr bwMode="auto">
          <a:xfrm>
            <a:off x="2202371" y="2087564"/>
            <a:ext cx="4728546" cy="812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30000"/>
              </a:lnSpc>
            </a:pPr>
            <a:r>
              <a:rPr lang="zh-CN" altLang="en-US" sz="1200" kern="3000" spc="31" dirty="0">
                <a:solidFill>
                  <a:schemeClr val="tx1">
                    <a:lumMod val="50000"/>
                    <a:lumOff val="50000"/>
                  </a:schemeClr>
                </a:solidFill>
                <a:latin typeface="+mj-ea"/>
                <a:ea typeface="+mj-ea"/>
              </a:rPr>
              <a:t>文字内容需概括精炼，建议与标题相关并符合整体语言风格，语言描述尽量简洁生动。单击此处添加文本内容，语言描述尽量简洁生动。</a:t>
            </a:r>
            <a:endParaRPr lang="en-US" altLang="zh-CN" sz="1200" kern="3000" spc="31" dirty="0">
              <a:solidFill>
                <a:schemeClr val="tx1">
                  <a:lumMod val="50000"/>
                  <a:lumOff val="50000"/>
                </a:schemeClr>
              </a:solidFill>
              <a:latin typeface="+mj-ea"/>
              <a:ea typeface="+mj-ea"/>
            </a:endParaRPr>
          </a:p>
        </p:txBody>
      </p:sp>
      <p:sp>
        <p:nvSpPr>
          <p:cNvPr id="25" name="TextBox 626"/>
          <p:cNvSpPr txBox="1"/>
          <p:nvPr/>
        </p:nvSpPr>
        <p:spPr bwMode="auto">
          <a:xfrm>
            <a:off x="8247292" y="3162301"/>
            <a:ext cx="1159292" cy="338554"/>
          </a:xfrm>
          <a:prstGeom prst="rect">
            <a:avLst/>
          </a:prstGeom>
          <a:noFill/>
        </p:spPr>
        <p:txBody>
          <a:bodyPr wrap="none">
            <a:spAutoFit/>
          </a:bodyPr>
          <a:lstStyle>
            <a:defPPr>
              <a:defRPr lang="zh-CN"/>
            </a:defPPr>
            <a:lvl1pPr algn="ctr" fontAlgn="auto">
              <a:spcBef>
                <a:spcPts val="0"/>
              </a:spcBef>
              <a:spcAft>
                <a:spcPts val="0"/>
              </a:spcAft>
              <a:defRPr sz="1600" spc="300">
                <a:solidFill>
                  <a:srgbClr val="F83003"/>
                </a:solidFill>
                <a:latin typeface="微软雅黑" panose="020B0503020204020204" pitchFamily="34" charset="-122"/>
                <a:ea typeface="微软雅黑" panose="020B0503020204020204" pitchFamily="34" charset="-122"/>
                <a:cs typeface="Arial" panose="020B0604020202020204" pitchFamily="34" charset="0"/>
              </a:defRPr>
            </a:lvl1pPr>
          </a:lstStyle>
          <a:p>
            <a:pPr eaLnBrk="1" hangingPunct="1">
              <a:defRPr/>
            </a:pPr>
            <a:r>
              <a:rPr lang="zh-CN" altLang="en-US" dirty="0">
                <a:solidFill>
                  <a:schemeClr val="bg1"/>
                </a:solidFill>
                <a:ea typeface="+mn-ea"/>
                <a:cs typeface="+mn-ea"/>
              </a:rPr>
              <a:t>添加标题</a:t>
            </a:r>
            <a:endParaRPr lang="zh-CN" altLang="en-US" dirty="0">
              <a:solidFill>
                <a:schemeClr val="bg1"/>
              </a:solidFill>
              <a:ea typeface="+mn-ea"/>
              <a:cs typeface="+mn-ea"/>
            </a:endParaRPr>
          </a:p>
        </p:txBody>
      </p:sp>
      <p:sp>
        <p:nvSpPr>
          <p:cNvPr id="26" name="TextBox 627"/>
          <p:cNvSpPr txBox="1"/>
          <p:nvPr/>
        </p:nvSpPr>
        <p:spPr bwMode="auto">
          <a:xfrm>
            <a:off x="7432218" y="4297364"/>
            <a:ext cx="1159292" cy="338554"/>
          </a:xfrm>
          <a:prstGeom prst="rect">
            <a:avLst/>
          </a:prstGeom>
          <a:noFill/>
        </p:spPr>
        <p:txBody>
          <a:bodyPr wrap="none">
            <a:spAutoFit/>
          </a:bodyPr>
          <a:lstStyle>
            <a:defPPr>
              <a:defRPr lang="zh-CN"/>
            </a:defPPr>
            <a:lvl1pPr algn="ctr" fontAlgn="auto">
              <a:spcBef>
                <a:spcPts val="0"/>
              </a:spcBef>
              <a:spcAft>
                <a:spcPts val="0"/>
              </a:spcAft>
              <a:defRPr sz="1600" spc="300">
                <a:solidFill>
                  <a:srgbClr val="F83003"/>
                </a:solidFill>
                <a:latin typeface="微软雅黑" panose="020B0503020204020204" pitchFamily="34" charset="-122"/>
                <a:ea typeface="微软雅黑" panose="020B0503020204020204" pitchFamily="34" charset="-122"/>
                <a:cs typeface="Arial" panose="020B0604020202020204" pitchFamily="34" charset="0"/>
              </a:defRPr>
            </a:lvl1pPr>
          </a:lstStyle>
          <a:p>
            <a:pPr eaLnBrk="1" hangingPunct="1">
              <a:defRPr/>
            </a:pPr>
            <a:r>
              <a:rPr lang="zh-CN" altLang="en-US" dirty="0">
                <a:solidFill>
                  <a:schemeClr val="bg1"/>
                </a:solidFill>
                <a:ea typeface="+mn-ea"/>
                <a:cs typeface="+mn-ea"/>
              </a:rPr>
              <a:t>添加标题</a:t>
            </a:r>
            <a:endParaRPr lang="zh-CN" altLang="en-US" dirty="0">
              <a:solidFill>
                <a:schemeClr val="bg1"/>
              </a:solidFill>
              <a:ea typeface="+mn-ea"/>
              <a:cs typeface="+mn-ea"/>
            </a:endParaRPr>
          </a:p>
        </p:txBody>
      </p:sp>
      <p:sp>
        <p:nvSpPr>
          <p:cNvPr id="27" name="TextBox 628"/>
          <p:cNvSpPr txBox="1"/>
          <p:nvPr/>
        </p:nvSpPr>
        <p:spPr bwMode="auto">
          <a:xfrm>
            <a:off x="8495704" y="5456239"/>
            <a:ext cx="1159292" cy="338554"/>
          </a:xfrm>
          <a:prstGeom prst="rect">
            <a:avLst/>
          </a:prstGeom>
          <a:noFill/>
        </p:spPr>
        <p:txBody>
          <a:bodyPr wrap="none">
            <a:spAutoFit/>
          </a:bodyPr>
          <a:lstStyle>
            <a:defPPr>
              <a:defRPr lang="zh-CN"/>
            </a:defPPr>
            <a:lvl1pPr algn="ctr" fontAlgn="auto">
              <a:spcBef>
                <a:spcPts val="0"/>
              </a:spcBef>
              <a:spcAft>
                <a:spcPts val="0"/>
              </a:spcAft>
              <a:defRPr sz="1600" spc="300">
                <a:solidFill>
                  <a:srgbClr val="F83003"/>
                </a:solidFill>
                <a:latin typeface="微软雅黑" panose="020B0503020204020204" pitchFamily="34" charset="-122"/>
                <a:ea typeface="微软雅黑" panose="020B0503020204020204" pitchFamily="34" charset="-122"/>
                <a:cs typeface="Arial" panose="020B0604020202020204" pitchFamily="34" charset="0"/>
              </a:defRPr>
            </a:lvl1pPr>
          </a:lstStyle>
          <a:p>
            <a:pPr eaLnBrk="1" hangingPunct="1">
              <a:defRPr/>
            </a:pPr>
            <a:r>
              <a:rPr lang="zh-CN" altLang="en-US" dirty="0">
                <a:solidFill>
                  <a:schemeClr val="bg1"/>
                </a:solidFill>
                <a:ea typeface="+mn-ea"/>
                <a:cs typeface="+mn-ea"/>
              </a:rPr>
              <a:t>添加标题</a:t>
            </a:r>
            <a:endParaRPr lang="zh-CN" altLang="en-US" dirty="0">
              <a:solidFill>
                <a:schemeClr val="bg1"/>
              </a:solidFill>
              <a:ea typeface="+mn-ea"/>
              <a:cs typeface="+mn-ea"/>
            </a:endParaRPr>
          </a:p>
        </p:txBody>
      </p:sp>
      <p:sp>
        <p:nvSpPr>
          <p:cNvPr id="28" name="任意多边形 27"/>
          <p:cNvSpPr/>
          <p:nvPr/>
        </p:nvSpPr>
        <p:spPr>
          <a:xfrm>
            <a:off x="2221419" y="2782890"/>
            <a:ext cx="7644405" cy="53975"/>
          </a:xfrm>
          <a:custGeom>
            <a:avLst/>
            <a:gdLst>
              <a:gd name="connsiteX0" fmla="*/ 4397828 w 4397828"/>
              <a:gd name="connsiteY0" fmla="*/ 0 h 0"/>
              <a:gd name="connsiteX1" fmla="*/ 4397828 w 4397828"/>
              <a:gd name="connsiteY1" fmla="*/ 0 h 0"/>
              <a:gd name="connsiteX2" fmla="*/ 0 w 4397828"/>
              <a:gd name="connsiteY2" fmla="*/ 0 h 0"/>
            </a:gdLst>
            <a:ahLst/>
            <a:cxnLst>
              <a:cxn ang="0">
                <a:pos x="connsiteX0" y="connsiteY0"/>
              </a:cxn>
              <a:cxn ang="0">
                <a:pos x="connsiteX1" y="connsiteY1"/>
              </a:cxn>
              <a:cxn ang="0">
                <a:pos x="connsiteX2" y="connsiteY2"/>
              </a:cxn>
            </a:cxnLst>
            <a:rect l="l" t="t" r="r" b="b"/>
            <a:pathLst>
              <a:path w="4397828">
                <a:moveTo>
                  <a:pt x="4397828" y="0"/>
                </a:moveTo>
                <a:lnTo>
                  <a:pt x="4397828" y="0"/>
                </a:lnTo>
                <a:lnTo>
                  <a:pt x="0" y="0"/>
                </a:lnTo>
              </a:path>
            </a:pathLst>
          </a:custGeom>
          <a:noFill/>
          <a:ln w="127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endParaRPr>
          </a:p>
        </p:txBody>
      </p:sp>
      <p:sp>
        <p:nvSpPr>
          <p:cNvPr id="29" name="矩形 1"/>
          <p:cNvSpPr>
            <a:spLocks noChangeArrowheads="1"/>
          </p:cNvSpPr>
          <p:nvPr/>
        </p:nvSpPr>
        <p:spPr bwMode="auto">
          <a:xfrm>
            <a:off x="2202371" y="3082926"/>
            <a:ext cx="4434898" cy="812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30000"/>
              </a:lnSpc>
            </a:pPr>
            <a:r>
              <a:rPr lang="zh-CN" altLang="en-US" sz="1200" kern="3000" spc="31" dirty="0">
                <a:solidFill>
                  <a:schemeClr val="tx1">
                    <a:lumMod val="50000"/>
                    <a:lumOff val="50000"/>
                  </a:schemeClr>
                </a:solidFill>
                <a:latin typeface="+mj-ea"/>
                <a:ea typeface="+mj-ea"/>
              </a:rPr>
              <a:t>文字内容需概括精炼，建议与标题相关并符合整体语言风格，语言描述尽量简洁生动。单击此处添加文本内容，语言描述尽量简洁生动。</a:t>
            </a:r>
            <a:endParaRPr lang="en-US" altLang="zh-CN" sz="1200" kern="3000" spc="31" dirty="0">
              <a:solidFill>
                <a:schemeClr val="tx1">
                  <a:lumMod val="50000"/>
                  <a:lumOff val="50000"/>
                </a:schemeClr>
              </a:solidFill>
              <a:latin typeface="+mj-ea"/>
              <a:ea typeface="+mj-ea"/>
            </a:endParaRPr>
          </a:p>
        </p:txBody>
      </p:sp>
      <p:sp>
        <p:nvSpPr>
          <p:cNvPr id="30" name="任意多边形 29"/>
          <p:cNvSpPr/>
          <p:nvPr/>
        </p:nvSpPr>
        <p:spPr>
          <a:xfrm>
            <a:off x="2221419" y="3913190"/>
            <a:ext cx="7568215" cy="53975"/>
          </a:xfrm>
          <a:custGeom>
            <a:avLst/>
            <a:gdLst>
              <a:gd name="connsiteX0" fmla="*/ 4397828 w 4397828"/>
              <a:gd name="connsiteY0" fmla="*/ 0 h 0"/>
              <a:gd name="connsiteX1" fmla="*/ 4397828 w 4397828"/>
              <a:gd name="connsiteY1" fmla="*/ 0 h 0"/>
              <a:gd name="connsiteX2" fmla="*/ 0 w 4397828"/>
              <a:gd name="connsiteY2" fmla="*/ 0 h 0"/>
            </a:gdLst>
            <a:ahLst/>
            <a:cxnLst>
              <a:cxn ang="0">
                <a:pos x="connsiteX0" y="connsiteY0"/>
              </a:cxn>
              <a:cxn ang="0">
                <a:pos x="connsiteX1" y="connsiteY1"/>
              </a:cxn>
              <a:cxn ang="0">
                <a:pos x="connsiteX2" y="connsiteY2"/>
              </a:cxn>
            </a:cxnLst>
            <a:rect l="l" t="t" r="r" b="b"/>
            <a:pathLst>
              <a:path w="4397828">
                <a:moveTo>
                  <a:pt x="4397828" y="0"/>
                </a:moveTo>
                <a:lnTo>
                  <a:pt x="4397828" y="0"/>
                </a:lnTo>
                <a:lnTo>
                  <a:pt x="0" y="0"/>
                </a:lnTo>
              </a:path>
            </a:pathLst>
          </a:custGeom>
          <a:noFill/>
          <a:ln w="127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endParaRPr>
          </a:p>
        </p:txBody>
      </p:sp>
      <p:sp>
        <p:nvSpPr>
          <p:cNvPr id="31" name="矩形 1"/>
          <p:cNvSpPr>
            <a:spLocks noChangeArrowheads="1"/>
          </p:cNvSpPr>
          <p:nvPr/>
        </p:nvSpPr>
        <p:spPr bwMode="auto">
          <a:xfrm>
            <a:off x="2202371" y="4297364"/>
            <a:ext cx="4661880" cy="812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30000"/>
              </a:lnSpc>
            </a:pPr>
            <a:r>
              <a:rPr lang="zh-CN" altLang="en-US" sz="1200" kern="3000" spc="31" dirty="0">
                <a:solidFill>
                  <a:schemeClr val="tx1">
                    <a:lumMod val="50000"/>
                    <a:lumOff val="50000"/>
                  </a:schemeClr>
                </a:solidFill>
                <a:latin typeface="+mj-ea"/>
                <a:ea typeface="+mj-ea"/>
              </a:rPr>
              <a:t>文字内容需概括精炼，建议与标题相关并符合整体语言风格，语言描述尽量简洁生动。单击此处添加文本内容，语言描述尽量简洁生动。</a:t>
            </a:r>
            <a:endParaRPr lang="en-US" altLang="zh-CN" sz="1200" kern="3000" spc="31" dirty="0">
              <a:solidFill>
                <a:schemeClr val="tx1">
                  <a:lumMod val="50000"/>
                  <a:lumOff val="50000"/>
                </a:schemeClr>
              </a:solidFill>
              <a:latin typeface="+mj-ea"/>
              <a:ea typeface="+mj-ea"/>
            </a:endParaRPr>
          </a:p>
        </p:txBody>
      </p:sp>
      <p:sp>
        <p:nvSpPr>
          <p:cNvPr id="32" name="任意多边形 31"/>
          <p:cNvSpPr/>
          <p:nvPr/>
        </p:nvSpPr>
        <p:spPr>
          <a:xfrm>
            <a:off x="2221419" y="5043488"/>
            <a:ext cx="7212661" cy="49212"/>
          </a:xfrm>
          <a:custGeom>
            <a:avLst/>
            <a:gdLst>
              <a:gd name="connsiteX0" fmla="*/ 4397828 w 4397828"/>
              <a:gd name="connsiteY0" fmla="*/ 0 h 0"/>
              <a:gd name="connsiteX1" fmla="*/ 4397828 w 4397828"/>
              <a:gd name="connsiteY1" fmla="*/ 0 h 0"/>
              <a:gd name="connsiteX2" fmla="*/ 0 w 4397828"/>
              <a:gd name="connsiteY2" fmla="*/ 0 h 0"/>
            </a:gdLst>
            <a:ahLst/>
            <a:cxnLst>
              <a:cxn ang="0">
                <a:pos x="connsiteX0" y="connsiteY0"/>
              </a:cxn>
              <a:cxn ang="0">
                <a:pos x="connsiteX1" y="connsiteY1"/>
              </a:cxn>
              <a:cxn ang="0">
                <a:pos x="connsiteX2" y="connsiteY2"/>
              </a:cxn>
            </a:cxnLst>
            <a:rect l="l" t="t" r="r" b="b"/>
            <a:pathLst>
              <a:path w="4397828">
                <a:moveTo>
                  <a:pt x="4397828" y="0"/>
                </a:moveTo>
                <a:lnTo>
                  <a:pt x="4397828" y="0"/>
                </a:lnTo>
                <a:lnTo>
                  <a:pt x="0" y="0"/>
                </a:lnTo>
              </a:path>
            </a:pathLst>
          </a:custGeom>
          <a:noFill/>
          <a:ln w="127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endParaRPr>
          </a:p>
        </p:txBody>
      </p:sp>
      <p:sp>
        <p:nvSpPr>
          <p:cNvPr id="33" name="矩形 1"/>
          <p:cNvSpPr>
            <a:spLocks noChangeArrowheads="1"/>
          </p:cNvSpPr>
          <p:nvPr/>
        </p:nvSpPr>
        <p:spPr bwMode="auto">
          <a:xfrm>
            <a:off x="2202370" y="5257801"/>
            <a:ext cx="5517432" cy="572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30000"/>
              </a:lnSpc>
            </a:pPr>
            <a:r>
              <a:rPr lang="zh-CN" altLang="en-US" sz="1200" kern="3000" spc="31" dirty="0">
                <a:solidFill>
                  <a:schemeClr val="tx1">
                    <a:lumMod val="50000"/>
                    <a:lumOff val="50000"/>
                  </a:schemeClr>
                </a:solidFill>
                <a:latin typeface="+mj-ea"/>
                <a:ea typeface="+mj-ea"/>
              </a:rPr>
              <a:t>文字内容需概括精炼，建议与标题相关并符合整体语言风格，语言描述尽量简洁生动。单击此处添加文本内容，语言描述尽量简洁生动。</a:t>
            </a:r>
            <a:endParaRPr lang="en-US" altLang="zh-CN" sz="1200" kern="3000" spc="31" dirty="0">
              <a:solidFill>
                <a:schemeClr val="tx1">
                  <a:lumMod val="50000"/>
                  <a:lumOff val="50000"/>
                </a:schemeClr>
              </a:solidFill>
              <a:latin typeface="+mj-ea"/>
              <a:ea typeface="+mj-ea"/>
            </a:endParaRPr>
          </a:p>
        </p:txBody>
      </p:sp>
      <p:sp>
        <p:nvSpPr>
          <p:cNvPr id="34" name="任意多边形 33"/>
          <p:cNvSpPr/>
          <p:nvPr/>
        </p:nvSpPr>
        <p:spPr>
          <a:xfrm>
            <a:off x="2221419" y="6170615"/>
            <a:ext cx="7676151" cy="52387"/>
          </a:xfrm>
          <a:custGeom>
            <a:avLst/>
            <a:gdLst>
              <a:gd name="connsiteX0" fmla="*/ 4397828 w 4397828"/>
              <a:gd name="connsiteY0" fmla="*/ 0 h 0"/>
              <a:gd name="connsiteX1" fmla="*/ 4397828 w 4397828"/>
              <a:gd name="connsiteY1" fmla="*/ 0 h 0"/>
              <a:gd name="connsiteX2" fmla="*/ 0 w 4397828"/>
              <a:gd name="connsiteY2" fmla="*/ 0 h 0"/>
            </a:gdLst>
            <a:ahLst/>
            <a:cxnLst>
              <a:cxn ang="0">
                <a:pos x="connsiteX0" y="connsiteY0"/>
              </a:cxn>
              <a:cxn ang="0">
                <a:pos x="connsiteX1" y="connsiteY1"/>
              </a:cxn>
              <a:cxn ang="0">
                <a:pos x="connsiteX2" y="connsiteY2"/>
              </a:cxn>
            </a:cxnLst>
            <a:rect l="l" t="t" r="r" b="b"/>
            <a:pathLst>
              <a:path w="4397828">
                <a:moveTo>
                  <a:pt x="4397828" y="0"/>
                </a:moveTo>
                <a:lnTo>
                  <a:pt x="4397828" y="0"/>
                </a:lnTo>
                <a:lnTo>
                  <a:pt x="0" y="0"/>
                </a:lnTo>
              </a:path>
            </a:pathLst>
          </a:custGeom>
          <a:noFill/>
          <a:ln w="127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endParaRPr>
          </a:p>
        </p:txBody>
      </p:sp>
      <p:sp>
        <p:nvSpPr>
          <p:cNvPr id="2" name="标题 1"/>
          <p:cNvSpPr>
            <a:spLocks noGrp="1"/>
          </p:cNvSpPr>
          <p:nvPr>
            <p:ph type="title"/>
          </p:nvPr>
        </p:nvSpPr>
        <p:spPr/>
        <p:txBody>
          <a:bodyPr/>
          <a:lstStyle/>
          <a:p>
            <a:r>
              <a:rPr lang="zh-CN" altLang="en-US" dirty="0">
                <a:cs typeface="+mn-ea"/>
              </a:rPr>
              <a:t>单击此处添加标题</a:t>
            </a:r>
            <a:endParaRPr lang="zh-CN" altLang="en-US" dirty="0">
              <a:ea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2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50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75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53" presetClass="entr" presetSubtype="16" fill="hold"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250" fill="hold"/>
                                        <p:tgtEl>
                                          <p:spTgt spid="21"/>
                                        </p:tgtEl>
                                        <p:attrNameLst>
                                          <p:attrName>ppt_w</p:attrName>
                                        </p:attrNameLst>
                                      </p:cBhvr>
                                      <p:tavLst>
                                        <p:tav tm="0">
                                          <p:val>
                                            <p:fltVal val="0"/>
                                          </p:val>
                                        </p:tav>
                                        <p:tav tm="100000">
                                          <p:val>
                                            <p:strVal val="#ppt_w"/>
                                          </p:val>
                                        </p:tav>
                                      </p:tavLst>
                                    </p:anim>
                                    <p:anim calcmode="lin" valueType="num">
                                      <p:cBhvr>
                                        <p:cTn id="25" dur="250" fill="hold"/>
                                        <p:tgtEl>
                                          <p:spTgt spid="21"/>
                                        </p:tgtEl>
                                        <p:attrNameLst>
                                          <p:attrName>ppt_h</p:attrName>
                                        </p:attrNameLst>
                                      </p:cBhvr>
                                      <p:tavLst>
                                        <p:tav tm="0">
                                          <p:val>
                                            <p:fltVal val="0"/>
                                          </p:val>
                                        </p:tav>
                                        <p:tav tm="100000">
                                          <p:val>
                                            <p:strVal val="#ppt_h"/>
                                          </p:val>
                                        </p:tav>
                                      </p:tavLst>
                                    </p:anim>
                                    <p:animEffect transition="in" filter="fade">
                                      <p:cBhvr>
                                        <p:cTn id="26" dur="250"/>
                                        <p:tgtEl>
                                          <p:spTgt spid="21"/>
                                        </p:tgtEl>
                                      </p:cBhvr>
                                    </p:animEffect>
                                  </p:childTnLst>
                                </p:cTn>
                              </p:par>
                              <p:par>
                                <p:cTn id="27" presetID="6" presetClass="emph" presetSubtype="0" autoRev="1" fill="hold" nodeType="withEffect">
                                  <p:stCondLst>
                                    <p:cond delay="0"/>
                                  </p:stCondLst>
                                  <p:childTnLst>
                                    <p:animScale>
                                      <p:cBhvr>
                                        <p:cTn id="28" dur="250" fill="hold"/>
                                        <p:tgtEl>
                                          <p:spTgt spid="21"/>
                                        </p:tgtEl>
                                      </p:cBhvr>
                                      <p:by x="150000" y="150000"/>
                                    </p:animScale>
                                  </p:childTnLst>
                                </p:cTn>
                              </p:par>
                              <p:par>
                                <p:cTn id="29" presetID="14" presetClass="entr" presetSubtype="1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randombar(horizontal)">
                                      <p:cBhvr>
                                        <p:cTn id="31" dur="500"/>
                                        <p:tgtEl>
                                          <p:spTgt spid="27"/>
                                        </p:tgtEl>
                                      </p:cBhvr>
                                    </p:animEffect>
                                  </p:childTnLst>
                                </p:cTn>
                              </p:par>
                            </p:childTnLst>
                          </p:cTn>
                        </p:par>
                        <p:par>
                          <p:cTn id="32" fill="hold">
                            <p:stCondLst>
                              <p:cond delay="1000"/>
                            </p:stCondLst>
                            <p:childTnLst>
                              <p:par>
                                <p:cTn id="33" presetID="53" presetClass="entr" presetSubtype="16" fill="hold" nodeType="after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250" fill="hold"/>
                                        <p:tgtEl>
                                          <p:spTgt spid="17"/>
                                        </p:tgtEl>
                                        <p:attrNameLst>
                                          <p:attrName>ppt_w</p:attrName>
                                        </p:attrNameLst>
                                      </p:cBhvr>
                                      <p:tavLst>
                                        <p:tav tm="0">
                                          <p:val>
                                            <p:fltVal val="0"/>
                                          </p:val>
                                        </p:tav>
                                        <p:tav tm="100000">
                                          <p:val>
                                            <p:strVal val="#ppt_w"/>
                                          </p:val>
                                        </p:tav>
                                      </p:tavLst>
                                    </p:anim>
                                    <p:anim calcmode="lin" valueType="num">
                                      <p:cBhvr>
                                        <p:cTn id="36" dur="250" fill="hold"/>
                                        <p:tgtEl>
                                          <p:spTgt spid="17"/>
                                        </p:tgtEl>
                                        <p:attrNameLst>
                                          <p:attrName>ppt_h</p:attrName>
                                        </p:attrNameLst>
                                      </p:cBhvr>
                                      <p:tavLst>
                                        <p:tav tm="0">
                                          <p:val>
                                            <p:fltVal val="0"/>
                                          </p:val>
                                        </p:tav>
                                        <p:tav tm="100000">
                                          <p:val>
                                            <p:strVal val="#ppt_h"/>
                                          </p:val>
                                        </p:tav>
                                      </p:tavLst>
                                    </p:anim>
                                    <p:animEffect transition="in" filter="fade">
                                      <p:cBhvr>
                                        <p:cTn id="37" dur="250"/>
                                        <p:tgtEl>
                                          <p:spTgt spid="17"/>
                                        </p:tgtEl>
                                      </p:cBhvr>
                                    </p:animEffect>
                                  </p:childTnLst>
                                </p:cTn>
                              </p:par>
                              <p:par>
                                <p:cTn id="38" presetID="6" presetClass="emph" presetSubtype="0" autoRev="1" fill="hold" nodeType="withEffect">
                                  <p:stCondLst>
                                    <p:cond delay="0"/>
                                  </p:stCondLst>
                                  <p:childTnLst>
                                    <p:animScale>
                                      <p:cBhvr>
                                        <p:cTn id="39" dur="250" fill="hold"/>
                                        <p:tgtEl>
                                          <p:spTgt spid="17"/>
                                        </p:tgtEl>
                                      </p:cBhvr>
                                      <p:by x="150000" y="150000"/>
                                    </p:animScale>
                                  </p:childTnLst>
                                </p:cTn>
                              </p:par>
                              <p:par>
                                <p:cTn id="40" presetID="14" presetClass="entr" presetSubtype="10"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randombar(horizontal)">
                                      <p:cBhvr>
                                        <p:cTn id="42" dur="500"/>
                                        <p:tgtEl>
                                          <p:spTgt spid="26"/>
                                        </p:tgtEl>
                                      </p:cBhvr>
                                    </p:animEffect>
                                  </p:childTnLst>
                                </p:cTn>
                              </p:par>
                            </p:childTnLst>
                          </p:cTn>
                        </p:par>
                        <p:par>
                          <p:cTn id="43" fill="hold">
                            <p:stCondLst>
                              <p:cond delay="1500"/>
                            </p:stCondLst>
                            <p:childTnLst>
                              <p:par>
                                <p:cTn id="44" presetID="53" presetClass="entr" presetSubtype="16" fill="hold" nodeType="after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p:cTn id="46" dur="250" fill="hold"/>
                                        <p:tgtEl>
                                          <p:spTgt spid="10"/>
                                        </p:tgtEl>
                                        <p:attrNameLst>
                                          <p:attrName>ppt_w</p:attrName>
                                        </p:attrNameLst>
                                      </p:cBhvr>
                                      <p:tavLst>
                                        <p:tav tm="0">
                                          <p:val>
                                            <p:fltVal val="0"/>
                                          </p:val>
                                        </p:tav>
                                        <p:tav tm="100000">
                                          <p:val>
                                            <p:strVal val="#ppt_w"/>
                                          </p:val>
                                        </p:tav>
                                      </p:tavLst>
                                    </p:anim>
                                    <p:anim calcmode="lin" valueType="num">
                                      <p:cBhvr>
                                        <p:cTn id="47" dur="250" fill="hold"/>
                                        <p:tgtEl>
                                          <p:spTgt spid="10"/>
                                        </p:tgtEl>
                                        <p:attrNameLst>
                                          <p:attrName>ppt_h</p:attrName>
                                        </p:attrNameLst>
                                      </p:cBhvr>
                                      <p:tavLst>
                                        <p:tav tm="0">
                                          <p:val>
                                            <p:fltVal val="0"/>
                                          </p:val>
                                        </p:tav>
                                        <p:tav tm="100000">
                                          <p:val>
                                            <p:strVal val="#ppt_h"/>
                                          </p:val>
                                        </p:tav>
                                      </p:tavLst>
                                    </p:anim>
                                    <p:animEffect transition="in" filter="fade">
                                      <p:cBhvr>
                                        <p:cTn id="48" dur="250"/>
                                        <p:tgtEl>
                                          <p:spTgt spid="10"/>
                                        </p:tgtEl>
                                      </p:cBhvr>
                                    </p:animEffect>
                                  </p:childTnLst>
                                </p:cTn>
                              </p:par>
                              <p:par>
                                <p:cTn id="49" presetID="6" presetClass="emph" presetSubtype="0" autoRev="1" fill="hold" nodeType="withEffect">
                                  <p:stCondLst>
                                    <p:cond delay="0"/>
                                  </p:stCondLst>
                                  <p:childTnLst>
                                    <p:animScale>
                                      <p:cBhvr>
                                        <p:cTn id="50" dur="250" fill="hold"/>
                                        <p:tgtEl>
                                          <p:spTgt spid="10"/>
                                        </p:tgtEl>
                                      </p:cBhvr>
                                      <p:by x="150000" y="150000"/>
                                    </p:animScale>
                                  </p:childTnLst>
                                </p:cTn>
                              </p:par>
                              <p:par>
                                <p:cTn id="51" presetID="14" presetClass="entr" presetSubtype="10" fill="hold" grpId="0" nodeType="with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randombar(horizontal)">
                                      <p:cBhvr>
                                        <p:cTn id="53" dur="500"/>
                                        <p:tgtEl>
                                          <p:spTgt spid="25"/>
                                        </p:tgtEl>
                                      </p:cBhvr>
                                    </p:animEffect>
                                  </p:childTnLst>
                                </p:cTn>
                              </p:par>
                            </p:childTnLst>
                          </p:cTn>
                        </p:par>
                        <p:par>
                          <p:cTn id="54" fill="hold">
                            <p:stCondLst>
                              <p:cond delay="2000"/>
                            </p:stCondLst>
                            <p:childTnLst>
                              <p:par>
                                <p:cTn id="55" presetID="53" presetClass="entr" presetSubtype="16" fill="hold" nodeType="afterEffect">
                                  <p:stCondLst>
                                    <p:cond delay="0"/>
                                  </p:stCondLst>
                                  <p:childTnLst>
                                    <p:set>
                                      <p:cBhvr>
                                        <p:cTn id="56" dur="1" fill="hold">
                                          <p:stCondLst>
                                            <p:cond delay="0"/>
                                          </p:stCondLst>
                                        </p:cTn>
                                        <p:tgtEl>
                                          <p:spTgt spid="7"/>
                                        </p:tgtEl>
                                        <p:attrNameLst>
                                          <p:attrName>style.visibility</p:attrName>
                                        </p:attrNameLst>
                                      </p:cBhvr>
                                      <p:to>
                                        <p:strVal val="visible"/>
                                      </p:to>
                                    </p:set>
                                    <p:anim calcmode="lin" valueType="num">
                                      <p:cBhvr>
                                        <p:cTn id="57" dur="250" fill="hold"/>
                                        <p:tgtEl>
                                          <p:spTgt spid="7"/>
                                        </p:tgtEl>
                                        <p:attrNameLst>
                                          <p:attrName>ppt_w</p:attrName>
                                        </p:attrNameLst>
                                      </p:cBhvr>
                                      <p:tavLst>
                                        <p:tav tm="0">
                                          <p:val>
                                            <p:fltVal val="0"/>
                                          </p:val>
                                        </p:tav>
                                        <p:tav tm="100000">
                                          <p:val>
                                            <p:strVal val="#ppt_w"/>
                                          </p:val>
                                        </p:tav>
                                      </p:tavLst>
                                    </p:anim>
                                    <p:anim calcmode="lin" valueType="num">
                                      <p:cBhvr>
                                        <p:cTn id="58" dur="250" fill="hold"/>
                                        <p:tgtEl>
                                          <p:spTgt spid="7"/>
                                        </p:tgtEl>
                                        <p:attrNameLst>
                                          <p:attrName>ppt_h</p:attrName>
                                        </p:attrNameLst>
                                      </p:cBhvr>
                                      <p:tavLst>
                                        <p:tav tm="0">
                                          <p:val>
                                            <p:fltVal val="0"/>
                                          </p:val>
                                        </p:tav>
                                        <p:tav tm="100000">
                                          <p:val>
                                            <p:strVal val="#ppt_h"/>
                                          </p:val>
                                        </p:tav>
                                      </p:tavLst>
                                    </p:anim>
                                    <p:animEffect transition="in" filter="fade">
                                      <p:cBhvr>
                                        <p:cTn id="59" dur="250"/>
                                        <p:tgtEl>
                                          <p:spTgt spid="7"/>
                                        </p:tgtEl>
                                      </p:cBhvr>
                                    </p:animEffect>
                                  </p:childTnLst>
                                </p:cTn>
                              </p:par>
                              <p:par>
                                <p:cTn id="60" presetID="6" presetClass="emph" presetSubtype="0" autoRev="1" fill="hold" nodeType="withEffect">
                                  <p:stCondLst>
                                    <p:cond delay="0"/>
                                  </p:stCondLst>
                                  <p:childTnLst>
                                    <p:animScale>
                                      <p:cBhvr>
                                        <p:cTn id="61" dur="250" fill="hold"/>
                                        <p:tgtEl>
                                          <p:spTgt spid="7"/>
                                        </p:tgtEl>
                                      </p:cBhvr>
                                      <p:by x="150000" y="150000"/>
                                    </p:animScale>
                                  </p:childTnLst>
                                </p:cTn>
                              </p:par>
                              <p:par>
                                <p:cTn id="62" presetID="14" presetClass="entr" presetSubtype="10" fill="hold" grpId="0" nodeType="with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randombar(horizontal)">
                                      <p:cBhvr>
                                        <p:cTn id="64" dur="500"/>
                                        <p:tgtEl>
                                          <p:spTgt spid="16"/>
                                        </p:tgtEl>
                                      </p:cBhvr>
                                    </p:animEffect>
                                  </p:childTnLst>
                                </p:cTn>
                              </p:par>
                            </p:childTnLst>
                          </p:cTn>
                        </p:par>
                        <p:par>
                          <p:cTn id="65" fill="hold">
                            <p:stCondLst>
                              <p:cond delay="2500"/>
                            </p:stCondLst>
                            <p:childTnLst>
                              <p:par>
                                <p:cTn id="66" presetID="22" presetClass="entr" presetSubtype="2" fill="hold" nodeType="afterEffect">
                                  <p:stCondLst>
                                    <p:cond delay="0"/>
                                  </p:stCondLst>
                                  <p:childTnLst>
                                    <p:set>
                                      <p:cBhvr>
                                        <p:cTn id="67" dur="1" fill="hold">
                                          <p:stCondLst>
                                            <p:cond delay="0"/>
                                          </p:stCondLst>
                                        </p:cTn>
                                        <p:tgtEl>
                                          <p:spTgt spid="34"/>
                                        </p:tgtEl>
                                        <p:attrNameLst>
                                          <p:attrName>style.visibility</p:attrName>
                                        </p:attrNameLst>
                                      </p:cBhvr>
                                      <p:to>
                                        <p:strVal val="visible"/>
                                      </p:to>
                                    </p:set>
                                    <p:animEffect transition="in" filter="wipe(right)">
                                      <p:cBhvr>
                                        <p:cTn id="68" dur="500"/>
                                        <p:tgtEl>
                                          <p:spTgt spid="34"/>
                                        </p:tgtEl>
                                      </p:cBhvr>
                                    </p:animEffect>
                                  </p:childTnLst>
                                </p:cTn>
                              </p:par>
                              <p:par>
                                <p:cTn id="69" presetID="22" presetClass="entr" presetSubtype="2" fill="hold" nodeType="withEffect">
                                  <p:stCondLst>
                                    <p:cond delay="250"/>
                                  </p:stCondLst>
                                  <p:childTnLst>
                                    <p:set>
                                      <p:cBhvr>
                                        <p:cTn id="70" dur="1" fill="hold">
                                          <p:stCondLst>
                                            <p:cond delay="0"/>
                                          </p:stCondLst>
                                        </p:cTn>
                                        <p:tgtEl>
                                          <p:spTgt spid="32"/>
                                        </p:tgtEl>
                                        <p:attrNameLst>
                                          <p:attrName>style.visibility</p:attrName>
                                        </p:attrNameLst>
                                      </p:cBhvr>
                                      <p:to>
                                        <p:strVal val="visible"/>
                                      </p:to>
                                    </p:set>
                                    <p:animEffect transition="in" filter="wipe(right)">
                                      <p:cBhvr>
                                        <p:cTn id="71" dur="500"/>
                                        <p:tgtEl>
                                          <p:spTgt spid="32"/>
                                        </p:tgtEl>
                                      </p:cBhvr>
                                    </p:animEffect>
                                  </p:childTnLst>
                                </p:cTn>
                              </p:par>
                              <p:par>
                                <p:cTn id="72" presetID="22" presetClass="entr" presetSubtype="2" fill="hold" nodeType="withEffect">
                                  <p:stCondLst>
                                    <p:cond delay="500"/>
                                  </p:stCondLst>
                                  <p:childTnLst>
                                    <p:set>
                                      <p:cBhvr>
                                        <p:cTn id="73" dur="1" fill="hold">
                                          <p:stCondLst>
                                            <p:cond delay="0"/>
                                          </p:stCondLst>
                                        </p:cTn>
                                        <p:tgtEl>
                                          <p:spTgt spid="30"/>
                                        </p:tgtEl>
                                        <p:attrNameLst>
                                          <p:attrName>style.visibility</p:attrName>
                                        </p:attrNameLst>
                                      </p:cBhvr>
                                      <p:to>
                                        <p:strVal val="visible"/>
                                      </p:to>
                                    </p:set>
                                    <p:animEffect transition="in" filter="wipe(right)">
                                      <p:cBhvr>
                                        <p:cTn id="74" dur="500"/>
                                        <p:tgtEl>
                                          <p:spTgt spid="30"/>
                                        </p:tgtEl>
                                      </p:cBhvr>
                                    </p:animEffect>
                                  </p:childTnLst>
                                </p:cTn>
                              </p:par>
                              <p:par>
                                <p:cTn id="75" presetID="22" presetClass="entr" presetSubtype="2" fill="hold" nodeType="withEffect">
                                  <p:stCondLst>
                                    <p:cond delay="750"/>
                                  </p:stCondLst>
                                  <p:childTnLst>
                                    <p:set>
                                      <p:cBhvr>
                                        <p:cTn id="76" dur="1" fill="hold">
                                          <p:stCondLst>
                                            <p:cond delay="0"/>
                                          </p:stCondLst>
                                        </p:cTn>
                                        <p:tgtEl>
                                          <p:spTgt spid="28"/>
                                        </p:tgtEl>
                                        <p:attrNameLst>
                                          <p:attrName>style.visibility</p:attrName>
                                        </p:attrNameLst>
                                      </p:cBhvr>
                                      <p:to>
                                        <p:strVal val="visible"/>
                                      </p:to>
                                    </p:set>
                                    <p:animEffect transition="in" filter="wipe(right)">
                                      <p:cBhvr>
                                        <p:cTn id="77" dur="500"/>
                                        <p:tgtEl>
                                          <p:spTgt spid="28"/>
                                        </p:tgtEl>
                                      </p:cBhvr>
                                    </p:animEffect>
                                  </p:childTnLst>
                                </p:cTn>
                              </p:par>
                            </p:childTnLst>
                          </p:cTn>
                        </p:par>
                        <p:par>
                          <p:cTn id="78" fill="hold">
                            <p:stCondLst>
                              <p:cond delay="3000"/>
                            </p:stCondLst>
                            <p:childTnLst>
                              <p:par>
                                <p:cTn id="79" presetID="2" presetClass="entr" presetSubtype="8" fill="hold" grpId="0" nodeType="afterEffect">
                                  <p:stCondLst>
                                    <p:cond delay="0"/>
                                  </p:stCondLst>
                                  <p:childTnLst>
                                    <p:set>
                                      <p:cBhvr>
                                        <p:cTn id="80" dur="1" fill="hold">
                                          <p:stCondLst>
                                            <p:cond delay="0"/>
                                          </p:stCondLst>
                                        </p:cTn>
                                        <p:tgtEl>
                                          <p:spTgt spid="33"/>
                                        </p:tgtEl>
                                        <p:attrNameLst>
                                          <p:attrName>style.visibility</p:attrName>
                                        </p:attrNameLst>
                                      </p:cBhvr>
                                      <p:to>
                                        <p:strVal val="visible"/>
                                      </p:to>
                                    </p:set>
                                    <p:anim calcmode="lin" valueType="num">
                                      <p:cBhvr additive="base">
                                        <p:cTn id="81" dur="500" fill="hold"/>
                                        <p:tgtEl>
                                          <p:spTgt spid="33"/>
                                        </p:tgtEl>
                                        <p:attrNameLst>
                                          <p:attrName>ppt_x</p:attrName>
                                        </p:attrNameLst>
                                      </p:cBhvr>
                                      <p:tavLst>
                                        <p:tav tm="0">
                                          <p:val>
                                            <p:strVal val="0-#ppt_w/2"/>
                                          </p:val>
                                        </p:tav>
                                        <p:tav tm="100000">
                                          <p:val>
                                            <p:strVal val="#ppt_x"/>
                                          </p:val>
                                        </p:tav>
                                      </p:tavLst>
                                    </p:anim>
                                    <p:anim calcmode="lin" valueType="num">
                                      <p:cBhvr additive="base">
                                        <p:cTn id="82" dur="500" fill="hold"/>
                                        <p:tgtEl>
                                          <p:spTgt spid="33"/>
                                        </p:tgtEl>
                                        <p:attrNameLst>
                                          <p:attrName>ppt_y</p:attrName>
                                        </p:attrNameLst>
                                      </p:cBhvr>
                                      <p:tavLst>
                                        <p:tav tm="0">
                                          <p:val>
                                            <p:strVal val="#ppt_y"/>
                                          </p:val>
                                        </p:tav>
                                        <p:tav tm="100000">
                                          <p:val>
                                            <p:strVal val="#ppt_y"/>
                                          </p:val>
                                        </p:tav>
                                      </p:tavLst>
                                    </p:anim>
                                  </p:childTnLst>
                                </p:cTn>
                              </p:par>
                              <p:par>
                                <p:cTn id="83" presetID="2" presetClass="entr" presetSubtype="8" fill="hold" grpId="0" nodeType="withEffect">
                                  <p:stCondLst>
                                    <p:cond delay="250"/>
                                  </p:stCondLst>
                                  <p:childTnLst>
                                    <p:set>
                                      <p:cBhvr>
                                        <p:cTn id="84" dur="1" fill="hold">
                                          <p:stCondLst>
                                            <p:cond delay="0"/>
                                          </p:stCondLst>
                                        </p:cTn>
                                        <p:tgtEl>
                                          <p:spTgt spid="31"/>
                                        </p:tgtEl>
                                        <p:attrNameLst>
                                          <p:attrName>style.visibility</p:attrName>
                                        </p:attrNameLst>
                                      </p:cBhvr>
                                      <p:to>
                                        <p:strVal val="visible"/>
                                      </p:to>
                                    </p:set>
                                    <p:anim calcmode="lin" valueType="num">
                                      <p:cBhvr additive="base">
                                        <p:cTn id="85" dur="500" fill="hold"/>
                                        <p:tgtEl>
                                          <p:spTgt spid="31"/>
                                        </p:tgtEl>
                                        <p:attrNameLst>
                                          <p:attrName>ppt_x</p:attrName>
                                        </p:attrNameLst>
                                      </p:cBhvr>
                                      <p:tavLst>
                                        <p:tav tm="0">
                                          <p:val>
                                            <p:strVal val="0-#ppt_w/2"/>
                                          </p:val>
                                        </p:tav>
                                        <p:tav tm="100000">
                                          <p:val>
                                            <p:strVal val="#ppt_x"/>
                                          </p:val>
                                        </p:tav>
                                      </p:tavLst>
                                    </p:anim>
                                    <p:anim calcmode="lin" valueType="num">
                                      <p:cBhvr additive="base">
                                        <p:cTn id="86" dur="500" fill="hold"/>
                                        <p:tgtEl>
                                          <p:spTgt spid="31"/>
                                        </p:tgtEl>
                                        <p:attrNameLst>
                                          <p:attrName>ppt_y</p:attrName>
                                        </p:attrNameLst>
                                      </p:cBhvr>
                                      <p:tavLst>
                                        <p:tav tm="0">
                                          <p:val>
                                            <p:strVal val="#ppt_y"/>
                                          </p:val>
                                        </p:tav>
                                        <p:tav tm="100000">
                                          <p:val>
                                            <p:strVal val="#ppt_y"/>
                                          </p:val>
                                        </p:tav>
                                      </p:tavLst>
                                    </p:anim>
                                  </p:childTnLst>
                                </p:cTn>
                              </p:par>
                              <p:par>
                                <p:cTn id="87" presetID="2" presetClass="entr" presetSubtype="8" fill="hold" grpId="0" nodeType="withEffect">
                                  <p:stCondLst>
                                    <p:cond delay="500"/>
                                  </p:stCondLst>
                                  <p:childTnLst>
                                    <p:set>
                                      <p:cBhvr>
                                        <p:cTn id="88" dur="1" fill="hold">
                                          <p:stCondLst>
                                            <p:cond delay="0"/>
                                          </p:stCondLst>
                                        </p:cTn>
                                        <p:tgtEl>
                                          <p:spTgt spid="29"/>
                                        </p:tgtEl>
                                        <p:attrNameLst>
                                          <p:attrName>style.visibility</p:attrName>
                                        </p:attrNameLst>
                                      </p:cBhvr>
                                      <p:to>
                                        <p:strVal val="visible"/>
                                      </p:to>
                                    </p:set>
                                    <p:anim calcmode="lin" valueType="num">
                                      <p:cBhvr additive="base">
                                        <p:cTn id="89" dur="500" fill="hold"/>
                                        <p:tgtEl>
                                          <p:spTgt spid="29"/>
                                        </p:tgtEl>
                                        <p:attrNameLst>
                                          <p:attrName>ppt_x</p:attrName>
                                        </p:attrNameLst>
                                      </p:cBhvr>
                                      <p:tavLst>
                                        <p:tav tm="0">
                                          <p:val>
                                            <p:strVal val="0-#ppt_w/2"/>
                                          </p:val>
                                        </p:tav>
                                        <p:tav tm="100000">
                                          <p:val>
                                            <p:strVal val="#ppt_x"/>
                                          </p:val>
                                        </p:tav>
                                      </p:tavLst>
                                    </p:anim>
                                    <p:anim calcmode="lin" valueType="num">
                                      <p:cBhvr additive="base">
                                        <p:cTn id="90" dur="500" fill="hold"/>
                                        <p:tgtEl>
                                          <p:spTgt spid="29"/>
                                        </p:tgtEl>
                                        <p:attrNameLst>
                                          <p:attrName>ppt_y</p:attrName>
                                        </p:attrNameLst>
                                      </p:cBhvr>
                                      <p:tavLst>
                                        <p:tav tm="0">
                                          <p:val>
                                            <p:strVal val="#ppt_y"/>
                                          </p:val>
                                        </p:tav>
                                        <p:tav tm="100000">
                                          <p:val>
                                            <p:strVal val="#ppt_y"/>
                                          </p:val>
                                        </p:tav>
                                      </p:tavLst>
                                    </p:anim>
                                  </p:childTnLst>
                                </p:cTn>
                              </p:par>
                              <p:par>
                                <p:cTn id="91" presetID="2" presetClass="entr" presetSubtype="8" fill="hold" grpId="0" nodeType="withEffect">
                                  <p:stCondLst>
                                    <p:cond delay="750"/>
                                  </p:stCondLst>
                                  <p:childTnLst>
                                    <p:set>
                                      <p:cBhvr>
                                        <p:cTn id="92" dur="1" fill="hold">
                                          <p:stCondLst>
                                            <p:cond delay="0"/>
                                          </p:stCondLst>
                                        </p:cTn>
                                        <p:tgtEl>
                                          <p:spTgt spid="24"/>
                                        </p:tgtEl>
                                        <p:attrNameLst>
                                          <p:attrName>style.visibility</p:attrName>
                                        </p:attrNameLst>
                                      </p:cBhvr>
                                      <p:to>
                                        <p:strVal val="visible"/>
                                      </p:to>
                                    </p:set>
                                    <p:anim calcmode="lin" valueType="num">
                                      <p:cBhvr additive="base">
                                        <p:cTn id="93" dur="500" fill="hold"/>
                                        <p:tgtEl>
                                          <p:spTgt spid="24"/>
                                        </p:tgtEl>
                                        <p:attrNameLst>
                                          <p:attrName>ppt_x</p:attrName>
                                        </p:attrNameLst>
                                      </p:cBhvr>
                                      <p:tavLst>
                                        <p:tav tm="0">
                                          <p:val>
                                            <p:strVal val="0-#ppt_w/2"/>
                                          </p:val>
                                        </p:tav>
                                        <p:tav tm="100000">
                                          <p:val>
                                            <p:strVal val="#ppt_x"/>
                                          </p:val>
                                        </p:tav>
                                      </p:tavLst>
                                    </p:anim>
                                    <p:anim calcmode="lin" valueType="num">
                                      <p:cBhvr additive="base">
                                        <p:cTn id="94"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16" grpId="0"/>
      <p:bldP spid="24" grpId="0"/>
      <p:bldP spid="25" grpId="0"/>
      <p:bldP spid="26" grpId="0"/>
      <p:bldP spid="27" grpId="0"/>
      <p:bldP spid="29" grpId="0"/>
      <p:bldP spid="31" grpId="0"/>
      <p:bldP spid="3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4940451" y="1947190"/>
            <a:ext cx="4880928" cy="901702"/>
            <a:chOff x="4939657" y="1947190"/>
            <a:chExt cx="4880928" cy="901702"/>
          </a:xfrm>
        </p:grpSpPr>
        <p:grpSp>
          <p:nvGrpSpPr>
            <p:cNvPr id="24583" name="组合 10"/>
            <p:cNvGrpSpPr/>
            <p:nvPr/>
          </p:nvGrpSpPr>
          <p:grpSpPr bwMode="auto">
            <a:xfrm>
              <a:off x="4939657" y="1947190"/>
              <a:ext cx="4880928" cy="901702"/>
              <a:chOff x="3477295" y="3554567"/>
              <a:chExt cx="4881094" cy="901523"/>
            </a:xfrm>
          </p:grpSpPr>
          <p:sp>
            <p:nvSpPr>
              <p:cNvPr id="12" name="圆角矩形 11"/>
              <p:cNvSpPr/>
              <p:nvPr/>
            </p:nvSpPr>
            <p:spPr>
              <a:xfrm>
                <a:off x="3477295" y="3554569"/>
                <a:ext cx="4881094" cy="901521"/>
              </a:xfrm>
              <a:prstGeom prst="roundRect">
                <a:avLst>
                  <a:gd name="adj" fmla="val 50000"/>
                </a:avLst>
              </a:prstGeom>
              <a:noFill/>
              <a:ln w="508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endParaRPr>
              </a:p>
            </p:txBody>
          </p:sp>
          <p:sp>
            <p:nvSpPr>
              <p:cNvPr id="13" name="任意多边形 12"/>
              <p:cNvSpPr/>
              <p:nvPr/>
            </p:nvSpPr>
            <p:spPr>
              <a:xfrm>
                <a:off x="3477295" y="3554567"/>
                <a:ext cx="944472" cy="901521"/>
              </a:xfrm>
              <a:custGeom>
                <a:avLst/>
                <a:gdLst>
                  <a:gd name="connsiteX0" fmla="*/ 0 w 824612"/>
                  <a:gd name="connsiteY0" fmla="*/ 450760 h 901521"/>
                  <a:gd name="connsiteX1" fmla="*/ 0 w 824612"/>
                  <a:gd name="connsiteY1" fmla="*/ 450761 h 901521"/>
                  <a:gd name="connsiteX2" fmla="*/ 0 w 824612"/>
                  <a:gd name="connsiteY2" fmla="*/ 450761 h 901521"/>
                  <a:gd name="connsiteX3" fmla="*/ 450761 w 824612"/>
                  <a:gd name="connsiteY3" fmla="*/ 0 h 901521"/>
                  <a:gd name="connsiteX4" fmla="*/ 824612 w 824612"/>
                  <a:gd name="connsiteY4" fmla="*/ 0 h 901521"/>
                  <a:gd name="connsiteX5" fmla="*/ 813351 w 824612"/>
                  <a:gd name="connsiteY5" fmla="*/ 55775 h 901521"/>
                  <a:gd name="connsiteX6" fmla="*/ 813351 w 824612"/>
                  <a:gd name="connsiteY6" fmla="*/ 845745 h 901521"/>
                  <a:gd name="connsiteX7" fmla="*/ 824612 w 824612"/>
                  <a:gd name="connsiteY7" fmla="*/ 901521 h 901521"/>
                  <a:gd name="connsiteX8" fmla="*/ 450761 w 824612"/>
                  <a:gd name="connsiteY8" fmla="*/ 901521 h 901521"/>
                  <a:gd name="connsiteX9" fmla="*/ 9158 w 824612"/>
                  <a:gd name="connsiteY9" fmla="*/ 541604 h 901521"/>
                  <a:gd name="connsiteX10" fmla="*/ 0 w 824612"/>
                  <a:gd name="connsiteY10" fmla="*/ 450761 h 901521"/>
                  <a:gd name="connsiteX11" fmla="*/ 9158 w 824612"/>
                  <a:gd name="connsiteY11" fmla="*/ 359917 h 901521"/>
                  <a:gd name="connsiteX12" fmla="*/ 450761 w 824612"/>
                  <a:gd name="connsiteY12" fmla="*/ 0 h 901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4612" h="901521">
                    <a:moveTo>
                      <a:pt x="0" y="450760"/>
                    </a:moveTo>
                    <a:lnTo>
                      <a:pt x="0" y="450761"/>
                    </a:lnTo>
                    <a:lnTo>
                      <a:pt x="0" y="450761"/>
                    </a:lnTo>
                    <a:close/>
                    <a:moveTo>
                      <a:pt x="450761" y="0"/>
                    </a:moveTo>
                    <a:lnTo>
                      <a:pt x="824612" y="0"/>
                    </a:lnTo>
                    <a:lnTo>
                      <a:pt x="813351" y="55775"/>
                    </a:lnTo>
                    <a:lnTo>
                      <a:pt x="813351" y="845745"/>
                    </a:lnTo>
                    <a:lnTo>
                      <a:pt x="824612" y="901521"/>
                    </a:lnTo>
                    <a:lnTo>
                      <a:pt x="450761" y="901521"/>
                    </a:lnTo>
                    <a:cubicBezTo>
                      <a:pt x="232932" y="901521"/>
                      <a:pt x="51190" y="747008"/>
                      <a:pt x="9158" y="541604"/>
                    </a:cubicBezTo>
                    <a:lnTo>
                      <a:pt x="0" y="450761"/>
                    </a:lnTo>
                    <a:lnTo>
                      <a:pt x="9158" y="359917"/>
                    </a:lnTo>
                    <a:cubicBezTo>
                      <a:pt x="51190" y="154513"/>
                      <a:pt x="232932" y="0"/>
                      <a:pt x="450761"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dirty="0">
                    <a:cs typeface="+mn-ea"/>
                  </a:rPr>
                  <a:t> </a:t>
                </a:r>
                <a:endParaRPr lang="zh-CN" altLang="en-US" sz="3600" dirty="0">
                  <a:cs typeface="+mn-ea"/>
                </a:endParaRPr>
              </a:p>
            </p:txBody>
          </p:sp>
        </p:grpSp>
        <p:sp>
          <p:nvSpPr>
            <p:cNvPr id="24587" name="文本框 22"/>
            <p:cNvSpPr txBox="1">
              <a:spLocks noChangeArrowheads="1"/>
            </p:cNvSpPr>
            <p:nvPr/>
          </p:nvSpPr>
          <p:spPr bwMode="auto">
            <a:xfrm>
              <a:off x="5266640" y="2121817"/>
              <a:ext cx="56349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3200">
                  <a:solidFill>
                    <a:schemeClr val="bg1"/>
                  </a:solidFill>
                  <a:ea typeface="+mn-ea"/>
                  <a:cs typeface="+mn-ea"/>
                </a:rPr>
                <a:t>1</a:t>
              </a:r>
              <a:endParaRPr lang="zh-CN" altLang="en-US" sz="3200">
                <a:solidFill>
                  <a:schemeClr val="bg1"/>
                </a:solidFill>
                <a:ea typeface="+mn-ea"/>
                <a:cs typeface="+mn-ea"/>
              </a:endParaRPr>
            </a:p>
          </p:txBody>
        </p:sp>
        <p:sp>
          <p:nvSpPr>
            <p:cNvPr id="24591" name="TextBox 10"/>
            <p:cNvSpPr txBox="1">
              <a:spLocks noChangeArrowheads="1"/>
            </p:cNvSpPr>
            <p:nvPr/>
          </p:nvSpPr>
          <p:spPr bwMode="auto">
            <a:xfrm>
              <a:off x="6004731" y="2059904"/>
              <a:ext cx="3606331" cy="572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r>
                <a:rPr lang="zh-CN" altLang="en-US" dirty="0"/>
                <a:t>文字内容需概括精炼，建议与标题相关并符合整体语言风格，语言描述尽量简洁生动。</a:t>
              </a:r>
              <a:endParaRPr lang="en-US" altLang="zh-CN" dirty="0"/>
            </a:p>
          </p:txBody>
        </p:sp>
      </p:grpSp>
      <p:grpSp>
        <p:nvGrpSpPr>
          <p:cNvPr id="5" name="组合 4"/>
          <p:cNvGrpSpPr/>
          <p:nvPr/>
        </p:nvGrpSpPr>
        <p:grpSpPr>
          <a:xfrm>
            <a:off x="4940451" y="4025230"/>
            <a:ext cx="4880928" cy="901701"/>
            <a:chOff x="4939657" y="4025229"/>
            <a:chExt cx="4880928" cy="901701"/>
          </a:xfrm>
        </p:grpSpPr>
        <p:grpSp>
          <p:nvGrpSpPr>
            <p:cNvPr id="24586" name="组合 19"/>
            <p:cNvGrpSpPr/>
            <p:nvPr/>
          </p:nvGrpSpPr>
          <p:grpSpPr bwMode="auto">
            <a:xfrm>
              <a:off x="4939657" y="4025229"/>
              <a:ext cx="4880928" cy="901701"/>
              <a:chOff x="3477295" y="3554569"/>
              <a:chExt cx="4881094" cy="901522"/>
            </a:xfrm>
          </p:grpSpPr>
          <p:sp>
            <p:nvSpPr>
              <p:cNvPr id="21" name="圆角矩形 20"/>
              <p:cNvSpPr/>
              <p:nvPr/>
            </p:nvSpPr>
            <p:spPr>
              <a:xfrm>
                <a:off x="3477295" y="3554569"/>
                <a:ext cx="4881094" cy="901521"/>
              </a:xfrm>
              <a:prstGeom prst="roundRect">
                <a:avLst>
                  <a:gd name="adj" fmla="val 50000"/>
                </a:avLst>
              </a:pr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endParaRPr>
              </a:p>
            </p:txBody>
          </p:sp>
          <p:sp>
            <p:nvSpPr>
              <p:cNvPr id="22" name="任意多边形 21"/>
              <p:cNvSpPr/>
              <p:nvPr/>
            </p:nvSpPr>
            <p:spPr>
              <a:xfrm>
                <a:off x="3477295" y="3554570"/>
                <a:ext cx="944472" cy="901521"/>
              </a:xfrm>
              <a:custGeom>
                <a:avLst/>
                <a:gdLst>
                  <a:gd name="connsiteX0" fmla="*/ 0 w 824612"/>
                  <a:gd name="connsiteY0" fmla="*/ 450760 h 901521"/>
                  <a:gd name="connsiteX1" fmla="*/ 0 w 824612"/>
                  <a:gd name="connsiteY1" fmla="*/ 450761 h 901521"/>
                  <a:gd name="connsiteX2" fmla="*/ 0 w 824612"/>
                  <a:gd name="connsiteY2" fmla="*/ 450761 h 901521"/>
                  <a:gd name="connsiteX3" fmla="*/ 450761 w 824612"/>
                  <a:gd name="connsiteY3" fmla="*/ 0 h 901521"/>
                  <a:gd name="connsiteX4" fmla="*/ 824612 w 824612"/>
                  <a:gd name="connsiteY4" fmla="*/ 0 h 901521"/>
                  <a:gd name="connsiteX5" fmla="*/ 813351 w 824612"/>
                  <a:gd name="connsiteY5" fmla="*/ 55775 h 901521"/>
                  <a:gd name="connsiteX6" fmla="*/ 813351 w 824612"/>
                  <a:gd name="connsiteY6" fmla="*/ 845745 h 901521"/>
                  <a:gd name="connsiteX7" fmla="*/ 824612 w 824612"/>
                  <a:gd name="connsiteY7" fmla="*/ 901521 h 901521"/>
                  <a:gd name="connsiteX8" fmla="*/ 450761 w 824612"/>
                  <a:gd name="connsiteY8" fmla="*/ 901521 h 901521"/>
                  <a:gd name="connsiteX9" fmla="*/ 9158 w 824612"/>
                  <a:gd name="connsiteY9" fmla="*/ 541604 h 901521"/>
                  <a:gd name="connsiteX10" fmla="*/ 0 w 824612"/>
                  <a:gd name="connsiteY10" fmla="*/ 450761 h 901521"/>
                  <a:gd name="connsiteX11" fmla="*/ 9158 w 824612"/>
                  <a:gd name="connsiteY11" fmla="*/ 359917 h 901521"/>
                  <a:gd name="connsiteX12" fmla="*/ 450761 w 824612"/>
                  <a:gd name="connsiteY12" fmla="*/ 0 h 901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4612" h="901521">
                    <a:moveTo>
                      <a:pt x="0" y="450760"/>
                    </a:moveTo>
                    <a:lnTo>
                      <a:pt x="0" y="450761"/>
                    </a:lnTo>
                    <a:lnTo>
                      <a:pt x="0" y="450761"/>
                    </a:lnTo>
                    <a:close/>
                    <a:moveTo>
                      <a:pt x="450761" y="0"/>
                    </a:moveTo>
                    <a:lnTo>
                      <a:pt x="824612" y="0"/>
                    </a:lnTo>
                    <a:lnTo>
                      <a:pt x="813351" y="55775"/>
                    </a:lnTo>
                    <a:lnTo>
                      <a:pt x="813351" y="845745"/>
                    </a:lnTo>
                    <a:lnTo>
                      <a:pt x="824612" y="901521"/>
                    </a:lnTo>
                    <a:lnTo>
                      <a:pt x="450761" y="901521"/>
                    </a:lnTo>
                    <a:cubicBezTo>
                      <a:pt x="232932" y="901521"/>
                      <a:pt x="51190" y="747008"/>
                      <a:pt x="9158" y="541604"/>
                    </a:cubicBezTo>
                    <a:lnTo>
                      <a:pt x="0" y="450761"/>
                    </a:lnTo>
                    <a:lnTo>
                      <a:pt x="9158" y="359917"/>
                    </a:lnTo>
                    <a:cubicBezTo>
                      <a:pt x="51190" y="154513"/>
                      <a:pt x="232932" y="0"/>
                      <a:pt x="450761"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endParaRPr>
              </a:p>
            </p:txBody>
          </p:sp>
        </p:grpSp>
        <p:sp>
          <p:nvSpPr>
            <p:cNvPr id="24589" name="文本框 24"/>
            <p:cNvSpPr txBox="1">
              <a:spLocks noChangeArrowheads="1"/>
            </p:cNvSpPr>
            <p:nvPr/>
          </p:nvSpPr>
          <p:spPr bwMode="auto">
            <a:xfrm>
              <a:off x="5266640" y="4183979"/>
              <a:ext cx="56349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3200">
                  <a:solidFill>
                    <a:schemeClr val="bg1"/>
                  </a:solidFill>
                  <a:ea typeface="+mn-ea"/>
                  <a:cs typeface="+mn-ea"/>
                </a:rPr>
                <a:t>3</a:t>
              </a:r>
              <a:endParaRPr lang="zh-CN" altLang="en-US" sz="3200">
                <a:solidFill>
                  <a:schemeClr val="bg1"/>
                </a:solidFill>
                <a:ea typeface="+mn-ea"/>
                <a:cs typeface="+mn-ea"/>
              </a:endParaRPr>
            </a:p>
          </p:txBody>
        </p:sp>
        <p:sp>
          <p:nvSpPr>
            <p:cNvPr id="24592" name="TextBox 10"/>
            <p:cNvSpPr txBox="1">
              <a:spLocks noChangeArrowheads="1"/>
            </p:cNvSpPr>
            <p:nvPr/>
          </p:nvSpPr>
          <p:spPr bwMode="auto">
            <a:xfrm>
              <a:off x="6004731" y="4141118"/>
              <a:ext cx="3606331" cy="572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r>
                <a:rPr lang="zh-CN" altLang="en-US" dirty="0"/>
                <a:t>文字内容需概括精炼，建议与标题相关并符合整体语言风格，语言描述尽量简洁生动。</a:t>
              </a:r>
              <a:endParaRPr lang="en-US" altLang="zh-CN" dirty="0"/>
            </a:p>
          </p:txBody>
        </p:sp>
      </p:grpSp>
      <p:grpSp>
        <p:nvGrpSpPr>
          <p:cNvPr id="4" name="组合 3"/>
          <p:cNvGrpSpPr/>
          <p:nvPr/>
        </p:nvGrpSpPr>
        <p:grpSpPr>
          <a:xfrm>
            <a:off x="1935706" y="3017167"/>
            <a:ext cx="4880927" cy="901701"/>
            <a:chOff x="1934911" y="3017166"/>
            <a:chExt cx="4880927" cy="901701"/>
          </a:xfrm>
        </p:grpSpPr>
        <p:grpSp>
          <p:nvGrpSpPr>
            <p:cNvPr id="24584" name="组合 13"/>
            <p:cNvGrpSpPr/>
            <p:nvPr/>
          </p:nvGrpSpPr>
          <p:grpSpPr bwMode="auto">
            <a:xfrm rot="10800000">
              <a:off x="1934911" y="3017166"/>
              <a:ext cx="4880927" cy="901701"/>
              <a:chOff x="3477295" y="3554569"/>
              <a:chExt cx="4881094" cy="901522"/>
            </a:xfrm>
          </p:grpSpPr>
          <p:sp>
            <p:nvSpPr>
              <p:cNvPr id="15" name="圆角矩形 14"/>
              <p:cNvSpPr/>
              <p:nvPr/>
            </p:nvSpPr>
            <p:spPr>
              <a:xfrm>
                <a:off x="3477295" y="3554569"/>
                <a:ext cx="4881094" cy="901521"/>
              </a:xfrm>
              <a:prstGeom prst="roundRect">
                <a:avLst>
                  <a:gd name="adj" fmla="val 50000"/>
                </a:avLst>
              </a:prstGeom>
              <a:no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endParaRPr>
              </a:p>
            </p:txBody>
          </p:sp>
          <p:sp>
            <p:nvSpPr>
              <p:cNvPr id="16" name="任意多边形 15"/>
              <p:cNvSpPr/>
              <p:nvPr/>
            </p:nvSpPr>
            <p:spPr>
              <a:xfrm>
                <a:off x="3478882" y="3554570"/>
                <a:ext cx="944472" cy="901521"/>
              </a:xfrm>
              <a:custGeom>
                <a:avLst/>
                <a:gdLst>
                  <a:gd name="connsiteX0" fmla="*/ 0 w 824612"/>
                  <a:gd name="connsiteY0" fmla="*/ 450760 h 901521"/>
                  <a:gd name="connsiteX1" fmla="*/ 0 w 824612"/>
                  <a:gd name="connsiteY1" fmla="*/ 450761 h 901521"/>
                  <a:gd name="connsiteX2" fmla="*/ 0 w 824612"/>
                  <a:gd name="connsiteY2" fmla="*/ 450761 h 901521"/>
                  <a:gd name="connsiteX3" fmla="*/ 450761 w 824612"/>
                  <a:gd name="connsiteY3" fmla="*/ 0 h 901521"/>
                  <a:gd name="connsiteX4" fmla="*/ 824612 w 824612"/>
                  <a:gd name="connsiteY4" fmla="*/ 0 h 901521"/>
                  <a:gd name="connsiteX5" fmla="*/ 813351 w 824612"/>
                  <a:gd name="connsiteY5" fmla="*/ 55775 h 901521"/>
                  <a:gd name="connsiteX6" fmla="*/ 813351 w 824612"/>
                  <a:gd name="connsiteY6" fmla="*/ 845745 h 901521"/>
                  <a:gd name="connsiteX7" fmla="*/ 824612 w 824612"/>
                  <a:gd name="connsiteY7" fmla="*/ 901521 h 901521"/>
                  <a:gd name="connsiteX8" fmla="*/ 450761 w 824612"/>
                  <a:gd name="connsiteY8" fmla="*/ 901521 h 901521"/>
                  <a:gd name="connsiteX9" fmla="*/ 9158 w 824612"/>
                  <a:gd name="connsiteY9" fmla="*/ 541604 h 901521"/>
                  <a:gd name="connsiteX10" fmla="*/ 0 w 824612"/>
                  <a:gd name="connsiteY10" fmla="*/ 450761 h 901521"/>
                  <a:gd name="connsiteX11" fmla="*/ 9158 w 824612"/>
                  <a:gd name="connsiteY11" fmla="*/ 359917 h 901521"/>
                  <a:gd name="connsiteX12" fmla="*/ 450761 w 824612"/>
                  <a:gd name="connsiteY12" fmla="*/ 0 h 901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4612" h="901521">
                    <a:moveTo>
                      <a:pt x="0" y="450760"/>
                    </a:moveTo>
                    <a:lnTo>
                      <a:pt x="0" y="450761"/>
                    </a:lnTo>
                    <a:lnTo>
                      <a:pt x="0" y="450761"/>
                    </a:lnTo>
                    <a:close/>
                    <a:moveTo>
                      <a:pt x="450761" y="0"/>
                    </a:moveTo>
                    <a:lnTo>
                      <a:pt x="824612" y="0"/>
                    </a:lnTo>
                    <a:lnTo>
                      <a:pt x="813351" y="55775"/>
                    </a:lnTo>
                    <a:lnTo>
                      <a:pt x="813351" y="845745"/>
                    </a:lnTo>
                    <a:lnTo>
                      <a:pt x="824612" y="901521"/>
                    </a:lnTo>
                    <a:lnTo>
                      <a:pt x="450761" y="901521"/>
                    </a:lnTo>
                    <a:cubicBezTo>
                      <a:pt x="232932" y="901521"/>
                      <a:pt x="51190" y="747008"/>
                      <a:pt x="9158" y="541604"/>
                    </a:cubicBezTo>
                    <a:lnTo>
                      <a:pt x="0" y="450761"/>
                    </a:lnTo>
                    <a:lnTo>
                      <a:pt x="9158" y="359917"/>
                    </a:lnTo>
                    <a:cubicBezTo>
                      <a:pt x="51190" y="154513"/>
                      <a:pt x="232932" y="0"/>
                      <a:pt x="45076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cs typeface="+mn-ea"/>
                </a:endParaRPr>
              </a:p>
            </p:txBody>
          </p:sp>
        </p:grpSp>
        <p:sp>
          <p:nvSpPr>
            <p:cNvPr id="24588" name="文本框 23"/>
            <p:cNvSpPr txBox="1">
              <a:spLocks noChangeArrowheads="1"/>
            </p:cNvSpPr>
            <p:nvPr/>
          </p:nvSpPr>
          <p:spPr bwMode="auto">
            <a:xfrm>
              <a:off x="6133302" y="3166393"/>
              <a:ext cx="56190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3200">
                  <a:solidFill>
                    <a:schemeClr val="bg1"/>
                  </a:solidFill>
                  <a:ea typeface="+mn-ea"/>
                  <a:cs typeface="+mn-ea"/>
                </a:rPr>
                <a:t>2</a:t>
              </a:r>
              <a:endParaRPr lang="zh-CN" altLang="en-US" sz="3200">
                <a:solidFill>
                  <a:schemeClr val="bg1"/>
                </a:solidFill>
                <a:ea typeface="+mn-ea"/>
                <a:cs typeface="+mn-ea"/>
              </a:endParaRPr>
            </a:p>
          </p:txBody>
        </p:sp>
        <p:sp>
          <p:nvSpPr>
            <p:cNvPr id="24593" name="TextBox 10"/>
            <p:cNvSpPr txBox="1">
              <a:spLocks noChangeArrowheads="1"/>
            </p:cNvSpPr>
            <p:nvPr/>
          </p:nvSpPr>
          <p:spPr bwMode="auto">
            <a:xfrm>
              <a:off x="2277766" y="3128293"/>
              <a:ext cx="3606331" cy="572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r>
                <a:rPr lang="zh-CN" altLang="en-US" dirty="0"/>
                <a:t>文字内容需概括精炼，建议与标题相关并符合整体语言风格，语言描述尽量简洁生动。</a:t>
              </a:r>
              <a:endParaRPr lang="en-US" altLang="zh-CN" dirty="0"/>
            </a:p>
          </p:txBody>
        </p:sp>
      </p:grpSp>
      <p:grpSp>
        <p:nvGrpSpPr>
          <p:cNvPr id="6" name="组合 5"/>
          <p:cNvGrpSpPr/>
          <p:nvPr/>
        </p:nvGrpSpPr>
        <p:grpSpPr>
          <a:xfrm>
            <a:off x="1935706" y="5047579"/>
            <a:ext cx="4880927" cy="901701"/>
            <a:chOff x="1934911" y="5047578"/>
            <a:chExt cx="4880927" cy="901701"/>
          </a:xfrm>
        </p:grpSpPr>
        <p:grpSp>
          <p:nvGrpSpPr>
            <p:cNvPr id="24585" name="组合 16"/>
            <p:cNvGrpSpPr/>
            <p:nvPr/>
          </p:nvGrpSpPr>
          <p:grpSpPr bwMode="auto">
            <a:xfrm rot="10800000">
              <a:off x="1934911" y="5047578"/>
              <a:ext cx="4880927" cy="901701"/>
              <a:chOff x="3477295" y="3554569"/>
              <a:chExt cx="4881094" cy="901522"/>
            </a:xfrm>
          </p:grpSpPr>
          <p:sp>
            <p:nvSpPr>
              <p:cNvPr id="18" name="圆角矩形 17"/>
              <p:cNvSpPr/>
              <p:nvPr/>
            </p:nvSpPr>
            <p:spPr>
              <a:xfrm>
                <a:off x="3477295" y="3554569"/>
                <a:ext cx="4881094" cy="901521"/>
              </a:xfrm>
              <a:prstGeom prst="roundRect">
                <a:avLst>
                  <a:gd name="adj" fmla="val 50000"/>
                </a:avLst>
              </a:prstGeom>
              <a:noFill/>
              <a:ln w="508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endParaRPr>
              </a:p>
            </p:txBody>
          </p:sp>
          <p:sp>
            <p:nvSpPr>
              <p:cNvPr id="19" name="任意多边形 18"/>
              <p:cNvSpPr/>
              <p:nvPr/>
            </p:nvSpPr>
            <p:spPr>
              <a:xfrm>
                <a:off x="3478882" y="3554570"/>
                <a:ext cx="944472" cy="901521"/>
              </a:xfrm>
              <a:custGeom>
                <a:avLst/>
                <a:gdLst>
                  <a:gd name="connsiteX0" fmla="*/ 0 w 824612"/>
                  <a:gd name="connsiteY0" fmla="*/ 450760 h 901521"/>
                  <a:gd name="connsiteX1" fmla="*/ 0 w 824612"/>
                  <a:gd name="connsiteY1" fmla="*/ 450761 h 901521"/>
                  <a:gd name="connsiteX2" fmla="*/ 0 w 824612"/>
                  <a:gd name="connsiteY2" fmla="*/ 450761 h 901521"/>
                  <a:gd name="connsiteX3" fmla="*/ 450761 w 824612"/>
                  <a:gd name="connsiteY3" fmla="*/ 0 h 901521"/>
                  <a:gd name="connsiteX4" fmla="*/ 824612 w 824612"/>
                  <a:gd name="connsiteY4" fmla="*/ 0 h 901521"/>
                  <a:gd name="connsiteX5" fmla="*/ 813351 w 824612"/>
                  <a:gd name="connsiteY5" fmla="*/ 55775 h 901521"/>
                  <a:gd name="connsiteX6" fmla="*/ 813351 w 824612"/>
                  <a:gd name="connsiteY6" fmla="*/ 845745 h 901521"/>
                  <a:gd name="connsiteX7" fmla="*/ 824612 w 824612"/>
                  <a:gd name="connsiteY7" fmla="*/ 901521 h 901521"/>
                  <a:gd name="connsiteX8" fmla="*/ 450761 w 824612"/>
                  <a:gd name="connsiteY8" fmla="*/ 901521 h 901521"/>
                  <a:gd name="connsiteX9" fmla="*/ 9158 w 824612"/>
                  <a:gd name="connsiteY9" fmla="*/ 541604 h 901521"/>
                  <a:gd name="connsiteX10" fmla="*/ 0 w 824612"/>
                  <a:gd name="connsiteY10" fmla="*/ 450761 h 901521"/>
                  <a:gd name="connsiteX11" fmla="*/ 9158 w 824612"/>
                  <a:gd name="connsiteY11" fmla="*/ 359917 h 901521"/>
                  <a:gd name="connsiteX12" fmla="*/ 450761 w 824612"/>
                  <a:gd name="connsiteY12" fmla="*/ 0 h 901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4612" h="901521">
                    <a:moveTo>
                      <a:pt x="0" y="450760"/>
                    </a:moveTo>
                    <a:lnTo>
                      <a:pt x="0" y="450761"/>
                    </a:lnTo>
                    <a:lnTo>
                      <a:pt x="0" y="450761"/>
                    </a:lnTo>
                    <a:close/>
                    <a:moveTo>
                      <a:pt x="450761" y="0"/>
                    </a:moveTo>
                    <a:lnTo>
                      <a:pt x="824612" y="0"/>
                    </a:lnTo>
                    <a:lnTo>
                      <a:pt x="813351" y="55775"/>
                    </a:lnTo>
                    <a:lnTo>
                      <a:pt x="813351" y="845745"/>
                    </a:lnTo>
                    <a:lnTo>
                      <a:pt x="824612" y="901521"/>
                    </a:lnTo>
                    <a:lnTo>
                      <a:pt x="450761" y="901521"/>
                    </a:lnTo>
                    <a:cubicBezTo>
                      <a:pt x="232932" y="901521"/>
                      <a:pt x="51190" y="747008"/>
                      <a:pt x="9158" y="541604"/>
                    </a:cubicBezTo>
                    <a:lnTo>
                      <a:pt x="0" y="450761"/>
                    </a:lnTo>
                    <a:lnTo>
                      <a:pt x="9158" y="359917"/>
                    </a:lnTo>
                    <a:cubicBezTo>
                      <a:pt x="51190" y="154513"/>
                      <a:pt x="232932" y="0"/>
                      <a:pt x="450761"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endParaRPr>
              </a:p>
            </p:txBody>
          </p:sp>
        </p:grpSp>
        <p:sp>
          <p:nvSpPr>
            <p:cNvPr id="24590" name="文本框 25"/>
            <p:cNvSpPr txBox="1">
              <a:spLocks noChangeArrowheads="1"/>
            </p:cNvSpPr>
            <p:nvPr/>
          </p:nvSpPr>
          <p:spPr bwMode="auto">
            <a:xfrm>
              <a:off x="6133302" y="5206329"/>
              <a:ext cx="56190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3200">
                  <a:solidFill>
                    <a:schemeClr val="bg1"/>
                  </a:solidFill>
                  <a:ea typeface="+mn-ea"/>
                  <a:cs typeface="+mn-ea"/>
                </a:rPr>
                <a:t>4</a:t>
              </a:r>
              <a:endParaRPr lang="zh-CN" altLang="en-US" sz="3200">
                <a:solidFill>
                  <a:schemeClr val="bg1"/>
                </a:solidFill>
                <a:ea typeface="+mn-ea"/>
                <a:cs typeface="+mn-ea"/>
              </a:endParaRPr>
            </a:p>
          </p:txBody>
        </p:sp>
        <p:sp>
          <p:nvSpPr>
            <p:cNvPr id="24594" name="TextBox 10"/>
            <p:cNvSpPr txBox="1">
              <a:spLocks noChangeArrowheads="1"/>
            </p:cNvSpPr>
            <p:nvPr/>
          </p:nvSpPr>
          <p:spPr bwMode="auto">
            <a:xfrm>
              <a:off x="2266655" y="5160293"/>
              <a:ext cx="3604744" cy="572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r>
                <a:rPr lang="zh-CN" altLang="en-US" dirty="0"/>
                <a:t>文字内容需概括精炼，建议与标题相关并符合整体语言风格，语言描述尽量简洁生动。</a:t>
              </a:r>
              <a:endParaRPr lang="en-US" altLang="zh-CN" dirty="0"/>
            </a:p>
          </p:txBody>
        </p:sp>
      </p:grpSp>
      <p:sp>
        <p:nvSpPr>
          <p:cNvPr id="2" name="标题 1"/>
          <p:cNvSpPr>
            <a:spLocks noGrp="1"/>
          </p:cNvSpPr>
          <p:nvPr>
            <p:ph type="title"/>
          </p:nvPr>
        </p:nvSpPr>
        <p:spPr/>
        <p:txBody>
          <a:bodyPr/>
          <a:lstStyle/>
          <a:p>
            <a:r>
              <a:rPr lang="zh-CN" altLang="en-US" dirty="0">
                <a:cs typeface="+mn-ea"/>
              </a:rPr>
              <a:t>单击此处添加标题</a:t>
            </a:r>
            <a:endParaRPr lang="zh-CN" altLang="en-US" dirty="0">
              <a:ea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3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0-#ppt_w/2"/>
                                          </p:val>
                                        </p:tav>
                                        <p:tav tm="100000">
                                          <p:val>
                                            <p:strVal val="#ppt_x"/>
                                          </p:val>
                                        </p:tav>
                                      </p:tavLst>
                                    </p:anim>
                                    <p:anim calcmode="lin" valueType="num">
                                      <p:cBhvr additive="base">
                                        <p:cTn id="12" dur="10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60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1+#ppt_w/2"/>
                                          </p:val>
                                        </p:tav>
                                        <p:tav tm="100000">
                                          <p:val>
                                            <p:strVal val="#ppt_x"/>
                                          </p:val>
                                        </p:tav>
                                      </p:tavLst>
                                    </p:anim>
                                    <p:anim calcmode="lin" valueType="num">
                                      <p:cBhvr additive="base">
                                        <p:cTn id="16" dur="1000" fill="hold"/>
                                        <p:tgtEl>
                                          <p:spTgt spid="5"/>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90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0-#ppt_w/2"/>
                                          </p:val>
                                        </p:tav>
                                        <p:tav tm="100000">
                                          <p:val>
                                            <p:strVal val="#ppt_x"/>
                                          </p:val>
                                        </p:tav>
                                      </p:tavLst>
                                    </p:anim>
                                    <p:anim calcmode="lin" valueType="num">
                                      <p:cBhvr additive="base">
                                        <p:cTn id="20"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882856" y="2372026"/>
            <a:ext cx="1642579" cy="2930362"/>
            <a:chOff x="1861147" y="1852464"/>
            <a:chExt cx="1605282" cy="2407311"/>
          </a:xfrm>
        </p:grpSpPr>
        <p:grpSp>
          <p:nvGrpSpPr>
            <p:cNvPr id="3" name="组合 2"/>
            <p:cNvGrpSpPr/>
            <p:nvPr/>
          </p:nvGrpSpPr>
          <p:grpSpPr>
            <a:xfrm>
              <a:off x="1861147" y="1852464"/>
              <a:ext cx="1605282" cy="349044"/>
              <a:chOff x="2195736" y="2068488"/>
              <a:chExt cx="1605282" cy="349044"/>
            </a:xfrm>
          </p:grpSpPr>
          <p:sp>
            <p:nvSpPr>
              <p:cNvPr id="5" name="矩形 4"/>
              <p:cNvSpPr/>
              <p:nvPr/>
            </p:nvSpPr>
            <p:spPr>
              <a:xfrm>
                <a:off x="2195736" y="2068488"/>
                <a:ext cx="1512168" cy="349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bg1"/>
                    </a:solidFill>
                    <a:latin typeface="+mn-ea"/>
                    <a:cs typeface="+mn-ea"/>
                  </a:rPr>
                  <a:t>2013</a:t>
                </a:r>
                <a:r>
                  <a:rPr lang="zh-CN" altLang="en-US" sz="1600" dirty="0">
                    <a:solidFill>
                      <a:schemeClr val="bg1"/>
                    </a:solidFill>
                    <a:latin typeface="+mn-ea"/>
                    <a:cs typeface="+mn-ea"/>
                  </a:rPr>
                  <a:t>年</a:t>
                </a:r>
                <a:r>
                  <a:rPr lang="en-US" altLang="zh-CN" sz="1600" dirty="0">
                    <a:solidFill>
                      <a:schemeClr val="bg1"/>
                    </a:solidFill>
                    <a:latin typeface="+mn-ea"/>
                    <a:cs typeface="+mn-ea"/>
                  </a:rPr>
                  <a:t>7</a:t>
                </a:r>
                <a:r>
                  <a:rPr lang="zh-CN" altLang="en-US" sz="1600" dirty="0">
                    <a:solidFill>
                      <a:schemeClr val="bg1"/>
                    </a:solidFill>
                    <a:latin typeface="+mn-ea"/>
                    <a:cs typeface="+mn-ea"/>
                  </a:rPr>
                  <a:t>月</a:t>
                </a:r>
                <a:endParaRPr lang="zh-CN" altLang="en-US" sz="1600" dirty="0">
                  <a:solidFill>
                    <a:schemeClr val="bg1"/>
                  </a:solidFill>
                  <a:latin typeface="+mn-ea"/>
                  <a:cs typeface="+mn-ea"/>
                </a:endParaRPr>
              </a:p>
            </p:txBody>
          </p:sp>
          <p:sp>
            <p:nvSpPr>
              <p:cNvPr id="6" name="等腰三角形 5"/>
              <p:cNvSpPr/>
              <p:nvPr/>
            </p:nvSpPr>
            <p:spPr>
              <a:xfrm rot="5400000">
                <a:off x="3599892" y="2149896"/>
                <a:ext cx="216024" cy="18622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bg1"/>
                  </a:solidFill>
                  <a:cs typeface="+mn-ea"/>
                </a:endParaRPr>
              </a:p>
            </p:txBody>
          </p:sp>
        </p:grpSp>
        <p:sp>
          <p:nvSpPr>
            <p:cNvPr id="4" name="矩形 3"/>
            <p:cNvSpPr/>
            <p:nvPr/>
          </p:nvSpPr>
          <p:spPr>
            <a:xfrm>
              <a:off x="1865635" y="2232555"/>
              <a:ext cx="1512168" cy="20272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lnSpc>
                  <a:spcPct val="110000"/>
                </a:lnSpc>
                <a:spcBef>
                  <a:spcPct val="0"/>
                </a:spcBef>
                <a:defRPr/>
              </a:pPr>
              <a:r>
                <a:rPr lang="zh-CN" altLang="en-US" sz="1200" kern="0" dirty="0">
                  <a:ln w="3175">
                    <a:noFill/>
                  </a:ln>
                  <a:solidFill>
                    <a:schemeClr val="bg1"/>
                  </a:solidFill>
                  <a:latin typeface="+mn-ea"/>
                  <a:cs typeface="+mn-ea"/>
                </a:rPr>
                <a:t>单击此处添加文本</a:t>
              </a:r>
              <a:endParaRPr lang="en-US" altLang="zh-CN" sz="1200" kern="0" dirty="0">
                <a:ln w="3175">
                  <a:noFill/>
                </a:ln>
                <a:solidFill>
                  <a:schemeClr val="bg1"/>
                </a:solidFill>
                <a:latin typeface="+mn-ea"/>
                <a:cs typeface="+mn-ea"/>
              </a:endParaRPr>
            </a:p>
            <a:p>
              <a:pPr algn="ctr">
                <a:lnSpc>
                  <a:spcPct val="110000"/>
                </a:lnSpc>
              </a:pPr>
              <a:r>
                <a:rPr lang="zh-CN" altLang="en-US" sz="1200" kern="0" dirty="0">
                  <a:solidFill>
                    <a:schemeClr val="bg1"/>
                  </a:solidFill>
                  <a:latin typeface="+mn-ea"/>
                  <a:cs typeface="+mn-ea"/>
                </a:rPr>
                <a:t>单击此处添加文本</a:t>
              </a:r>
              <a:endParaRPr lang="en-US" altLang="zh-CN" sz="1200" kern="0" dirty="0">
                <a:solidFill>
                  <a:schemeClr val="bg1"/>
                </a:solidFill>
                <a:latin typeface="+mn-ea"/>
                <a:cs typeface="+mn-ea"/>
              </a:endParaRPr>
            </a:p>
            <a:p>
              <a:pPr algn="ctr" defTabSz="1218565">
                <a:lnSpc>
                  <a:spcPct val="110000"/>
                </a:lnSpc>
                <a:spcBef>
                  <a:spcPct val="0"/>
                </a:spcBef>
                <a:defRPr/>
              </a:pPr>
              <a:r>
                <a:rPr lang="zh-CN" altLang="en-US" sz="1200" kern="0" dirty="0">
                  <a:solidFill>
                    <a:schemeClr val="bg1"/>
                  </a:solidFill>
                  <a:latin typeface="+mn-ea"/>
                  <a:cs typeface="+mn-ea"/>
                </a:rPr>
                <a:t>单击此处添加文本</a:t>
              </a:r>
              <a:endParaRPr lang="en-US" altLang="zh-CN" sz="1200" kern="0" dirty="0">
                <a:solidFill>
                  <a:schemeClr val="bg1"/>
                </a:solidFill>
                <a:latin typeface="+mn-ea"/>
                <a:cs typeface="+mn-ea"/>
              </a:endParaRPr>
            </a:p>
            <a:p>
              <a:pPr algn="ctr" defTabSz="1218565">
                <a:lnSpc>
                  <a:spcPct val="110000"/>
                </a:lnSpc>
                <a:spcBef>
                  <a:spcPct val="0"/>
                </a:spcBef>
                <a:defRPr/>
              </a:pPr>
              <a:r>
                <a:rPr lang="zh-CN" altLang="en-US" sz="1200" kern="0" dirty="0">
                  <a:ln w="3175">
                    <a:noFill/>
                  </a:ln>
                  <a:solidFill>
                    <a:schemeClr val="bg1"/>
                  </a:solidFill>
                  <a:latin typeface="+mn-ea"/>
                  <a:cs typeface="+mn-ea"/>
                </a:rPr>
                <a:t>单击此处添加文本</a:t>
              </a:r>
              <a:endParaRPr lang="en-US" altLang="zh-CN" sz="1200" kern="0" dirty="0">
                <a:ln w="3175">
                  <a:noFill/>
                </a:ln>
                <a:solidFill>
                  <a:schemeClr val="bg1"/>
                </a:solidFill>
                <a:latin typeface="+mn-ea"/>
                <a:cs typeface="+mn-ea"/>
              </a:endParaRPr>
            </a:p>
            <a:p>
              <a:pPr algn="ctr">
                <a:lnSpc>
                  <a:spcPct val="110000"/>
                </a:lnSpc>
              </a:pPr>
              <a:r>
                <a:rPr lang="zh-CN" altLang="en-US" sz="1200" kern="0" dirty="0">
                  <a:solidFill>
                    <a:schemeClr val="bg1"/>
                  </a:solidFill>
                  <a:latin typeface="+mn-ea"/>
                  <a:cs typeface="+mn-ea"/>
                </a:rPr>
                <a:t>单击此处添加文本</a:t>
              </a:r>
              <a:endParaRPr lang="en-US" altLang="zh-CN" sz="1200" kern="0" dirty="0">
                <a:solidFill>
                  <a:schemeClr val="bg1"/>
                </a:solidFill>
                <a:latin typeface="+mn-ea"/>
                <a:cs typeface="+mn-ea"/>
              </a:endParaRPr>
            </a:p>
            <a:p>
              <a:pPr algn="ctr">
                <a:lnSpc>
                  <a:spcPct val="110000"/>
                </a:lnSpc>
              </a:pPr>
              <a:r>
                <a:rPr lang="zh-CN" altLang="en-US" sz="1200" kern="0" dirty="0">
                  <a:solidFill>
                    <a:schemeClr val="bg1"/>
                  </a:solidFill>
                  <a:latin typeface="+mn-ea"/>
                  <a:cs typeface="+mn-ea"/>
                </a:rPr>
                <a:t>单击此处添加文本</a:t>
              </a:r>
              <a:endParaRPr lang="en-US" altLang="zh-CN" sz="1200" kern="0" dirty="0">
                <a:solidFill>
                  <a:schemeClr val="bg1"/>
                </a:solidFill>
                <a:latin typeface="+mn-ea"/>
                <a:cs typeface="+mn-ea"/>
              </a:endParaRPr>
            </a:p>
            <a:p>
              <a:pPr algn="ctr"/>
              <a:endParaRPr lang="zh-CN" altLang="en-US" sz="1200" dirty="0">
                <a:solidFill>
                  <a:schemeClr val="bg1"/>
                </a:solidFill>
                <a:latin typeface="+mn-ea"/>
                <a:cs typeface="+mn-ea"/>
              </a:endParaRPr>
            </a:p>
            <a:p>
              <a:pPr algn="ctr">
                <a:lnSpc>
                  <a:spcPct val="110000"/>
                </a:lnSpc>
              </a:pPr>
              <a:endParaRPr lang="en-US" altLang="zh-CN" sz="1200" kern="0" dirty="0">
                <a:solidFill>
                  <a:schemeClr val="bg1"/>
                </a:solidFill>
                <a:latin typeface="+mn-ea"/>
                <a:cs typeface="+mn-ea"/>
              </a:endParaRPr>
            </a:p>
            <a:p>
              <a:pPr algn="ctr"/>
              <a:endParaRPr lang="zh-CN" altLang="en-US" sz="1200" dirty="0">
                <a:solidFill>
                  <a:schemeClr val="bg1"/>
                </a:solidFill>
                <a:latin typeface="+mn-ea"/>
                <a:cs typeface="+mn-ea"/>
              </a:endParaRPr>
            </a:p>
          </p:txBody>
        </p:sp>
      </p:grpSp>
      <p:grpSp>
        <p:nvGrpSpPr>
          <p:cNvPr id="7" name="组合 6"/>
          <p:cNvGrpSpPr/>
          <p:nvPr/>
        </p:nvGrpSpPr>
        <p:grpSpPr>
          <a:xfrm>
            <a:off x="4577180" y="2372026"/>
            <a:ext cx="1642579" cy="2930362"/>
            <a:chOff x="1861147" y="1852464"/>
            <a:chExt cx="1605282" cy="2407311"/>
          </a:xfrm>
          <a:gradFill>
            <a:gsLst>
              <a:gs pos="0">
                <a:srgbClr val="C00000"/>
              </a:gs>
              <a:gs pos="100000">
                <a:srgbClr val="FF0000"/>
              </a:gs>
            </a:gsLst>
            <a:lin ang="16200000" scaled="1"/>
          </a:gradFill>
        </p:grpSpPr>
        <p:grpSp>
          <p:nvGrpSpPr>
            <p:cNvPr id="8" name="组合 7"/>
            <p:cNvGrpSpPr/>
            <p:nvPr/>
          </p:nvGrpSpPr>
          <p:grpSpPr>
            <a:xfrm>
              <a:off x="1861147" y="1852464"/>
              <a:ext cx="1605282" cy="349044"/>
              <a:chOff x="2195736" y="2068488"/>
              <a:chExt cx="1605282" cy="349044"/>
            </a:xfrm>
            <a:grpFill/>
          </p:grpSpPr>
          <p:sp>
            <p:nvSpPr>
              <p:cNvPr id="10" name="矩形 9"/>
              <p:cNvSpPr/>
              <p:nvPr/>
            </p:nvSpPr>
            <p:spPr>
              <a:xfrm>
                <a:off x="2195736" y="2068488"/>
                <a:ext cx="1512168" cy="3490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bg1"/>
                    </a:solidFill>
                    <a:latin typeface="+mn-ea"/>
                    <a:cs typeface="+mn-ea"/>
                  </a:rPr>
                  <a:t>2014</a:t>
                </a:r>
                <a:r>
                  <a:rPr lang="zh-CN" altLang="en-US" sz="1600" dirty="0">
                    <a:solidFill>
                      <a:schemeClr val="bg1"/>
                    </a:solidFill>
                    <a:latin typeface="+mn-ea"/>
                    <a:cs typeface="+mn-ea"/>
                  </a:rPr>
                  <a:t>年</a:t>
                </a:r>
                <a:r>
                  <a:rPr lang="en-US" altLang="zh-CN" sz="1600" dirty="0">
                    <a:solidFill>
                      <a:schemeClr val="bg1"/>
                    </a:solidFill>
                    <a:latin typeface="+mn-ea"/>
                    <a:cs typeface="+mn-ea"/>
                  </a:rPr>
                  <a:t>7</a:t>
                </a:r>
                <a:r>
                  <a:rPr lang="zh-CN" altLang="en-US" sz="1600" dirty="0">
                    <a:solidFill>
                      <a:schemeClr val="bg1"/>
                    </a:solidFill>
                    <a:latin typeface="+mn-ea"/>
                    <a:cs typeface="+mn-ea"/>
                  </a:rPr>
                  <a:t>月</a:t>
                </a:r>
                <a:endParaRPr lang="zh-CN" altLang="en-US" sz="1600" dirty="0">
                  <a:solidFill>
                    <a:schemeClr val="bg1"/>
                  </a:solidFill>
                  <a:latin typeface="+mn-ea"/>
                  <a:cs typeface="+mn-ea"/>
                </a:endParaRPr>
              </a:p>
            </p:txBody>
          </p:sp>
          <p:sp>
            <p:nvSpPr>
              <p:cNvPr id="11" name="等腰三角形 10"/>
              <p:cNvSpPr/>
              <p:nvPr/>
            </p:nvSpPr>
            <p:spPr>
              <a:xfrm rot="5400000">
                <a:off x="3599892" y="2149896"/>
                <a:ext cx="216024" cy="186228"/>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bg1"/>
                  </a:solidFill>
                  <a:cs typeface="+mn-ea"/>
                </a:endParaRPr>
              </a:p>
            </p:txBody>
          </p:sp>
        </p:grpSp>
        <p:sp>
          <p:nvSpPr>
            <p:cNvPr id="9" name="矩形 8"/>
            <p:cNvSpPr/>
            <p:nvPr/>
          </p:nvSpPr>
          <p:spPr>
            <a:xfrm>
              <a:off x="1865635" y="2232555"/>
              <a:ext cx="1512168" cy="20272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lnSpc>
                  <a:spcPct val="110000"/>
                </a:lnSpc>
                <a:spcBef>
                  <a:spcPct val="0"/>
                </a:spcBef>
                <a:defRPr/>
              </a:pPr>
              <a:r>
                <a:rPr lang="zh-CN" altLang="en-US" sz="1200" kern="0" dirty="0">
                  <a:ln w="3175">
                    <a:noFill/>
                  </a:ln>
                  <a:solidFill>
                    <a:schemeClr val="bg1"/>
                  </a:solidFill>
                  <a:latin typeface="+mn-ea"/>
                  <a:cs typeface="+mn-ea"/>
                </a:rPr>
                <a:t>单击此处添加文本</a:t>
              </a:r>
              <a:endParaRPr lang="en-US" altLang="zh-CN" sz="1200" kern="0" dirty="0">
                <a:ln w="3175">
                  <a:noFill/>
                </a:ln>
                <a:solidFill>
                  <a:schemeClr val="bg1"/>
                </a:solidFill>
                <a:latin typeface="+mn-ea"/>
                <a:cs typeface="+mn-ea"/>
              </a:endParaRPr>
            </a:p>
            <a:p>
              <a:pPr algn="ctr">
                <a:lnSpc>
                  <a:spcPct val="110000"/>
                </a:lnSpc>
              </a:pPr>
              <a:r>
                <a:rPr lang="zh-CN" altLang="en-US" sz="1200" kern="0" dirty="0">
                  <a:solidFill>
                    <a:schemeClr val="bg1"/>
                  </a:solidFill>
                  <a:latin typeface="+mn-ea"/>
                  <a:cs typeface="+mn-ea"/>
                </a:rPr>
                <a:t>单击此处添加文本</a:t>
              </a:r>
              <a:endParaRPr lang="en-US" altLang="zh-CN" sz="1200" kern="0" dirty="0">
                <a:solidFill>
                  <a:schemeClr val="bg1"/>
                </a:solidFill>
                <a:latin typeface="+mn-ea"/>
                <a:cs typeface="+mn-ea"/>
              </a:endParaRPr>
            </a:p>
            <a:p>
              <a:pPr algn="ctr" defTabSz="1218565">
                <a:lnSpc>
                  <a:spcPct val="110000"/>
                </a:lnSpc>
                <a:spcBef>
                  <a:spcPct val="0"/>
                </a:spcBef>
                <a:defRPr/>
              </a:pPr>
              <a:r>
                <a:rPr lang="zh-CN" altLang="en-US" sz="1200" kern="0" dirty="0">
                  <a:solidFill>
                    <a:schemeClr val="bg1"/>
                  </a:solidFill>
                  <a:latin typeface="+mn-ea"/>
                  <a:cs typeface="+mn-ea"/>
                </a:rPr>
                <a:t>单击此处添加文本</a:t>
              </a:r>
              <a:endParaRPr lang="en-US" altLang="zh-CN" sz="1200" kern="0" dirty="0">
                <a:solidFill>
                  <a:schemeClr val="bg1"/>
                </a:solidFill>
                <a:latin typeface="+mn-ea"/>
                <a:cs typeface="+mn-ea"/>
              </a:endParaRPr>
            </a:p>
            <a:p>
              <a:pPr algn="ctr" defTabSz="1218565">
                <a:lnSpc>
                  <a:spcPct val="110000"/>
                </a:lnSpc>
                <a:spcBef>
                  <a:spcPct val="0"/>
                </a:spcBef>
                <a:defRPr/>
              </a:pPr>
              <a:r>
                <a:rPr lang="zh-CN" altLang="en-US" sz="1200" kern="0" dirty="0">
                  <a:ln w="3175">
                    <a:noFill/>
                  </a:ln>
                  <a:solidFill>
                    <a:schemeClr val="bg1"/>
                  </a:solidFill>
                  <a:latin typeface="+mn-ea"/>
                  <a:cs typeface="+mn-ea"/>
                </a:rPr>
                <a:t>单击此处添加文本</a:t>
              </a:r>
              <a:endParaRPr lang="en-US" altLang="zh-CN" sz="1200" kern="0" dirty="0">
                <a:ln w="3175">
                  <a:noFill/>
                </a:ln>
                <a:solidFill>
                  <a:schemeClr val="bg1"/>
                </a:solidFill>
                <a:latin typeface="+mn-ea"/>
                <a:cs typeface="+mn-ea"/>
              </a:endParaRPr>
            </a:p>
            <a:p>
              <a:pPr algn="ctr">
                <a:lnSpc>
                  <a:spcPct val="110000"/>
                </a:lnSpc>
              </a:pPr>
              <a:r>
                <a:rPr lang="zh-CN" altLang="en-US" sz="1200" kern="0" dirty="0">
                  <a:solidFill>
                    <a:schemeClr val="bg1"/>
                  </a:solidFill>
                  <a:latin typeface="+mn-ea"/>
                  <a:cs typeface="+mn-ea"/>
                </a:rPr>
                <a:t>单击此处添加文本</a:t>
              </a:r>
              <a:endParaRPr lang="en-US" altLang="zh-CN" sz="1200" kern="0" dirty="0">
                <a:solidFill>
                  <a:schemeClr val="bg1"/>
                </a:solidFill>
                <a:latin typeface="+mn-ea"/>
                <a:cs typeface="+mn-ea"/>
              </a:endParaRPr>
            </a:p>
            <a:p>
              <a:pPr algn="ctr">
                <a:lnSpc>
                  <a:spcPct val="110000"/>
                </a:lnSpc>
              </a:pPr>
              <a:r>
                <a:rPr lang="zh-CN" altLang="en-US" sz="1200" kern="0" dirty="0">
                  <a:solidFill>
                    <a:schemeClr val="bg1"/>
                  </a:solidFill>
                  <a:latin typeface="+mn-ea"/>
                  <a:cs typeface="+mn-ea"/>
                </a:rPr>
                <a:t>单击此处添加文本</a:t>
              </a:r>
              <a:endParaRPr lang="en-US" altLang="zh-CN" sz="1200" kern="0" dirty="0">
                <a:solidFill>
                  <a:schemeClr val="bg1"/>
                </a:solidFill>
                <a:latin typeface="+mn-ea"/>
                <a:cs typeface="+mn-ea"/>
              </a:endParaRPr>
            </a:p>
            <a:p>
              <a:pPr algn="ctr"/>
              <a:endParaRPr lang="zh-CN" altLang="en-US" sz="1200" dirty="0">
                <a:solidFill>
                  <a:schemeClr val="bg1"/>
                </a:solidFill>
                <a:latin typeface="+mn-ea"/>
                <a:cs typeface="+mn-ea"/>
              </a:endParaRPr>
            </a:p>
            <a:p>
              <a:pPr algn="ctr">
                <a:lnSpc>
                  <a:spcPct val="110000"/>
                </a:lnSpc>
              </a:pPr>
              <a:endParaRPr lang="en-US" altLang="zh-CN" sz="1200" kern="0" dirty="0">
                <a:solidFill>
                  <a:schemeClr val="bg1"/>
                </a:solidFill>
                <a:latin typeface="+mn-ea"/>
                <a:cs typeface="+mn-ea"/>
              </a:endParaRPr>
            </a:p>
            <a:p>
              <a:pPr algn="ctr"/>
              <a:endParaRPr lang="zh-CN" altLang="en-US" sz="1200" dirty="0">
                <a:solidFill>
                  <a:schemeClr val="bg1"/>
                </a:solidFill>
                <a:latin typeface="+mn-ea"/>
                <a:cs typeface="+mn-ea"/>
              </a:endParaRPr>
            </a:p>
          </p:txBody>
        </p:sp>
      </p:grpSp>
      <p:grpSp>
        <p:nvGrpSpPr>
          <p:cNvPr id="12" name="组合 11"/>
          <p:cNvGrpSpPr/>
          <p:nvPr/>
        </p:nvGrpSpPr>
        <p:grpSpPr>
          <a:xfrm>
            <a:off x="6305441" y="2372026"/>
            <a:ext cx="1642579" cy="2930362"/>
            <a:chOff x="1861147" y="1852464"/>
            <a:chExt cx="1605282" cy="2407311"/>
          </a:xfrm>
          <a:gradFill>
            <a:gsLst>
              <a:gs pos="0">
                <a:schemeClr val="bg1">
                  <a:lumMod val="65000"/>
                </a:schemeClr>
              </a:gs>
              <a:gs pos="100000">
                <a:schemeClr val="bg1">
                  <a:lumMod val="85000"/>
                </a:schemeClr>
              </a:gs>
            </a:gsLst>
            <a:lin ang="16200000" scaled="1"/>
          </a:gradFill>
        </p:grpSpPr>
        <p:grpSp>
          <p:nvGrpSpPr>
            <p:cNvPr id="13" name="组合 12"/>
            <p:cNvGrpSpPr/>
            <p:nvPr/>
          </p:nvGrpSpPr>
          <p:grpSpPr>
            <a:xfrm>
              <a:off x="1861147" y="1852464"/>
              <a:ext cx="1605282" cy="349044"/>
              <a:chOff x="2195736" y="2068488"/>
              <a:chExt cx="1605282" cy="349044"/>
            </a:xfrm>
            <a:grpFill/>
          </p:grpSpPr>
          <p:sp>
            <p:nvSpPr>
              <p:cNvPr id="15" name="矩形 14"/>
              <p:cNvSpPr/>
              <p:nvPr/>
            </p:nvSpPr>
            <p:spPr>
              <a:xfrm>
                <a:off x="2195736" y="2068488"/>
                <a:ext cx="1512168" cy="34904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bg1"/>
                    </a:solidFill>
                    <a:latin typeface="+mn-ea"/>
                    <a:cs typeface="+mn-ea"/>
                  </a:rPr>
                  <a:t>2015</a:t>
                </a:r>
                <a:r>
                  <a:rPr lang="zh-CN" altLang="en-US" sz="1600" dirty="0">
                    <a:solidFill>
                      <a:schemeClr val="bg1"/>
                    </a:solidFill>
                    <a:latin typeface="+mn-ea"/>
                    <a:cs typeface="+mn-ea"/>
                  </a:rPr>
                  <a:t>年</a:t>
                </a:r>
                <a:r>
                  <a:rPr lang="en-US" altLang="zh-CN" sz="1600" dirty="0">
                    <a:solidFill>
                      <a:schemeClr val="bg1"/>
                    </a:solidFill>
                    <a:latin typeface="+mn-ea"/>
                    <a:cs typeface="+mn-ea"/>
                  </a:rPr>
                  <a:t>7</a:t>
                </a:r>
                <a:r>
                  <a:rPr lang="zh-CN" altLang="en-US" sz="1600" dirty="0">
                    <a:solidFill>
                      <a:schemeClr val="bg1"/>
                    </a:solidFill>
                    <a:latin typeface="+mn-ea"/>
                    <a:cs typeface="+mn-ea"/>
                  </a:rPr>
                  <a:t>月</a:t>
                </a:r>
                <a:endParaRPr lang="zh-CN" altLang="en-US" sz="1600" dirty="0">
                  <a:solidFill>
                    <a:schemeClr val="bg1"/>
                  </a:solidFill>
                  <a:latin typeface="+mn-ea"/>
                  <a:cs typeface="+mn-ea"/>
                </a:endParaRPr>
              </a:p>
            </p:txBody>
          </p:sp>
          <p:sp>
            <p:nvSpPr>
              <p:cNvPr id="16" name="等腰三角形 15"/>
              <p:cNvSpPr/>
              <p:nvPr/>
            </p:nvSpPr>
            <p:spPr>
              <a:xfrm rot="5400000">
                <a:off x="3599892" y="2149896"/>
                <a:ext cx="216024" cy="186228"/>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bg1"/>
                  </a:solidFill>
                  <a:cs typeface="+mn-ea"/>
                </a:endParaRPr>
              </a:p>
            </p:txBody>
          </p:sp>
        </p:grpSp>
        <p:sp>
          <p:nvSpPr>
            <p:cNvPr id="14" name="矩形 13"/>
            <p:cNvSpPr/>
            <p:nvPr/>
          </p:nvSpPr>
          <p:spPr>
            <a:xfrm>
              <a:off x="1865635" y="2232555"/>
              <a:ext cx="1512168" cy="20272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lnSpc>
                  <a:spcPct val="110000"/>
                </a:lnSpc>
                <a:spcBef>
                  <a:spcPct val="0"/>
                </a:spcBef>
                <a:defRPr/>
              </a:pPr>
              <a:r>
                <a:rPr lang="zh-CN" altLang="en-US" sz="1200" kern="0" dirty="0">
                  <a:ln w="3175">
                    <a:noFill/>
                  </a:ln>
                  <a:solidFill>
                    <a:schemeClr val="bg1"/>
                  </a:solidFill>
                  <a:latin typeface="+mn-ea"/>
                  <a:cs typeface="+mn-ea"/>
                </a:rPr>
                <a:t>单击此处添加文本</a:t>
              </a:r>
              <a:endParaRPr lang="en-US" altLang="zh-CN" sz="1200" kern="0" dirty="0">
                <a:ln w="3175">
                  <a:noFill/>
                </a:ln>
                <a:solidFill>
                  <a:schemeClr val="bg1"/>
                </a:solidFill>
                <a:latin typeface="+mn-ea"/>
                <a:cs typeface="+mn-ea"/>
              </a:endParaRPr>
            </a:p>
            <a:p>
              <a:pPr algn="ctr">
                <a:lnSpc>
                  <a:spcPct val="110000"/>
                </a:lnSpc>
              </a:pPr>
              <a:r>
                <a:rPr lang="zh-CN" altLang="en-US" sz="1200" kern="0" dirty="0">
                  <a:solidFill>
                    <a:schemeClr val="bg1"/>
                  </a:solidFill>
                  <a:latin typeface="+mn-ea"/>
                  <a:cs typeface="+mn-ea"/>
                </a:rPr>
                <a:t>单击此处添加文本</a:t>
              </a:r>
              <a:endParaRPr lang="en-US" altLang="zh-CN" sz="1200" kern="0" dirty="0">
                <a:solidFill>
                  <a:schemeClr val="bg1"/>
                </a:solidFill>
                <a:latin typeface="+mn-ea"/>
                <a:cs typeface="+mn-ea"/>
              </a:endParaRPr>
            </a:p>
            <a:p>
              <a:pPr algn="ctr" defTabSz="1218565">
                <a:lnSpc>
                  <a:spcPct val="110000"/>
                </a:lnSpc>
                <a:spcBef>
                  <a:spcPct val="0"/>
                </a:spcBef>
                <a:defRPr/>
              </a:pPr>
              <a:r>
                <a:rPr lang="zh-CN" altLang="en-US" sz="1200" kern="0" dirty="0">
                  <a:solidFill>
                    <a:schemeClr val="bg1"/>
                  </a:solidFill>
                  <a:latin typeface="+mn-ea"/>
                  <a:cs typeface="+mn-ea"/>
                </a:rPr>
                <a:t>单击此处添加文本</a:t>
              </a:r>
              <a:endParaRPr lang="en-US" altLang="zh-CN" sz="1200" kern="0" dirty="0">
                <a:solidFill>
                  <a:schemeClr val="bg1"/>
                </a:solidFill>
                <a:latin typeface="+mn-ea"/>
                <a:cs typeface="+mn-ea"/>
              </a:endParaRPr>
            </a:p>
            <a:p>
              <a:pPr algn="ctr" defTabSz="1218565">
                <a:lnSpc>
                  <a:spcPct val="110000"/>
                </a:lnSpc>
                <a:spcBef>
                  <a:spcPct val="0"/>
                </a:spcBef>
                <a:defRPr/>
              </a:pPr>
              <a:r>
                <a:rPr lang="zh-CN" altLang="en-US" sz="1200" kern="0" dirty="0">
                  <a:ln w="3175">
                    <a:noFill/>
                  </a:ln>
                  <a:solidFill>
                    <a:schemeClr val="bg1"/>
                  </a:solidFill>
                  <a:latin typeface="+mn-ea"/>
                  <a:cs typeface="+mn-ea"/>
                </a:rPr>
                <a:t>单击此处添加文本</a:t>
              </a:r>
              <a:endParaRPr lang="en-US" altLang="zh-CN" sz="1200" kern="0" dirty="0">
                <a:ln w="3175">
                  <a:noFill/>
                </a:ln>
                <a:solidFill>
                  <a:schemeClr val="bg1"/>
                </a:solidFill>
                <a:latin typeface="+mn-ea"/>
                <a:cs typeface="+mn-ea"/>
              </a:endParaRPr>
            </a:p>
            <a:p>
              <a:pPr algn="ctr">
                <a:lnSpc>
                  <a:spcPct val="110000"/>
                </a:lnSpc>
              </a:pPr>
              <a:r>
                <a:rPr lang="zh-CN" altLang="en-US" sz="1200" kern="0" dirty="0">
                  <a:solidFill>
                    <a:schemeClr val="bg1"/>
                  </a:solidFill>
                  <a:latin typeface="+mn-ea"/>
                  <a:cs typeface="+mn-ea"/>
                </a:rPr>
                <a:t>单击此处添加文本</a:t>
              </a:r>
              <a:endParaRPr lang="en-US" altLang="zh-CN" sz="1200" kern="0" dirty="0">
                <a:solidFill>
                  <a:schemeClr val="bg1"/>
                </a:solidFill>
                <a:latin typeface="+mn-ea"/>
                <a:cs typeface="+mn-ea"/>
              </a:endParaRPr>
            </a:p>
            <a:p>
              <a:pPr algn="ctr">
                <a:lnSpc>
                  <a:spcPct val="110000"/>
                </a:lnSpc>
              </a:pPr>
              <a:r>
                <a:rPr lang="zh-CN" altLang="en-US" sz="1200" kern="0" dirty="0">
                  <a:solidFill>
                    <a:schemeClr val="bg1"/>
                  </a:solidFill>
                  <a:latin typeface="+mn-ea"/>
                  <a:cs typeface="+mn-ea"/>
                </a:rPr>
                <a:t>单击此处添加文本</a:t>
              </a:r>
              <a:endParaRPr lang="en-US" altLang="zh-CN" sz="1200" kern="0" dirty="0">
                <a:solidFill>
                  <a:schemeClr val="bg1"/>
                </a:solidFill>
                <a:latin typeface="+mn-ea"/>
                <a:cs typeface="+mn-ea"/>
              </a:endParaRPr>
            </a:p>
            <a:p>
              <a:pPr algn="ctr"/>
              <a:endParaRPr lang="zh-CN" altLang="en-US" sz="1200" dirty="0">
                <a:solidFill>
                  <a:schemeClr val="bg1"/>
                </a:solidFill>
                <a:latin typeface="+mn-ea"/>
                <a:cs typeface="+mn-ea"/>
              </a:endParaRPr>
            </a:p>
            <a:p>
              <a:pPr algn="ctr">
                <a:lnSpc>
                  <a:spcPct val="110000"/>
                </a:lnSpc>
              </a:pPr>
              <a:endParaRPr lang="en-US" altLang="zh-CN" sz="1200" kern="0" dirty="0">
                <a:solidFill>
                  <a:schemeClr val="bg1"/>
                </a:solidFill>
                <a:latin typeface="+mn-ea"/>
                <a:cs typeface="+mn-ea"/>
              </a:endParaRPr>
            </a:p>
            <a:p>
              <a:pPr algn="ctr"/>
              <a:endParaRPr lang="zh-CN" altLang="en-US" sz="1200" dirty="0">
                <a:solidFill>
                  <a:schemeClr val="bg1"/>
                </a:solidFill>
                <a:latin typeface="+mn-ea"/>
                <a:cs typeface="+mn-ea"/>
              </a:endParaRPr>
            </a:p>
          </p:txBody>
        </p:sp>
      </p:grpSp>
      <p:grpSp>
        <p:nvGrpSpPr>
          <p:cNvPr id="17" name="组合 16"/>
          <p:cNvGrpSpPr/>
          <p:nvPr/>
        </p:nvGrpSpPr>
        <p:grpSpPr>
          <a:xfrm>
            <a:off x="8013639" y="2372026"/>
            <a:ext cx="1652306" cy="2930362"/>
            <a:chOff x="1851643" y="1852464"/>
            <a:chExt cx="1614786" cy="2407311"/>
          </a:xfrm>
        </p:grpSpPr>
        <p:grpSp>
          <p:nvGrpSpPr>
            <p:cNvPr id="18" name="组合 17"/>
            <p:cNvGrpSpPr/>
            <p:nvPr/>
          </p:nvGrpSpPr>
          <p:grpSpPr>
            <a:xfrm>
              <a:off x="1851643" y="1852464"/>
              <a:ext cx="1614786" cy="349044"/>
              <a:chOff x="2186232" y="2068488"/>
              <a:chExt cx="1614786" cy="349044"/>
            </a:xfrm>
          </p:grpSpPr>
          <p:sp>
            <p:nvSpPr>
              <p:cNvPr id="20" name="矩形 19"/>
              <p:cNvSpPr/>
              <p:nvPr/>
            </p:nvSpPr>
            <p:spPr>
              <a:xfrm>
                <a:off x="2186232" y="2068488"/>
                <a:ext cx="1512169" cy="34904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bg1"/>
                    </a:solidFill>
                    <a:latin typeface="+mn-ea"/>
                    <a:cs typeface="+mn-ea"/>
                  </a:rPr>
                  <a:t>2016</a:t>
                </a:r>
                <a:r>
                  <a:rPr lang="zh-CN" altLang="en-US" sz="1600" dirty="0">
                    <a:solidFill>
                      <a:schemeClr val="bg1"/>
                    </a:solidFill>
                    <a:latin typeface="+mn-ea"/>
                    <a:cs typeface="+mn-ea"/>
                  </a:rPr>
                  <a:t>年</a:t>
                </a:r>
                <a:r>
                  <a:rPr lang="en-US" altLang="zh-CN" sz="1600" dirty="0">
                    <a:solidFill>
                      <a:schemeClr val="bg1"/>
                    </a:solidFill>
                    <a:latin typeface="+mn-ea"/>
                    <a:cs typeface="+mn-ea"/>
                  </a:rPr>
                  <a:t>7</a:t>
                </a:r>
                <a:r>
                  <a:rPr lang="zh-CN" altLang="en-US" sz="1600" dirty="0">
                    <a:solidFill>
                      <a:schemeClr val="bg1"/>
                    </a:solidFill>
                    <a:latin typeface="+mn-ea"/>
                    <a:cs typeface="+mn-ea"/>
                  </a:rPr>
                  <a:t>月</a:t>
                </a:r>
                <a:endParaRPr lang="zh-CN" altLang="en-US" sz="1600" dirty="0">
                  <a:solidFill>
                    <a:schemeClr val="bg1"/>
                  </a:solidFill>
                  <a:latin typeface="+mn-ea"/>
                  <a:cs typeface="+mn-ea"/>
                </a:endParaRPr>
              </a:p>
            </p:txBody>
          </p:sp>
          <p:sp>
            <p:nvSpPr>
              <p:cNvPr id="21" name="等腰三角形 20"/>
              <p:cNvSpPr/>
              <p:nvPr/>
            </p:nvSpPr>
            <p:spPr>
              <a:xfrm rot="5400000">
                <a:off x="3599892" y="2149896"/>
                <a:ext cx="216024" cy="186228"/>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bg1"/>
                  </a:solidFill>
                  <a:cs typeface="+mn-ea"/>
                </a:endParaRPr>
              </a:p>
            </p:txBody>
          </p:sp>
        </p:grpSp>
        <p:sp>
          <p:nvSpPr>
            <p:cNvPr id="19" name="矩形 18"/>
            <p:cNvSpPr/>
            <p:nvPr/>
          </p:nvSpPr>
          <p:spPr>
            <a:xfrm>
              <a:off x="1865635" y="2232555"/>
              <a:ext cx="1512168" cy="202722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lnSpc>
                  <a:spcPct val="110000"/>
                </a:lnSpc>
                <a:spcBef>
                  <a:spcPct val="0"/>
                </a:spcBef>
                <a:defRPr/>
              </a:pPr>
              <a:r>
                <a:rPr lang="zh-CN" altLang="en-US" sz="1200" kern="0" dirty="0">
                  <a:ln w="3175">
                    <a:noFill/>
                  </a:ln>
                  <a:solidFill>
                    <a:schemeClr val="bg1"/>
                  </a:solidFill>
                  <a:latin typeface="+mn-ea"/>
                  <a:cs typeface="+mn-ea"/>
                </a:rPr>
                <a:t>单击此处添加文本</a:t>
              </a:r>
              <a:endParaRPr lang="en-US" altLang="zh-CN" sz="1200" kern="0" dirty="0">
                <a:ln w="3175">
                  <a:noFill/>
                </a:ln>
                <a:solidFill>
                  <a:schemeClr val="bg1"/>
                </a:solidFill>
                <a:latin typeface="+mn-ea"/>
                <a:cs typeface="+mn-ea"/>
              </a:endParaRPr>
            </a:p>
            <a:p>
              <a:pPr algn="ctr">
                <a:lnSpc>
                  <a:spcPct val="110000"/>
                </a:lnSpc>
              </a:pPr>
              <a:r>
                <a:rPr lang="zh-CN" altLang="en-US" sz="1200" kern="0" dirty="0">
                  <a:solidFill>
                    <a:schemeClr val="bg1"/>
                  </a:solidFill>
                  <a:latin typeface="+mn-ea"/>
                  <a:cs typeface="+mn-ea"/>
                </a:rPr>
                <a:t>单击此处添加文本</a:t>
              </a:r>
              <a:endParaRPr lang="en-US" altLang="zh-CN" sz="1200" kern="0" dirty="0">
                <a:solidFill>
                  <a:schemeClr val="bg1"/>
                </a:solidFill>
                <a:latin typeface="+mn-ea"/>
                <a:cs typeface="+mn-ea"/>
              </a:endParaRPr>
            </a:p>
            <a:p>
              <a:pPr algn="ctr" defTabSz="1218565">
                <a:lnSpc>
                  <a:spcPct val="110000"/>
                </a:lnSpc>
                <a:spcBef>
                  <a:spcPct val="0"/>
                </a:spcBef>
                <a:defRPr/>
              </a:pPr>
              <a:r>
                <a:rPr lang="zh-CN" altLang="en-US" sz="1200" kern="0" dirty="0">
                  <a:solidFill>
                    <a:schemeClr val="bg1"/>
                  </a:solidFill>
                  <a:latin typeface="+mn-ea"/>
                  <a:cs typeface="+mn-ea"/>
                </a:rPr>
                <a:t>单击此处添加文本</a:t>
              </a:r>
              <a:endParaRPr lang="en-US" altLang="zh-CN" sz="1200" kern="0" dirty="0">
                <a:solidFill>
                  <a:schemeClr val="bg1"/>
                </a:solidFill>
                <a:latin typeface="+mn-ea"/>
                <a:cs typeface="+mn-ea"/>
              </a:endParaRPr>
            </a:p>
            <a:p>
              <a:pPr algn="ctr" defTabSz="1218565">
                <a:lnSpc>
                  <a:spcPct val="110000"/>
                </a:lnSpc>
                <a:spcBef>
                  <a:spcPct val="0"/>
                </a:spcBef>
                <a:defRPr/>
              </a:pPr>
              <a:r>
                <a:rPr lang="zh-CN" altLang="en-US" sz="1200" kern="0" dirty="0">
                  <a:ln w="3175">
                    <a:noFill/>
                  </a:ln>
                  <a:solidFill>
                    <a:schemeClr val="bg1"/>
                  </a:solidFill>
                  <a:latin typeface="+mn-ea"/>
                  <a:cs typeface="+mn-ea"/>
                </a:rPr>
                <a:t>单击此处添加文本</a:t>
              </a:r>
              <a:endParaRPr lang="en-US" altLang="zh-CN" sz="1200" kern="0" dirty="0">
                <a:ln w="3175">
                  <a:noFill/>
                </a:ln>
                <a:solidFill>
                  <a:schemeClr val="bg1"/>
                </a:solidFill>
                <a:latin typeface="+mn-ea"/>
                <a:cs typeface="+mn-ea"/>
              </a:endParaRPr>
            </a:p>
            <a:p>
              <a:pPr algn="ctr">
                <a:lnSpc>
                  <a:spcPct val="110000"/>
                </a:lnSpc>
              </a:pPr>
              <a:r>
                <a:rPr lang="zh-CN" altLang="en-US" sz="1200" kern="0" dirty="0">
                  <a:solidFill>
                    <a:schemeClr val="bg1"/>
                  </a:solidFill>
                  <a:latin typeface="+mn-ea"/>
                  <a:cs typeface="+mn-ea"/>
                </a:rPr>
                <a:t>单击此处添加文本</a:t>
              </a:r>
              <a:endParaRPr lang="en-US" altLang="zh-CN" sz="1200" kern="0" dirty="0">
                <a:solidFill>
                  <a:schemeClr val="bg1"/>
                </a:solidFill>
                <a:latin typeface="+mn-ea"/>
                <a:cs typeface="+mn-ea"/>
              </a:endParaRPr>
            </a:p>
            <a:p>
              <a:pPr algn="ctr">
                <a:lnSpc>
                  <a:spcPct val="110000"/>
                </a:lnSpc>
              </a:pPr>
              <a:r>
                <a:rPr lang="zh-CN" altLang="en-US" sz="1200" kern="0" dirty="0">
                  <a:solidFill>
                    <a:schemeClr val="bg1"/>
                  </a:solidFill>
                  <a:latin typeface="+mn-ea"/>
                  <a:cs typeface="+mn-ea"/>
                </a:rPr>
                <a:t>单击此处添加文本</a:t>
              </a:r>
              <a:endParaRPr lang="en-US" altLang="zh-CN" sz="1200" kern="0" dirty="0">
                <a:solidFill>
                  <a:schemeClr val="bg1"/>
                </a:solidFill>
                <a:latin typeface="+mn-ea"/>
                <a:cs typeface="+mn-ea"/>
              </a:endParaRPr>
            </a:p>
            <a:p>
              <a:pPr algn="ctr"/>
              <a:endParaRPr lang="zh-CN" altLang="en-US" sz="1200" dirty="0">
                <a:solidFill>
                  <a:schemeClr val="bg1"/>
                </a:solidFill>
                <a:latin typeface="+mn-ea"/>
                <a:cs typeface="+mn-ea"/>
              </a:endParaRPr>
            </a:p>
            <a:p>
              <a:pPr algn="ctr">
                <a:lnSpc>
                  <a:spcPct val="110000"/>
                </a:lnSpc>
              </a:pPr>
              <a:endParaRPr lang="en-US" altLang="zh-CN" sz="1200" kern="0" dirty="0">
                <a:solidFill>
                  <a:schemeClr val="bg1"/>
                </a:solidFill>
                <a:latin typeface="+mn-ea"/>
                <a:cs typeface="+mn-ea"/>
              </a:endParaRPr>
            </a:p>
            <a:p>
              <a:pPr algn="ctr"/>
              <a:endParaRPr lang="zh-CN" altLang="en-US" sz="1200" dirty="0">
                <a:solidFill>
                  <a:schemeClr val="bg1"/>
                </a:solidFill>
                <a:latin typeface="+mn-ea"/>
                <a:cs typeface="+mn-ea"/>
              </a:endParaRPr>
            </a:p>
          </p:txBody>
        </p:sp>
      </p:grpSp>
      <p:grpSp>
        <p:nvGrpSpPr>
          <p:cNvPr id="22" name="组合 21"/>
          <p:cNvGrpSpPr/>
          <p:nvPr/>
        </p:nvGrpSpPr>
        <p:grpSpPr>
          <a:xfrm>
            <a:off x="9751625" y="2372026"/>
            <a:ext cx="1551897" cy="2930362"/>
            <a:chOff x="1861146" y="1852464"/>
            <a:chExt cx="1516657" cy="2407311"/>
          </a:xfrm>
          <a:gradFill>
            <a:gsLst>
              <a:gs pos="0">
                <a:schemeClr val="bg1">
                  <a:lumMod val="65000"/>
                </a:schemeClr>
              </a:gs>
              <a:gs pos="100000">
                <a:schemeClr val="bg1">
                  <a:lumMod val="85000"/>
                </a:schemeClr>
              </a:gs>
            </a:gsLst>
            <a:lin ang="16200000" scaled="1"/>
          </a:gradFill>
        </p:grpSpPr>
        <p:sp>
          <p:nvSpPr>
            <p:cNvPr id="23" name="矩形 22"/>
            <p:cNvSpPr/>
            <p:nvPr/>
          </p:nvSpPr>
          <p:spPr>
            <a:xfrm>
              <a:off x="1861146" y="1852464"/>
              <a:ext cx="1512168" cy="34904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bg1"/>
                  </a:solidFill>
                  <a:latin typeface="+mn-ea"/>
                  <a:cs typeface="+mn-ea"/>
                </a:rPr>
                <a:t>2017</a:t>
              </a:r>
              <a:r>
                <a:rPr lang="zh-CN" altLang="en-US" sz="1600" dirty="0">
                  <a:solidFill>
                    <a:schemeClr val="bg1"/>
                  </a:solidFill>
                  <a:latin typeface="+mn-ea"/>
                  <a:cs typeface="+mn-ea"/>
                </a:rPr>
                <a:t>年</a:t>
              </a:r>
              <a:r>
                <a:rPr lang="en-US" altLang="zh-CN" sz="1600" dirty="0">
                  <a:solidFill>
                    <a:schemeClr val="bg1"/>
                  </a:solidFill>
                  <a:latin typeface="+mn-ea"/>
                  <a:cs typeface="+mn-ea"/>
                </a:rPr>
                <a:t>7</a:t>
              </a:r>
              <a:r>
                <a:rPr lang="zh-CN" altLang="en-US" sz="1600" dirty="0">
                  <a:solidFill>
                    <a:schemeClr val="bg1"/>
                  </a:solidFill>
                  <a:latin typeface="+mn-ea"/>
                  <a:cs typeface="+mn-ea"/>
                </a:rPr>
                <a:t>月</a:t>
              </a:r>
              <a:endParaRPr lang="zh-CN" altLang="en-US" sz="1600" dirty="0">
                <a:solidFill>
                  <a:schemeClr val="bg1"/>
                </a:solidFill>
                <a:latin typeface="+mn-ea"/>
                <a:cs typeface="+mn-ea"/>
              </a:endParaRPr>
            </a:p>
          </p:txBody>
        </p:sp>
        <p:sp>
          <p:nvSpPr>
            <p:cNvPr id="24" name="矩形 23"/>
            <p:cNvSpPr/>
            <p:nvPr/>
          </p:nvSpPr>
          <p:spPr>
            <a:xfrm>
              <a:off x="1865635" y="2232555"/>
              <a:ext cx="1512168" cy="202722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lnSpc>
                  <a:spcPct val="110000"/>
                </a:lnSpc>
                <a:spcBef>
                  <a:spcPct val="0"/>
                </a:spcBef>
                <a:defRPr/>
              </a:pPr>
              <a:r>
                <a:rPr lang="zh-CN" altLang="en-US" sz="1200" kern="0" dirty="0">
                  <a:ln w="3175">
                    <a:noFill/>
                  </a:ln>
                  <a:solidFill>
                    <a:schemeClr val="bg1"/>
                  </a:solidFill>
                  <a:latin typeface="+mn-ea"/>
                  <a:cs typeface="+mn-ea"/>
                </a:rPr>
                <a:t>单击此处添加文本</a:t>
              </a:r>
              <a:endParaRPr lang="en-US" altLang="zh-CN" sz="1200" kern="0" dirty="0">
                <a:ln w="3175">
                  <a:noFill/>
                </a:ln>
                <a:solidFill>
                  <a:schemeClr val="bg1"/>
                </a:solidFill>
                <a:latin typeface="+mn-ea"/>
                <a:cs typeface="+mn-ea"/>
              </a:endParaRPr>
            </a:p>
            <a:p>
              <a:pPr algn="ctr">
                <a:lnSpc>
                  <a:spcPct val="110000"/>
                </a:lnSpc>
              </a:pPr>
              <a:r>
                <a:rPr lang="zh-CN" altLang="en-US" sz="1200" kern="0" dirty="0">
                  <a:solidFill>
                    <a:schemeClr val="bg1"/>
                  </a:solidFill>
                  <a:latin typeface="+mn-ea"/>
                  <a:cs typeface="+mn-ea"/>
                </a:rPr>
                <a:t>单击此处添加文本</a:t>
              </a:r>
              <a:endParaRPr lang="en-US" altLang="zh-CN" sz="1200" kern="0" dirty="0">
                <a:solidFill>
                  <a:schemeClr val="bg1"/>
                </a:solidFill>
                <a:latin typeface="+mn-ea"/>
                <a:cs typeface="+mn-ea"/>
              </a:endParaRPr>
            </a:p>
            <a:p>
              <a:pPr algn="ctr" defTabSz="1218565">
                <a:lnSpc>
                  <a:spcPct val="110000"/>
                </a:lnSpc>
                <a:spcBef>
                  <a:spcPct val="0"/>
                </a:spcBef>
                <a:defRPr/>
              </a:pPr>
              <a:r>
                <a:rPr lang="zh-CN" altLang="en-US" sz="1200" kern="0" dirty="0">
                  <a:solidFill>
                    <a:schemeClr val="bg1"/>
                  </a:solidFill>
                  <a:latin typeface="+mn-ea"/>
                  <a:cs typeface="+mn-ea"/>
                </a:rPr>
                <a:t>单击此处添加文本</a:t>
              </a:r>
              <a:endParaRPr lang="en-US" altLang="zh-CN" sz="1200" kern="0" dirty="0">
                <a:solidFill>
                  <a:schemeClr val="bg1"/>
                </a:solidFill>
                <a:latin typeface="+mn-ea"/>
                <a:cs typeface="+mn-ea"/>
              </a:endParaRPr>
            </a:p>
            <a:p>
              <a:pPr algn="ctr" defTabSz="1218565">
                <a:lnSpc>
                  <a:spcPct val="110000"/>
                </a:lnSpc>
                <a:spcBef>
                  <a:spcPct val="0"/>
                </a:spcBef>
                <a:defRPr/>
              </a:pPr>
              <a:r>
                <a:rPr lang="zh-CN" altLang="en-US" sz="1200" kern="0" dirty="0">
                  <a:ln w="3175">
                    <a:noFill/>
                  </a:ln>
                  <a:solidFill>
                    <a:schemeClr val="bg1"/>
                  </a:solidFill>
                  <a:latin typeface="+mn-ea"/>
                  <a:cs typeface="+mn-ea"/>
                </a:rPr>
                <a:t>单击此处添加文本</a:t>
              </a:r>
              <a:endParaRPr lang="en-US" altLang="zh-CN" sz="1200" kern="0" dirty="0">
                <a:ln w="3175">
                  <a:noFill/>
                </a:ln>
                <a:solidFill>
                  <a:schemeClr val="bg1"/>
                </a:solidFill>
                <a:latin typeface="+mn-ea"/>
                <a:cs typeface="+mn-ea"/>
              </a:endParaRPr>
            </a:p>
            <a:p>
              <a:pPr algn="ctr">
                <a:lnSpc>
                  <a:spcPct val="110000"/>
                </a:lnSpc>
              </a:pPr>
              <a:r>
                <a:rPr lang="zh-CN" altLang="en-US" sz="1200" kern="0" dirty="0">
                  <a:solidFill>
                    <a:schemeClr val="bg1"/>
                  </a:solidFill>
                  <a:latin typeface="+mn-ea"/>
                  <a:cs typeface="+mn-ea"/>
                </a:rPr>
                <a:t>单击此处添加文本</a:t>
              </a:r>
              <a:endParaRPr lang="en-US" altLang="zh-CN" sz="1200" kern="0" dirty="0">
                <a:solidFill>
                  <a:schemeClr val="bg1"/>
                </a:solidFill>
                <a:latin typeface="+mn-ea"/>
                <a:cs typeface="+mn-ea"/>
              </a:endParaRPr>
            </a:p>
            <a:p>
              <a:pPr algn="ctr">
                <a:lnSpc>
                  <a:spcPct val="110000"/>
                </a:lnSpc>
              </a:pPr>
              <a:r>
                <a:rPr lang="zh-CN" altLang="en-US" sz="1200" kern="0" dirty="0">
                  <a:solidFill>
                    <a:schemeClr val="bg1"/>
                  </a:solidFill>
                  <a:latin typeface="+mn-ea"/>
                  <a:cs typeface="+mn-ea"/>
                </a:rPr>
                <a:t>单击此处添加文本</a:t>
              </a:r>
              <a:endParaRPr lang="en-US" altLang="zh-CN" sz="1200" kern="0" dirty="0">
                <a:solidFill>
                  <a:schemeClr val="bg1"/>
                </a:solidFill>
                <a:latin typeface="+mn-ea"/>
                <a:cs typeface="+mn-ea"/>
              </a:endParaRPr>
            </a:p>
            <a:p>
              <a:pPr algn="ctr"/>
              <a:endParaRPr lang="zh-CN" altLang="en-US" sz="1200" dirty="0">
                <a:solidFill>
                  <a:schemeClr val="bg1"/>
                </a:solidFill>
                <a:latin typeface="+mn-ea"/>
                <a:cs typeface="+mn-ea"/>
              </a:endParaRPr>
            </a:p>
            <a:p>
              <a:pPr algn="ctr">
                <a:lnSpc>
                  <a:spcPct val="110000"/>
                </a:lnSpc>
              </a:pPr>
              <a:endParaRPr lang="en-US" altLang="zh-CN" sz="1200" kern="0" dirty="0">
                <a:solidFill>
                  <a:schemeClr val="bg1"/>
                </a:solidFill>
                <a:latin typeface="+mn-ea"/>
                <a:cs typeface="+mn-ea"/>
              </a:endParaRPr>
            </a:p>
            <a:p>
              <a:pPr algn="ctr"/>
              <a:endParaRPr lang="zh-CN" altLang="en-US" sz="1200" dirty="0">
                <a:solidFill>
                  <a:schemeClr val="bg1"/>
                </a:solidFill>
                <a:latin typeface="+mn-ea"/>
                <a:cs typeface="+mn-ea"/>
              </a:endParaRPr>
            </a:p>
          </p:txBody>
        </p:sp>
      </p:grpSp>
      <p:grpSp>
        <p:nvGrpSpPr>
          <p:cNvPr id="25" name="组合 24"/>
          <p:cNvGrpSpPr/>
          <p:nvPr/>
        </p:nvGrpSpPr>
        <p:grpSpPr>
          <a:xfrm>
            <a:off x="546698" y="2139163"/>
            <a:ext cx="10756822" cy="616903"/>
            <a:chOff x="630765" y="1564432"/>
            <a:chExt cx="8067298" cy="462680"/>
          </a:xfrm>
        </p:grpSpPr>
        <p:sp>
          <p:nvSpPr>
            <p:cNvPr id="26" name="矩形 25"/>
            <p:cNvSpPr/>
            <p:nvPr/>
          </p:nvSpPr>
          <p:spPr>
            <a:xfrm>
              <a:off x="630765" y="1564432"/>
              <a:ext cx="1617378" cy="462680"/>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schemeClr val="bg1"/>
                  </a:solidFill>
                  <a:latin typeface="+mn-ea"/>
                  <a:cs typeface="+mn-ea"/>
                </a:rPr>
                <a:t>添加标题</a:t>
              </a:r>
              <a:endParaRPr lang="zh-CN" altLang="en-US" sz="2000" dirty="0">
                <a:solidFill>
                  <a:schemeClr val="bg1"/>
                </a:solidFill>
                <a:latin typeface="+mn-ea"/>
                <a:cs typeface="+mn-ea"/>
              </a:endParaRPr>
            </a:p>
          </p:txBody>
        </p:sp>
        <p:cxnSp>
          <p:nvCxnSpPr>
            <p:cNvPr id="27" name="直接连接符 26"/>
            <p:cNvCxnSpPr/>
            <p:nvPr/>
          </p:nvCxnSpPr>
          <p:spPr>
            <a:xfrm>
              <a:off x="2183988" y="1595064"/>
              <a:ext cx="6514075"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28" name="Picture 2"/>
          <p:cNvPicPr>
            <a:picLocks noChangeAspect="1" noChangeArrowheads="1"/>
          </p:cNvPicPr>
          <p:nvPr/>
        </p:nvPicPr>
        <p:blipFill>
          <a:blip r:embed="rId1" cstate="print">
            <a:grayscl/>
            <a:extLst>
              <a:ext uri="{28A0092B-C50C-407E-A947-70E740481C1C}">
                <a14:useLocalDpi xmlns:a14="http://schemas.microsoft.com/office/drawing/2010/main" val="0"/>
              </a:ext>
            </a:extLst>
          </a:blip>
          <a:stretch>
            <a:fillRect/>
          </a:stretch>
        </p:blipFill>
        <p:spPr bwMode="auto">
          <a:xfrm>
            <a:off x="959568" y="2951748"/>
            <a:ext cx="1673648" cy="2233591"/>
          </a:xfrm>
          <a:prstGeom prst="round2DiagRect">
            <a:avLst>
              <a:gd name="adj1" fmla="val 16667"/>
              <a:gd name="adj2" fmla="val 0"/>
            </a:avLst>
          </a:prstGeom>
          <a:ln w="28575" cap="sq">
            <a:solidFill>
              <a:srgbClr val="FFFFFF"/>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9" name="标题 28"/>
          <p:cNvSpPr>
            <a:spLocks noGrp="1"/>
          </p:cNvSpPr>
          <p:nvPr>
            <p:ph type="title"/>
          </p:nvPr>
        </p:nvSpPr>
        <p:spPr/>
        <p:txBody>
          <a:bodyPr/>
          <a:lstStyle/>
          <a:p>
            <a:r>
              <a:rPr lang="zh-CN" altLang="en-US" dirty="0">
                <a:cs typeface="+mn-ea"/>
              </a:rPr>
              <a:t>单击此处添加标题</a:t>
            </a:r>
            <a:endParaRPr lang="zh-CN" altLang="en-US" dirty="0">
              <a:ea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randombar(horizontal)">
                                      <p:cBhvr>
                                        <p:cTn id="12" dur="500"/>
                                        <p:tgtEl>
                                          <p:spTgt spid="28"/>
                                        </p:tgtEl>
                                      </p:cBhvr>
                                    </p:animEffect>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1"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0-#ppt_h/2"/>
                                          </p:val>
                                        </p:tav>
                                        <p:tav tm="100000">
                                          <p:val>
                                            <p:strVal val="#ppt_y"/>
                                          </p:val>
                                        </p:tav>
                                      </p:tavLst>
                                    </p:anim>
                                  </p:childTnLst>
                                </p:cTn>
                              </p:par>
                            </p:childTnLst>
                          </p:cTn>
                        </p:par>
                        <p:par>
                          <p:cTn id="23" fill="hold">
                            <p:stCondLst>
                              <p:cond delay="2000"/>
                            </p:stCondLst>
                            <p:childTnLst>
                              <p:par>
                                <p:cTn id="24" presetID="2" presetClass="entr" presetSubtype="4"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ppt_x"/>
                                          </p:val>
                                        </p:tav>
                                        <p:tav tm="100000">
                                          <p:val>
                                            <p:strVal val="#ppt_x"/>
                                          </p:val>
                                        </p:tav>
                                      </p:tavLst>
                                    </p:anim>
                                    <p:anim calcmode="lin" valueType="num">
                                      <p:cBhvr additive="base">
                                        <p:cTn id="27" dur="500" fill="hold"/>
                                        <p:tgtEl>
                                          <p:spTgt spid="12"/>
                                        </p:tgtEl>
                                        <p:attrNameLst>
                                          <p:attrName>ppt_y</p:attrName>
                                        </p:attrNameLst>
                                      </p:cBhvr>
                                      <p:tavLst>
                                        <p:tav tm="0">
                                          <p:val>
                                            <p:strVal val="1+#ppt_h/2"/>
                                          </p:val>
                                        </p:tav>
                                        <p:tav tm="100000">
                                          <p:val>
                                            <p:strVal val="#ppt_y"/>
                                          </p:val>
                                        </p:tav>
                                      </p:tavLst>
                                    </p:anim>
                                  </p:childTnLst>
                                </p:cTn>
                              </p:par>
                            </p:childTnLst>
                          </p:cTn>
                        </p:par>
                        <p:par>
                          <p:cTn id="28" fill="hold">
                            <p:stCondLst>
                              <p:cond delay="2500"/>
                            </p:stCondLst>
                            <p:childTnLst>
                              <p:par>
                                <p:cTn id="29" presetID="2" presetClass="entr" presetSubtype="1"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0-#ppt_h/2"/>
                                          </p:val>
                                        </p:tav>
                                        <p:tav tm="100000">
                                          <p:val>
                                            <p:strVal val="#ppt_y"/>
                                          </p:val>
                                        </p:tav>
                                      </p:tavLst>
                                    </p:anim>
                                  </p:childTnLst>
                                </p:cTn>
                              </p:par>
                            </p:childTnLst>
                          </p:cTn>
                        </p:par>
                        <p:par>
                          <p:cTn id="33" fill="hold">
                            <p:stCondLst>
                              <p:cond delay="3000"/>
                            </p:stCondLst>
                            <p:childTnLst>
                              <p:par>
                                <p:cTn id="34" presetID="2" presetClass="entr" presetSubtype="1" fill="hold" nodeType="after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additive="base">
                                        <p:cTn id="36" dur="500" fill="hold"/>
                                        <p:tgtEl>
                                          <p:spTgt spid="22"/>
                                        </p:tgtEl>
                                        <p:attrNameLst>
                                          <p:attrName>ppt_x</p:attrName>
                                        </p:attrNameLst>
                                      </p:cBhvr>
                                      <p:tavLst>
                                        <p:tav tm="0">
                                          <p:val>
                                            <p:strVal val="#ppt_x"/>
                                          </p:val>
                                        </p:tav>
                                        <p:tav tm="100000">
                                          <p:val>
                                            <p:strVal val="#ppt_x"/>
                                          </p:val>
                                        </p:tav>
                                      </p:tavLst>
                                    </p:anim>
                                    <p:anim calcmode="lin" valueType="num">
                                      <p:cBhvr additive="base">
                                        <p:cTn id="37"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2"/>
          <p:cNvSpPr txBox="1"/>
          <p:nvPr/>
        </p:nvSpPr>
        <p:spPr>
          <a:xfrm>
            <a:off x="5024793" y="979301"/>
            <a:ext cx="2073477" cy="2092798"/>
          </a:xfrm>
          <a:prstGeom prst="rect">
            <a:avLst/>
          </a:prstGeom>
          <a:noFill/>
        </p:spPr>
        <p:txBody>
          <a:bodyPr wrap="none" lIns="121837" tIns="60919" rIns="121837" bIns="60919" rtlCol="0">
            <a:spAutoFit/>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algn="ctr"/>
            <a:r>
              <a:rPr kumimoji="1" lang="en-US" altLang="zh-CN" sz="12800" dirty="0" smtClean="0">
                <a:solidFill>
                  <a:schemeClr val="tx2"/>
                </a:solidFill>
                <a:ea typeface="微软雅黑" panose="020B0503020204020204" pitchFamily="34" charset="-122"/>
                <a:cs typeface="微软雅黑" panose="020B0503020204020204" pitchFamily="34" charset="-122"/>
              </a:rPr>
              <a:t>02</a:t>
            </a:r>
            <a:endParaRPr kumimoji="1" lang="zh-CN" altLang="en-US" sz="12800" dirty="0">
              <a:solidFill>
                <a:schemeClr val="tx2"/>
              </a:solidFill>
              <a:ea typeface="微软雅黑" panose="020B0503020204020204" pitchFamily="34" charset="-122"/>
              <a:cs typeface="微软雅黑" panose="020B0503020204020204" pitchFamily="34" charset="-122"/>
            </a:endParaRPr>
          </a:p>
        </p:txBody>
      </p:sp>
      <p:sp>
        <p:nvSpPr>
          <p:cNvPr id="3" name="文本框 8"/>
          <p:cNvSpPr txBox="1"/>
          <p:nvPr/>
        </p:nvSpPr>
        <p:spPr>
          <a:xfrm>
            <a:off x="4485386" y="3457910"/>
            <a:ext cx="3152291" cy="763203"/>
          </a:xfrm>
          <a:prstGeom prst="rect">
            <a:avLst/>
          </a:prstGeom>
          <a:noFill/>
        </p:spPr>
        <p:txBody>
          <a:bodyPr wrap="square" lIns="121837" tIns="60919" rIns="121837" bIns="60919" rtlCol="0">
            <a:spAutoFit/>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algn="ctr">
              <a:lnSpc>
                <a:spcPct val="130000"/>
              </a:lnSpc>
            </a:pPr>
            <a:r>
              <a:rPr lang="zh-CN" altLang="en-US" sz="1600" dirty="0">
                <a:solidFill>
                  <a:schemeClr val="tx2"/>
                </a:solidFill>
                <a:latin typeface="微软雅黑" panose="020B0503020204020204" pitchFamily="34" charset="-122"/>
                <a:ea typeface="微软雅黑" panose="020B0503020204020204" pitchFamily="34" charset="-122"/>
              </a:rPr>
              <a:t>点击此处添加文本内容，如关键词、部分简单介绍等。</a:t>
            </a:r>
            <a:endParaRPr lang="zh-CN" altLang="en-US" sz="1600" dirty="0">
              <a:solidFill>
                <a:schemeClr val="tx2"/>
              </a:solidFill>
              <a:latin typeface="微软雅黑" panose="020B0503020204020204" pitchFamily="34" charset="-122"/>
              <a:ea typeface="微软雅黑" panose="020B0503020204020204" pitchFamily="34" charset="-122"/>
            </a:endParaRPr>
          </a:p>
        </p:txBody>
      </p:sp>
      <p:sp>
        <p:nvSpPr>
          <p:cNvPr id="4" name="文本框 4"/>
          <p:cNvSpPr txBox="1"/>
          <p:nvPr/>
        </p:nvSpPr>
        <p:spPr>
          <a:xfrm>
            <a:off x="3784074" y="2686288"/>
            <a:ext cx="4554915" cy="861686"/>
          </a:xfrm>
          <a:prstGeom prst="rect">
            <a:avLst/>
          </a:prstGeom>
          <a:noFill/>
        </p:spPr>
        <p:txBody>
          <a:bodyPr wrap="none" lIns="121832" tIns="60916" rIns="121832" bIns="60916" rtlCol="0">
            <a:spAutoFit/>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algn="ctr"/>
            <a:r>
              <a:rPr lang="zh-CN" altLang="en-US" sz="4800" dirty="0">
                <a:solidFill>
                  <a:schemeClr val="tx2"/>
                </a:solidFill>
                <a:latin typeface="幼圆" panose="02010509060101010101" pitchFamily="49" charset="-122"/>
                <a:ea typeface="幼圆" panose="02010509060101010101" pitchFamily="49" charset="-122"/>
              </a:rPr>
              <a:t>研究过程与方法</a:t>
            </a:r>
            <a:endParaRPr lang="zh-CN" altLang="en-US" sz="4800" dirty="0">
              <a:solidFill>
                <a:schemeClr val="tx2"/>
              </a:solidFill>
              <a:latin typeface="幼圆" panose="02010509060101010101" pitchFamily="49" charset="-122"/>
              <a:ea typeface="幼圆" panose="020105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6" presetClass="entr" presetSubtype="0" fill="hold" grpId="0" nodeType="afterEffect">
                                  <p:stCondLst>
                                    <p:cond delay="0"/>
                                  </p:stCondLst>
                                  <p:iterate type="lt">
                                    <p:tmPct val="10000"/>
                                  </p:iterate>
                                  <p:childTnLst>
                                    <p:set>
                                      <p:cBhvr>
                                        <p:cTn id="12" dur="1" fill="hold">
                                          <p:stCondLst>
                                            <p:cond delay="0"/>
                                          </p:stCondLst>
                                        </p:cTn>
                                        <p:tgtEl>
                                          <p:spTgt spid="4"/>
                                        </p:tgtEl>
                                        <p:attrNameLst>
                                          <p:attrName>style.visibility</p:attrName>
                                        </p:attrNameLst>
                                      </p:cBhvr>
                                      <p:to>
                                        <p:strVal val="visible"/>
                                      </p:to>
                                    </p:set>
                                    <p:anim by="(-#ppt_w*2)" calcmode="lin" valueType="num">
                                      <p:cBhvr rctx="PPT">
                                        <p:cTn id="13" dur="500" autoRev="1" fill="hold">
                                          <p:stCondLst>
                                            <p:cond delay="0"/>
                                          </p:stCondLst>
                                        </p:cTn>
                                        <p:tgtEl>
                                          <p:spTgt spid="4"/>
                                        </p:tgtEl>
                                        <p:attrNameLst>
                                          <p:attrName>ppt_w</p:attrName>
                                        </p:attrNameLst>
                                      </p:cBhvr>
                                    </p:anim>
                                    <p:anim by="(#ppt_w*0.50)" calcmode="lin" valueType="num">
                                      <p:cBhvr>
                                        <p:cTn id="14" dur="500" decel="50000" autoRev="1" fill="hold">
                                          <p:stCondLst>
                                            <p:cond delay="0"/>
                                          </p:stCondLst>
                                        </p:cTn>
                                        <p:tgtEl>
                                          <p:spTgt spid="4"/>
                                        </p:tgtEl>
                                        <p:attrNameLst>
                                          <p:attrName>ppt_x</p:attrName>
                                        </p:attrNameLst>
                                      </p:cBhvr>
                                    </p:anim>
                                    <p:anim from="(-#ppt_h/2)" to="(#ppt_y)" calcmode="lin" valueType="num">
                                      <p:cBhvr>
                                        <p:cTn id="15" dur="1000" fill="hold">
                                          <p:stCondLst>
                                            <p:cond delay="0"/>
                                          </p:stCondLst>
                                        </p:cTn>
                                        <p:tgtEl>
                                          <p:spTgt spid="4"/>
                                        </p:tgtEl>
                                        <p:attrNameLst>
                                          <p:attrName>ppt_y</p:attrName>
                                        </p:attrNameLst>
                                      </p:cBhvr>
                                    </p:anim>
                                    <p:animRot by="21600000">
                                      <p:cBhvr>
                                        <p:cTn id="16" dur="1000" fill="hold">
                                          <p:stCondLst>
                                            <p:cond delay="0"/>
                                          </p:stCondLst>
                                        </p:cTn>
                                        <p:tgtEl>
                                          <p:spTgt spid="4"/>
                                        </p:tgtEl>
                                        <p:attrNameLst>
                                          <p:attrName>r</p:attrName>
                                        </p:attrNameLst>
                                      </p:cBhvr>
                                    </p:animRot>
                                  </p:childTnLst>
                                </p:cTn>
                              </p:par>
                            </p:childTnLst>
                          </p:cTn>
                        </p:par>
                        <p:par>
                          <p:cTn id="17" fill="hold">
                            <p:stCondLst>
                              <p:cond delay="2099"/>
                            </p:stCondLst>
                            <p:childTnLst>
                              <p:par>
                                <p:cTn id="18" presetID="56" presetClass="entr" presetSubtype="0" fill="hold" grpId="0" nodeType="afterEffect">
                                  <p:stCondLst>
                                    <p:cond delay="0"/>
                                  </p:stCondLst>
                                  <p:iterate type="lt">
                                    <p:tmPct val="10000"/>
                                  </p:iterate>
                                  <p:childTnLst>
                                    <p:set>
                                      <p:cBhvr>
                                        <p:cTn id="19" dur="1" fill="hold">
                                          <p:stCondLst>
                                            <p:cond delay="0"/>
                                          </p:stCondLst>
                                        </p:cTn>
                                        <p:tgtEl>
                                          <p:spTgt spid="3"/>
                                        </p:tgtEl>
                                        <p:attrNameLst>
                                          <p:attrName>style.visibility</p:attrName>
                                        </p:attrNameLst>
                                      </p:cBhvr>
                                      <p:to>
                                        <p:strVal val="visible"/>
                                      </p:to>
                                    </p:set>
                                    <p:anim by="(-#ppt_w*2)" calcmode="lin" valueType="num">
                                      <p:cBhvr rctx="PPT">
                                        <p:cTn id="20" dur="500" autoRev="1" fill="hold">
                                          <p:stCondLst>
                                            <p:cond delay="0"/>
                                          </p:stCondLst>
                                        </p:cTn>
                                        <p:tgtEl>
                                          <p:spTgt spid="3"/>
                                        </p:tgtEl>
                                        <p:attrNameLst>
                                          <p:attrName>ppt_w</p:attrName>
                                        </p:attrNameLst>
                                      </p:cBhvr>
                                    </p:anim>
                                    <p:anim by="(#ppt_w*0.50)" calcmode="lin" valueType="num">
                                      <p:cBhvr>
                                        <p:cTn id="21" dur="500" decel="50000" autoRev="1" fill="hold">
                                          <p:stCondLst>
                                            <p:cond delay="0"/>
                                          </p:stCondLst>
                                        </p:cTn>
                                        <p:tgtEl>
                                          <p:spTgt spid="3"/>
                                        </p:tgtEl>
                                        <p:attrNameLst>
                                          <p:attrName>ppt_x</p:attrName>
                                        </p:attrNameLst>
                                      </p:cBhvr>
                                    </p:anim>
                                    <p:anim from="(-#ppt_h/2)" to="(#ppt_y)" calcmode="lin" valueType="num">
                                      <p:cBhvr>
                                        <p:cTn id="22" dur="1000" fill="hold">
                                          <p:stCondLst>
                                            <p:cond delay="0"/>
                                          </p:stCondLst>
                                        </p:cTn>
                                        <p:tgtEl>
                                          <p:spTgt spid="3"/>
                                        </p:tgtEl>
                                        <p:attrNameLst>
                                          <p:attrName>ppt_y</p:attrName>
                                        </p:attrNameLst>
                                      </p:cBhvr>
                                    </p:anim>
                                    <p:animRot by="21600000">
                                      <p:cBhvr>
                                        <p:cTn id="23" dur="1000" fill="hold">
                                          <p:stCondLst>
                                            <p:cond delay="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000188" y="5436432"/>
            <a:ext cx="5203365" cy="54646"/>
          </a:xfrm>
          <a:prstGeom prst="rect">
            <a:avLst/>
          </a:prstGeom>
          <a:solidFill>
            <a:srgbClr val="ABB6BA"/>
          </a:solidFill>
          <a:ln>
            <a:noFill/>
          </a:ln>
        </p:spPr>
        <p:style>
          <a:lnRef idx="2">
            <a:schemeClr val="accent1">
              <a:shade val="50000"/>
            </a:schemeClr>
          </a:lnRef>
          <a:fillRef idx="1">
            <a:schemeClr val="accent1"/>
          </a:fillRef>
          <a:effectRef idx="0">
            <a:schemeClr val="accent1"/>
          </a:effectRef>
          <a:fontRef idx="minor">
            <a:schemeClr val="lt1"/>
          </a:fontRef>
        </p:style>
        <p:txBody>
          <a:bodyPr lIns="91451" tIns="45726" rIns="91451" bIns="45726" rtlCol="0" anchor="ctr"/>
          <a:lstStyle/>
          <a:p>
            <a:pPr algn="ctr"/>
            <a:endParaRPr lang="zh-CN" altLang="en-US">
              <a:solidFill>
                <a:prstClr val="white"/>
              </a:solidFill>
              <a:cs typeface="+mn-ea"/>
            </a:endParaRPr>
          </a:p>
        </p:txBody>
      </p:sp>
      <p:sp>
        <p:nvSpPr>
          <p:cNvPr id="3" name="圆柱形 2"/>
          <p:cNvSpPr/>
          <p:nvPr/>
        </p:nvSpPr>
        <p:spPr>
          <a:xfrm>
            <a:off x="2976190" y="1654443"/>
            <a:ext cx="44641" cy="3836636"/>
          </a:xfrm>
          <a:prstGeom prst="can">
            <a:avLst/>
          </a:prstGeom>
          <a:solidFill>
            <a:srgbClr val="C5CDD0"/>
          </a:solidFill>
          <a:ln>
            <a:noFill/>
          </a:ln>
        </p:spPr>
        <p:style>
          <a:lnRef idx="2">
            <a:schemeClr val="accent1">
              <a:shade val="50000"/>
            </a:schemeClr>
          </a:lnRef>
          <a:fillRef idx="1">
            <a:schemeClr val="accent1"/>
          </a:fillRef>
          <a:effectRef idx="0">
            <a:schemeClr val="accent1"/>
          </a:effectRef>
          <a:fontRef idx="minor">
            <a:schemeClr val="lt1"/>
          </a:fontRef>
        </p:style>
        <p:txBody>
          <a:bodyPr lIns="91451" tIns="45726" rIns="91451" bIns="45726" rtlCol="0" anchor="ctr"/>
          <a:lstStyle/>
          <a:p>
            <a:pPr algn="ctr"/>
            <a:endParaRPr lang="zh-CN" altLang="en-US">
              <a:solidFill>
                <a:prstClr val="white"/>
              </a:solidFill>
              <a:cs typeface="+mn-ea"/>
            </a:endParaRPr>
          </a:p>
        </p:txBody>
      </p:sp>
      <p:sp>
        <p:nvSpPr>
          <p:cNvPr id="4" name="右箭头 3"/>
          <p:cNvSpPr/>
          <p:nvPr/>
        </p:nvSpPr>
        <p:spPr>
          <a:xfrm>
            <a:off x="3034899" y="3741934"/>
            <a:ext cx="3988881" cy="1682443"/>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51" tIns="45726" rIns="91451" bIns="45726" rtlCol="0" anchor="ctr"/>
          <a:lstStyle/>
          <a:p>
            <a:pPr algn="ctr"/>
            <a:endParaRPr lang="zh-CN" altLang="en-US">
              <a:solidFill>
                <a:prstClr val="white"/>
              </a:solidFill>
              <a:cs typeface="+mn-ea"/>
            </a:endParaRPr>
          </a:p>
        </p:txBody>
      </p:sp>
      <p:sp>
        <p:nvSpPr>
          <p:cNvPr id="5" name="右箭头 4"/>
          <p:cNvSpPr/>
          <p:nvPr/>
        </p:nvSpPr>
        <p:spPr>
          <a:xfrm>
            <a:off x="3034896" y="3076504"/>
            <a:ext cx="5438807" cy="1593394"/>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51" tIns="45726" rIns="91451" bIns="45726" rtlCol="0" anchor="ctr"/>
          <a:lstStyle/>
          <a:p>
            <a:pPr algn="ctr"/>
            <a:endParaRPr lang="zh-CN" altLang="en-US">
              <a:solidFill>
                <a:prstClr val="white"/>
              </a:solidFill>
              <a:cs typeface="+mn-ea"/>
            </a:endParaRPr>
          </a:p>
        </p:txBody>
      </p:sp>
      <p:sp>
        <p:nvSpPr>
          <p:cNvPr id="6" name="右箭头 5"/>
          <p:cNvSpPr/>
          <p:nvPr/>
        </p:nvSpPr>
        <p:spPr>
          <a:xfrm>
            <a:off x="3034896" y="2446070"/>
            <a:ext cx="3241854" cy="1593394"/>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51" tIns="45726" rIns="91451" bIns="45726" rtlCol="0" anchor="ctr"/>
          <a:lstStyle/>
          <a:p>
            <a:pPr algn="ctr"/>
            <a:endParaRPr lang="zh-CN" altLang="en-US">
              <a:solidFill>
                <a:prstClr val="white"/>
              </a:solidFill>
              <a:cs typeface="+mn-ea"/>
            </a:endParaRPr>
          </a:p>
        </p:txBody>
      </p:sp>
      <p:sp>
        <p:nvSpPr>
          <p:cNvPr id="7" name="右箭头 6"/>
          <p:cNvSpPr/>
          <p:nvPr/>
        </p:nvSpPr>
        <p:spPr>
          <a:xfrm>
            <a:off x="3034899" y="1654444"/>
            <a:ext cx="4490880" cy="1682443"/>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51" tIns="45726" rIns="91451" bIns="45726" rtlCol="0" anchor="ctr"/>
          <a:lstStyle/>
          <a:p>
            <a:pPr algn="ctr"/>
            <a:endParaRPr lang="zh-CN" altLang="en-US">
              <a:solidFill>
                <a:prstClr val="white"/>
              </a:solidFill>
              <a:cs typeface="+mn-ea"/>
            </a:endParaRPr>
          </a:p>
        </p:txBody>
      </p:sp>
      <p:sp>
        <p:nvSpPr>
          <p:cNvPr id="8" name="文本框 25"/>
          <p:cNvSpPr txBox="1"/>
          <p:nvPr/>
        </p:nvSpPr>
        <p:spPr>
          <a:xfrm>
            <a:off x="2164080" y="4311015"/>
            <a:ext cx="836295" cy="768350"/>
          </a:xfrm>
          <a:prstGeom prst="rect">
            <a:avLst/>
          </a:prstGeom>
          <a:noFill/>
        </p:spPr>
        <p:txBody>
          <a:bodyPr wrap="square" lIns="91451" tIns="45726" rIns="91451" bIns="45726" rtlCol="0">
            <a:spAutoFit/>
          </a:bodyPr>
          <a:lstStyle/>
          <a:p>
            <a:r>
              <a:rPr lang="en-US" altLang="zh-CN" sz="4400" dirty="0">
                <a:solidFill>
                  <a:schemeClr val="tx1">
                    <a:lumMod val="50000"/>
                    <a:lumOff val="50000"/>
                  </a:schemeClr>
                </a:solidFill>
                <a:cs typeface="+mn-ea"/>
              </a:rPr>
              <a:t>01</a:t>
            </a:r>
            <a:endParaRPr lang="zh-CN" altLang="en-US" sz="4400" dirty="0">
              <a:solidFill>
                <a:schemeClr val="tx1">
                  <a:lumMod val="50000"/>
                  <a:lumOff val="50000"/>
                </a:schemeClr>
              </a:solidFill>
              <a:cs typeface="+mn-ea"/>
            </a:endParaRPr>
          </a:p>
        </p:txBody>
      </p:sp>
      <p:sp>
        <p:nvSpPr>
          <p:cNvPr id="9" name="文本框 26"/>
          <p:cNvSpPr txBox="1"/>
          <p:nvPr/>
        </p:nvSpPr>
        <p:spPr>
          <a:xfrm>
            <a:off x="2142598" y="3594655"/>
            <a:ext cx="812003" cy="780309"/>
          </a:xfrm>
          <a:prstGeom prst="rect">
            <a:avLst/>
          </a:prstGeom>
          <a:noFill/>
        </p:spPr>
        <p:txBody>
          <a:bodyPr wrap="square" lIns="91451" tIns="45726" rIns="91451" bIns="45726" rtlCol="0">
            <a:spAutoFit/>
          </a:bodyPr>
          <a:lstStyle/>
          <a:p>
            <a:r>
              <a:rPr lang="en-US" altLang="zh-CN" sz="4400" dirty="0">
                <a:solidFill>
                  <a:schemeClr val="tx1">
                    <a:lumMod val="50000"/>
                    <a:lumOff val="50000"/>
                  </a:schemeClr>
                </a:solidFill>
                <a:cs typeface="+mn-ea"/>
              </a:rPr>
              <a:t>02</a:t>
            </a:r>
            <a:endParaRPr lang="zh-CN" altLang="en-US" sz="4400" dirty="0">
              <a:solidFill>
                <a:schemeClr val="tx1">
                  <a:lumMod val="50000"/>
                  <a:lumOff val="50000"/>
                </a:schemeClr>
              </a:solidFill>
              <a:cs typeface="+mn-ea"/>
            </a:endParaRPr>
          </a:p>
        </p:txBody>
      </p:sp>
      <p:sp>
        <p:nvSpPr>
          <p:cNvPr id="10" name="文本框 27"/>
          <p:cNvSpPr txBox="1"/>
          <p:nvPr/>
        </p:nvSpPr>
        <p:spPr>
          <a:xfrm>
            <a:off x="2153285" y="2878455"/>
            <a:ext cx="856615" cy="768350"/>
          </a:xfrm>
          <a:prstGeom prst="rect">
            <a:avLst/>
          </a:prstGeom>
          <a:noFill/>
        </p:spPr>
        <p:txBody>
          <a:bodyPr wrap="square" lIns="91451" tIns="45726" rIns="91451" bIns="45726" rtlCol="0">
            <a:spAutoFit/>
          </a:bodyPr>
          <a:lstStyle/>
          <a:p>
            <a:r>
              <a:rPr lang="en-US" altLang="zh-CN" sz="4400" dirty="0">
                <a:solidFill>
                  <a:schemeClr val="tx1">
                    <a:lumMod val="50000"/>
                    <a:lumOff val="50000"/>
                  </a:schemeClr>
                </a:solidFill>
                <a:cs typeface="+mn-ea"/>
              </a:rPr>
              <a:t>03</a:t>
            </a:r>
            <a:endParaRPr lang="zh-CN" altLang="en-US" sz="4400" dirty="0">
              <a:solidFill>
                <a:schemeClr val="tx1">
                  <a:lumMod val="50000"/>
                  <a:lumOff val="50000"/>
                </a:schemeClr>
              </a:solidFill>
              <a:cs typeface="+mn-ea"/>
            </a:endParaRPr>
          </a:p>
        </p:txBody>
      </p:sp>
      <p:sp>
        <p:nvSpPr>
          <p:cNvPr id="11" name="文本框 28"/>
          <p:cNvSpPr txBox="1"/>
          <p:nvPr/>
        </p:nvSpPr>
        <p:spPr>
          <a:xfrm>
            <a:off x="2164080" y="2162175"/>
            <a:ext cx="836295" cy="768350"/>
          </a:xfrm>
          <a:prstGeom prst="rect">
            <a:avLst/>
          </a:prstGeom>
          <a:noFill/>
        </p:spPr>
        <p:txBody>
          <a:bodyPr wrap="square" lIns="91451" tIns="45726" rIns="91451" bIns="45726" rtlCol="0">
            <a:spAutoFit/>
          </a:bodyPr>
          <a:lstStyle/>
          <a:p>
            <a:r>
              <a:rPr lang="en-US" altLang="zh-CN" sz="4400" dirty="0">
                <a:solidFill>
                  <a:schemeClr val="tx1">
                    <a:lumMod val="50000"/>
                    <a:lumOff val="50000"/>
                  </a:schemeClr>
                </a:solidFill>
                <a:cs typeface="+mn-ea"/>
              </a:rPr>
              <a:t>04</a:t>
            </a:r>
            <a:endParaRPr lang="zh-CN" altLang="en-US" sz="4400" dirty="0">
              <a:solidFill>
                <a:schemeClr val="tx1">
                  <a:lumMod val="50000"/>
                  <a:lumOff val="50000"/>
                </a:schemeClr>
              </a:solidFill>
              <a:cs typeface="+mn-ea"/>
            </a:endParaRPr>
          </a:p>
        </p:txBody>
      </p:sp>
      <p:grpSp>
        <p:nvGrpSpPr>
          <p:cNvPr id="12" name="组合 11"/>
          <p:cNvGrpSpPr/>
          <p:nvPr/>
        </p:nvGrpSpPr>
        <p:grpSpPr>
          <a:xfrm>
            <a:off x="3317123" y="5499260"/>
            <a:ext cx="5103265" cy="507831"/>
            <a:chOff x="3315765" y="5498862"/>
            <a:chExt cx="5102399" cy="507795"/>
          </a:xfrm>
        </p:grpSpPr>
        <p:sp>
          <p:nvSpPr>
            <p:cNvPr id="13" name="文本框 29"/>
            <p:cNvSpPr txBox="1"/>
            <p:nvPr/>
          </p:nvSpPr>
          <p:spPr>
            <a:xfrm>
              <a:off x="3315765" y="5498862"/>
              <a:ext cx="776569" cy="507795"/>
            </a:xfrm>
            <a:prstGeom prst="rect">
              <a:avLst/>
            </a:prstGeom>
            <a:noFill/>
          </p:spPr>
          <p:txBody>
            <a:bodyPr wrap="square" rtlCol="0">
              <a:spAutoFit/>
            </a:bodyPr>
            <a:lstStyle/>
            <a:p>
              <a:r>
                <a:rPr lang="en-US" altLang="zh-CN" sz="2700" dirty="0">
                  <a:solidFill>
                    <a:prstClr val="white">
                      <a:lumMod val="50000"/>
                    </a:prstClr>
                  </a:solidFill>
                  <a:cs typeface="+mn-ea"/>
                </a:rPr>
                <a:t>10</a:t>
              </a:r>
              <a:r>
                <a:rPr lang="en-US" altLang="zh-CN" dirty="0">
                  <a:solidFill>
                    <a:prstClr val="white">
                      <a:lumMod val="50000"/>
                    </a:prstClr>
                  </a:solidFill>
                  <a:cs typeface="+mn-ea"/>
                </a:rPr>
                <a:t>%</a:t>
              </a:r>
              <a:endParaRPr lang="zh-CN" altLang="en-US" dirty="0">
                <a:solidFill>
                  <a:prstClr val="white">
                    <a:lumMod val="50000"/>
                  </a:prstClr>
                </a:solidFill>
                <a:cs typeface="+mn-ea"/>
              </a:endParaRPr>
            </a:p>
          </p:txBody>
        </p:sp>
        <p:sp>
          <p:nvSpPr>
            <p:cNvPr id="14" name="文本框 30"/>
            <p:cNvSpPr txBox="1"/>
            <p:nvPr/>
          </p:nvSpPr>
          <p:spPr>
            <a:xfrm>
              <a:off x="3925421" y="5498862"/>
              <a:ext cx="794551" cy="507795"/>
            </a:xfrm>
            <a:prstGeom prst="rect">
              <a:avLst/>
            </a:prstGeom>
            <a:noFill/>
          </p:spPr>
          <p:txBody>
            <a:bodyPr wrap="square" rtlCol="0">
              <a:spAutoFit/>
            </a:bodyPr>
            <a:lstStyle/>
            <a:p>
              <a:r>
                <a:rPr lang="en-US" altLang="zh-CN" sz="2700" dirty="0">
                  <a:solidFill>
                    <a:prstClr val="white">
                      <a:lumMod val="50000"/>
                    </a:prstClr>
                  </a:solidFill>
                  <a:cs typeface="+mn-ea"/>
                </a:rPr>
                <a:t>20</a:t>
              </a:r>
              <a:r>
                <a:rPr lang="en-US" altLang="zh-CN" dirty="0">
                  <a:solidFill>
                    <a:prstClr val="white">
                      <a:lumMod val="50000"/>
                    </a:prstClr>
                  </a:solidFill>
                  <a:cs typeface="+mn-ea"/>
                </a:rPr>
                <a:t>%</a:t>
              </a:r>
              <a:endParaRPr lang="zh-CN" altLang="en-US" dirty="0">
                <a:solidFill>
                  <a:prstClr val="white">
                    <a:lumMod val="50000"/>
                  </a:prstClr>
                </a:solidFill>
                <a:cs typeface="+mn-ea"/>
              </a:endParaRPr>
            </a:p>
          </p:txBody>
        </p:sp>
        <p:sp>
          <p:nvSpPr>
            <p:cNvPr id="15" name="文本框 31"/>
            <p:cNvSpPr txBox="1"/>
            <p:nvPr/>
          </p:nvSpPr>
          <p:spPr>
            <a:xfrm>
              <a:off x="4535076" y="5498862"/>
              <a:ext cx="794549" cy="507795"/>
            </a:xfrm>
            <a:prstGeom prst="rect">
              <a:avLst/>
            </a:prstGeom>
            <a:noFill/>
          </p:spPr>
          <p:txBody>
            <a:bodyPr wrap="square" rtlCol="0">
              <a:spAutoFit/>
            </a:bodyPr>
            <a:lstStyle/>
            <a:p>
              <a:r>
                <a:rPr lang="en-US" altLang="zh-CN" sz="2700" dirty="0">
                  <a:solidFill>
                    <a:prstClr val="white">
                      <a:lumMod val="50000"/>
                    </a:prstClr>
                  </a:solidFill>
                  <a:cs typeface="+mn-ea"/>
                </a:rPr>
                <a:t>30</a:t>
              </a:r>
              <a:r>
                <a:rPr lang="en-US" altLang="zh-CN" dirty="0">
                  <a:solidFill>
                    <a:prstClr val="white">
                      <a:lumMod val="50000"/>
                    </a:prstClr>
                  </a:solidFill>
                  <a:cs typeface="+mn-ea"/>
                </a:rPr>
                <a:t>%</a:t>
              </a:r>
              <a:endParaRPr lang="zh-CN" altLang="en-US" dirty="0">
                <a:solidFill>
                  <a:prstClr val="white">
                    <a:lumMod val="50000"/>
                  </a:prstClr>
                </a:solidFill>
                <a:cs typeface="+mn-ea"/>
              </a:endParaRPr>
            </a:p>
          </p:txBody>
        </p:sp>
        <p:sp>
          <p:nvSpPr>
            <p:cNvPr id="16" name="文本框 32"/>
            <p:cNvSpPr txBox="1"/>
            <p:nvPr/>
          </p:nvSpPr>
          <p:spPr>
            <a:xfrm>
              <a:off x="5144732" y="5498862"/>
              <a:ext cx="889125" cy="507795"/>
            </a:xfrm>
            <a:prstGeom prst="rect">
              <a:avLst/>
            </a:prstGeom>
            <a:noFill/>
          </p:spPr>
          <p:txBody>
            <a:bodyPr wrap="square" rtlCol="0">
              <a:spAutoFit/>
            </a:bodyPr>
            <a:lstStyle/>
            <a:p>
              <a:r>
                <a:rPr lang="en-US" altLang="zh-CN" sz="2700" dirty="0">
                  <a:solidFill>
                    <a:prstClr val="white">
                      <a:lumMod val="50000"/>
                    </a:prstClr>
                  </a:solidFill>
                  <a:cs typeface="+mn-ea"/>
                </a:rPr>
                <a:t>40</a:t>
              </a:r>
              <a:r>
                <a:rPr lang="en-US" altLang="zh-CN" dirty="0">
                  <a:solidFill>
                    <a:prstClr val="white">
                      <a:lumMod val="50000"/>
                    </a:prstClr>
                  </a:solidFill>
                  <a:cs typeface="+mn-ea"/>
                </a:rPr>
                <a:t>%</a:t>
              </a:r>
              <a:endParaRPr lang="zh-CN" altLang="en-US" dirty="0">
                <a:solidFill>
                  <a:prstClr val="white">
                    <a:lumMod val="50000"/>
                  </a:prstClr>
                </a:solidFill>
                <a:cs typeface="+mn-ea"/>
              </a:endParaRPr>
            </a:p>
          </p:txBody>
        </p:sp>
        <p:sp>
          <p:nvSpPr>
            <p:cNvPr id="17" name="文本框 33"/>
            <p:cNvSpPr txBox="1"/>
            <p:nvPr/>
          </p:nvSpPr>
          <p:spPr>
            <a:xfrm>
              <a:off x="5754386" y="5498862"/>
              <a:ext cx="889125" cy="507795"/>
            </a:xfrm>
            <a:prstGeom prst="rect">
              <a:avLst/>
            </a:prstGeom>
            <a:noFill/>
          </p:spPr>
          <p:txBody>
            <a:bodyPr wrap="square" rtlCol="0">
              <a:spAutoFit/>
            </a:bodyPr>
            <a:lstStyle/>
            <a:p>
              <a:r>
                <a:rPr lang="en-US" altLang="zh-CN" sz="2700" dirty="0">
                  <a:solidFill>
                    <a:prstClr val="white">
                      <a:lumMod val="50000"/>
                    </a:prstClr>
                  </a:solidFill>
                  <a:cs typeface="+mn-ea"/>
                </a:rPr>
                <a:t>50</a:t>
              </a:r>
              <a:r>
                <a:rPr lang="en-US" altLang="zh-CN" dirty="0">
                  <a:solidFill>
                    <a:prstClr val="white">
                      <a:lumMod val="50000"/>
                    </a:prstClr>
                  </a:solidFill>
                  <a:cs typeface="+mn-ea"/>
                </a:rPr>
                <a:t>%</a:t>
              </a:r>
              <a:endParaRPr lang="zh-CN" altLang="en-US" dirty="0">
                <a:solidFill>
                  <a:prstClr val="white">
                    <a:lumMod val="50000"/>
                  </a:prstClr>
                </a:solidFill>
                <a:cs typeface="+mn-ea"/>
              </a:endParaRPr>
            </a:p>
          </p:txBody>
        </p:sp>
        <p:sp>
          <p:nvSpPr>
            <p:cNvPr id="18" name="文本框 34"/>
            <p:cNvSpPr txBox="1"/>
            <p:nvPr/>
          </p:nvSpPr>
          <p:spPr>
            <a:xfrm>
              <a:off x="6364041" y="5498862"/>
              <a:ext cx="794549" cy="507795"/>
            </a:xfrm>
            <a:prstGeom prst="rect">
              <a:avLst/>
            </a:prstGeom>
            <a:noFill/>
          </p:spPr>
          <p:txBody>
            <a:bodyPr wrap="square" rtlCol="0">
              <a:spAutoFit/>
            </a:bodyPr>
            <a:lstStyle/>
            <a:p>
              <a:r>
                <a:rPr lang="en-US" altLang="zh-CN" sz="2700" dirty="0">
                  <a:solidFill>
                    <a:prstClr val="white">
                      <a:lumMod val="50000"/>
                    </a:prstClr>
                  </a:solidFill>
                  <a:cs typeface="+mn-ea"/>
                </a:rPr>
                <a:t>60</a:t>
              </a:r>
              <a:r>
                <a:rPr lang="en-US" altLang="zh-CN" dirty="0">
                  <a:solidFill>
                    <a:prstClr val="white">
                      <a:lumMod val="50000"/>
                    </a:prstClr>
                  </a:solidFill>
                  <a:cs typeface="+mn-ea"/>
                </a:rPr>
                <a:t>%</a:t>
              </a:r>
              <a:endParaRPr lang="zh-CN" altLang="en-US" dirty="0">
                <a:solidFill>
                  <a:prstClr val="white">
                    <a:lumMod val="50000"/>
                  </a:prstClr>
                </a:solidFill>
                <a:cs typeface="+mn-ea"/>
              </a:endParaRPr>
            </a:p>
          </p:txBody>
        </p:sp>
        <p:sp>
          <p:nvSpPr>
            <p:cNvPr id="19" name="文本框 35"/>
            <p:cNvSpPr txBox="1"/>
            <p:nvPr/>
          </p:nvSpPr>
          <p:spPr>
            <a:xfrm>
              <a:off x="6973697" y="5498862"/>
              <a:ext cx="849701" cy="507795"/>
            </a:xfrm>
            <a:prstGeom prst="rect">
              <a:avLst/>
            </a:prstGeom>
            <a:noFill/>
          </p:spPr>
          <p:txBody>
            <a:bodyPr wrap="square" rtlCol="0">
              <a:spAutoFit/>
            </a:bodyPr>
            <a:lstStyle/>
            <a:p>
              <a:r>
                <a:rPr lang="en-US" altLang="zh-CN" sz="2700" dirty="0">
                  <a:solidFill>
                    <a:prstClr val="white">
                      <a:lumMod val="50000"/>
                    </a:prstClr>
                  </a:solidFill>
                  <a:cs typeface="+mn-ea"/>
                </a:rPr>
                <a:t>70</a:t>
              </a:r>
              <a:r>
                <a:rPr lang="en-US" altLang="zh-CN" dirty="0">
                  <a:solidFill>
                    <a:prstClr val="white">
                      <a:lumMod val="50000"/>
                    </a:prstClr>
                  </a:solidFill>
                  <a:cs typeface="+mn-ea"/>
                </a:rPr>
                <a:t>%</a:t>
              </a:r>
              <a:endParaRPr lang="zh-CN" altLang="en-US" dirty="0">
                <a:solidFill>
                  <a:prstClr val="white">
                    <a:lumMod val="50000"/>
                  </a:prstClr>
                </a:solidFill>
                <a:cs typeface="+mn-ea"/>
              </a:endParaRPr>
            </a:p>
          </p:txBody>
        </p:sp>
        <p:sp>
          <p:nvSpPr>
            <p:cNvPr id="20" name="文本框 36"/>
            <p:cNvSpPr txBox="1"/>
            <p:nvPr/>
          </p:nvSpPr>
          <p:spPr>
            <a:xfrm>
              <a:off x="7583352" y="5498862"/>
              <a:ext cx="834812" cy="507795"/>
            </a:xfrm>
            <a:prstGeom prst="rect">
              <a:avLst/>
            </a:prstGeom>
            <a:noFill/>
          </p:spPr>
          <p:txBody>
            <a:bodyPr wrap="square" rtlCol="0">
              <a:spAutoFit/>
            </a:bodyPr>
            <a:lstStyle/>
            <a:p>
              <a:r>
                <a:rPr lang="en-US" altLang="zh-CN" sz="2700" dirty="0">
                  <a:solidFill>
                    <a:prstClr val="white">
                      <a:lumMod val="50000"/>
                    </a:prstClr>
                  </a:solidFill>
                  <a:cs typeface="+mn-ea"/>
                </a:rPr>
                <a:t>80</a:t>
              </a:r>
              <a:r>
                <a:rPr lang="en-US" altLang="zh-CN" dirty="0">
                  <a:solidFill>
                    <a:prstClr val="white">
                      <a:lumMod val="50000"/>
                    </a:prstClr>
                  </a:solidFill>
                  <a:cs typeface="+mn-ea"/>
                </a:rPr>
                <a:t>%</a:t>
              </a:r>
              <a:endParaRPr lang="zh-CN" altLang="en-US" dirty="0">
                <a:solidFill>
                  <a:prstClr val="white">
                    <a:lumMod val="50000"/>
                  </a:prstClr>
                </a:solidFill>
                <a:cs typeface="+mn-ea"/>
              </a:endParaRPr>
            </a:p>
          </p:txBody>
        </p:sp>
      </p:grpSp>
      <p:sp>
        <p:nvSpPr>
          <p:cNvPr id="21" name="文本框 39"/>
          <p:cNvSpPr txBox="1"/>
          <p:nvPr/>
        </p:nvSpPr>
        <p:spPr>
          <a:xfrm>
            <a:off x="8420388" y="1989781"/>
            <a:ext cx="2934123" cy="584817"/>
          </a:xfrm>
          <a:prstGeom prst="rect">
            <a:avLst/>
          </a:prstGeom>
          <a:noFill/>
        </p:spPr>
        <p:txBody>
          <a:bodyPr wrap="square" lIns="91451" tIns="45726" rIns="91451" bIns="45726" rtlCol="0">
            <a:spAutoFit/>
          </a:bodyPr>
          <a:lstStyle/>
          <a:p>
            <a:pPr algn="just"/>
            <a:r>
              <a:rPr lang="zh-CN" altLang="en-US" sz="1600" dirty="0">
                <a:solidFill>
                  <a:schemeClr val="tx2"/>
                </a:solidFill>
                <a:latin typeface="+mn-ea"/>
                <a:cs typeface="+mn-ea"/>
              </a:rPr>
              <a:t>文字说明文字说明</a:t>
            </a:r>
            <a:endParaRPr lang="en-US" altLang="zh-CN" sz="1600" dirty="0">
              <a:solidFill>
                <a:schemeClr val="tx2"/>
              </a:solidFill>
              <a:latin typeface="+mn-ea"/>
              <a:cs typeface="+mn-ea"/>
            </a:endParaRPr>
          </a:p>
          <a:p>
            <a:pPr algn="just"/>
            <a:r>
              <a:rPr lang="zh-CN" altLang="en-US" sz="1600" dirty="0">
                <a:solidFill>
                  <a:schemeClr val="tx2"/>
                </a:solidFill>
                <a:latin typeface="+mn-ea"/>
                <a:cs typeface="+mn-ea"/>
              </a:rPr>
              <a:t>文字说明文字说明</a:t>
            </a:r>
            <a:endParaRPr lang="zh-CN" altLang="en-US" sz="1600" dirty="0">
              <a:solidFill>
                <a:schemeClr val="tx2"/>
              </a:solidFill>
              <a:latin typeface="+mn-ea"/>
              <a:cs typeface="+mn-ea"/>
            </a:endParaRPr>
          </a:p>
        </p:txBody>
      </p:sp>
      <p:sp>
        <p:nvSpPr>
          <p:cNvPr id="22" name="文本框 40"/>
          <p:cNvSpPr txBox="1"/>
          <p:nvPr/>
        </p:nvSpPr>
        <p:spPr>
          <a:xfrm>
            <a:off x="8420388" y="2870451"/>
            <a:ext cx="2934123" cy="584817"/>
          </a:xfrm>
          <a:prstGeom prst="rect">
            <a:avLst/>
          </a:prstGeom>
          <a:noFill/>
        </p:spPr>
        <p:txBody>
          <a:bodyPr wrap="square" lIns="91451" tIns="45726" rIns="91451" bIns="45726" rtlCol="0">
            <a:spAutoFit/>
          </a:bodyPr>
          <a:lstStyle/>
          <a:p>
            <a:pPr algn="just"/>
            <a:r>
              <a:rPr lang="zh-CN" altLang="en-US" sz="1600" dirty="0">
                <a:solidFill>
                  <a:schemeClr val="accent1"/>
                </a:solidFill>
                <a:latin typeface="+mn-ea"/>
                <a:cs typeface="+mn-ea"/>
              </a:rPr>
              <a:t>文字说明文字说明</a:t>
            </a:r>
            <a:endParaRPr lang="en-US" altLang="zh-CN" sz="1600" dirty="0">
              <a:solidFill>
                <a:schemeClr val="accent1"/>
              </a:solidFill>
              <a:latin typeface="+mn-ea"/>
              <a:cs typeface="+mn-ea"/>
            </a:endParaRPr>
          </a:p>
          <a:p>
            <a:pPr algn="just"/>
            <a:r>
              <a:rPr lang="zh-CN" altLang="en-US" sz="1600" dirty="0">
                <a:solidFill>
                  <a:schemeClr val="accent1"/>
                </a:solidFill>
                <a:latin typeface="+mn-ea"/>
                <a:cs typeface="+mn-ea"/>
              </a:rPr>
              <a:t>文字说明文字说明</a:t>
            </a:r>
            <a:endParaRPr lang="zh-CN" altLang="en-US" sz="1600" dirty="0">
              <a:solidFill>
                <a:schemeClr val="accent1"/>
              </a:solidFill>
              <a:latin typeface="+mn-ea"/>
              <a:cs typeface="+mn-ea"/>
            </a:endParaRPr>
          </a:p>
        </p:txBody>
      </p:sp>
      <p:sp>
        <p:nvSpPr>
          <p:cNvPr id="23" name="文本框 41"/>
          <p:cNvSpPr txBox="1"/>
          <p:nvPr/>
        </p:nvSpPr>
        <p:spPr>
          <a:xfrm>
            <a:off x="8420388" y="3699818"/>
            <a:ext cx="2934123" cy="584817"/>
          </a:xfrm>
          <a:prstGeom prst="rect">
            <a:avLst/>
          </a:prstGeom>
          <a:noFill/>
        </p:spPr>
        <p:txBody>
          <a:bodyPr wrap="square" lIns="91451" tIns="45726" rIns="91451" bIns="45726" rtlCol="0">
            <a:spAutoFit/>
          </a:bodyPr>
          <a:lstStyle/>
          <a:p>
            <a:pPr algn="just"/>
            <a:r>
              <a:rPr lang="zh-CN" altLang="en-US" sz="1600" dirty="0">
                <a:solidFill>
                  <a:schemeClr val="accent2"/>
                </a:solidFill>
                <a:latin typeface="+mn-ea"/>
                <a:cs typeface="+mn-ea"/>
              </a:rPr>
              <a:t>文字说明文字说明</a:t>
            </a:r>
            <a:endParaRPr lang="en-US" altLang="zh-CN" sz="1600" dirty="0">
              <a:solidFill>
                <a:schemeClr val="accent2"/>
              </a:solidFill>
              <a:latin typeface="+mn-ea"/>
              <a:cs typeface="+mn-ea"/>
            </a:endParaRPr>
          </a:p>
          <a:p>
            <a:pPr algn="just"/>
            <a:r>
              <a:rPr lang="zh-CN" altLang="en-US" sz="1600" dirty="0">
                <a:solidFill>
                  <a:schemeClr val="accent2"/>
                </a:solidFill>
                <a:latin typeface="+mn-ea"/>
                <a:cs typeface="+mn-ea"/>
              </a:rPr>
              <a:t>文字说明文字说明</a:t>
            </a:r>
            <a:endParaRPr lang="zh-CN" altLang="en-US" sz="1600" dirty="0">
              <a:solidFill>
                <a:schemeClr val="accent2"/>
              </a:solidFill>
              <a:latin typeface="+mn-ea"/>
              <a:cs typeface="+mn-ea"/>
            </a:endParaRPr>
          </a:p>
        </p:txBody>
      </p:sp>
      <p:sp>
        <p:nvSpPr>
          <p:cNvPr id="24" name="文本框 42"/>
          <p:cNvSpPr txBox="1"/>
          <p:nvPr/>
        </p:nvSpPr>
        <p:spPr>
          <a:xfrm>
            <a:off x="8420388" y="4535133"/>
            <a:ext cx="2934123" cy="584817"/>
          </a:xfrm>
          <a:prstGeom prst="rect">
            <a:avLst/>
          </a:prstGeom>
          <a:noFill/>
        </p:spPr>
        <p:txBody>
          <a:bodyPr wrap="square" lIns="91451" tIns="45726" rIns="91451" bIns="45726" rtlCol="0">
            <a:spAutoFit/>
          </a:bodyPr>
          <a:lstStyle/>
          <a:p>
            <a:pPr algn="just"/>
            <a:r>
              <a:rPr lang="zh-CN" altLang="en-US" sz="1600" dirty="0">
                <a:solidFill>
                  <a:schemeClr val="accent3"/>
                </a:solidFill>
                <a:latin typeface="+mn-ea"/>
                <a:cs typeface="+mn-ea"/>
              </a:rPr>
              <a:t>文字说明文字说明</a:t>
            </a:r>
            <a:endParaRPr lang="en-US" altLang="zh-CN" sz="1600" dirty="0">
              <a:solidFill>
                <a:schemeClr val="accent3"/>
              </a:solidFill>
              <a:latin typeface="+mn-ea"/>
              <a:cs typeface="+mn-ea"/>
            </a:endParaRPr>
          </a:p>
          <a:p>
            <a:pPr algn="just"/>
            <a:r>
              <a:rPr lang="zh-CN" altLang="en-US" sz="1600" dirty="0">
                <a:solidFill>
                  <a:schemeClr val="accent3"/>
                </a:solidFill>
                <a:latin typeface="+mn-ea"/>
                <a:cs typeface="+mn-ea"/>
              </a:rPr>
              <a:t>文字说明文字说明</a:t>
            </a:r>
            <a:endParaRPr lang="zh-CN" altLang="en-US" sz="1600" dirty="0">
              <a:solidFill>
                <a:schemeClr val="accent3"/>
              </a:solidFill>
              <a:latin typeface="+mn-ea"/>
              <a:cs typeface="+mn-ea"/>
            </a:endParaRPr>
          </a:p>
        </p:txBody>
      </p:sp>
      <p:pic>
        <p:nvPicPr>
          <p:cNvPr id="25"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243829" y="2311264"/>
            <a:ext cx="920357" cy="2778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标题 25"/>
          <p:cNvSpPr>
            <a:spLocks noGrp="1"/>
          </p:cNvSpPr>
          <p:nvPr>
            <p:ph type="title"/>
          </p:nvPr>
        </p:nvSpPr>
        <p:spPr/>
        <p:txBody>
          <a:bodyPr/>
          <a:lstStyle/>
          <a:p>
            <a:r>
              <a:rPr lang="zh-CN" altLang="en-US" dirty="0">
                <a:cs typeface="+mn-ea"/>
              </a:rPr>
              <a:t>单击此处添加标题</a:t>
            </a:r>
            <a:endParaRPr lang="zh-CN" altLang="en-US" dirty="0">
              <a:ea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par>
                          <p:cTn id="18" fill="hold">
                            <p:stCondLst>
                              <p:cond delay="1500"/>
                            </p:stCondLst>
                            <p:childTnLst>
                              <p:par>
                                <p:cTn id="19" presetID="22" presetClass="entr" presetSubtype="4"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childTnLst>
                          </p:cTn>
                        </p:par>
                        <p:par>
                          <p:cTn id="26" fill="hold">
                            <p:stCondLst>
                              <p:cond delay="2500"/>
                            </p:stCondLst>
                            <p:childTnLst>
                              <p:par>
                                <p:cTn id="27" presetID="22" presetClass="entr" presetSubtype="4"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childTnLst>
                          </p:cTn>
                        </p:par>
                        <p:par>
                          <p:cTn id="30" fill="hold">
                            <p:stCondLst>
                              <p:cond delay="3000"/>
                            </p:stCondLst>
                            <p:childTnLst>
                              <p:par>
                                <p:cTn id="31" presetID="22" presetClass="entr" presetSubtype="4"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childTnLst>
                          </p:cTn>
                        </p:par>
                        <p:par>
                          <p:cTn id="34" fill="hold">
                            <p:stCondLst>
                              <p:cond delay="3500"/>
                            </p:stCondLst>
                            <p:childTnLst>
                              <p:par>
                                <p:cTn id="35" presetID="22" presetClass="entr" presetSubtype="8" fill="hold" grpId="0" nodeType="after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left)">
                                      <p:cBhvr>
                                        <p:cTn id="37" dur="500"/>
                                        <p:tgtEl>
                                          <p:spTgt spid="4"/>
                                        </p:tgtEl>
                                      </p:cBhvr>
                                    </p:animEffect>
                                  </p:childTnLst>
                                </p:cTn>
                              </p:par>
                            </p:childTnLst>
                          </p:cTn>
                        </p:par>
                        <p:par>
                          <p:cTn id="38" fill="hold">
                            <p:stCondLst>
                              <p:cond delay="4000"/>
                            </p:stCondLst>
                            <p:childTnLst>
                              <p:par>
                                <p:cTn id="39" presetID="53" presetClass="entr" presetSubtype="16" fill="hold" grpId="0" nodeType="after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p:cTn id="41" dur="500" fill="hold"/>
                                        <p:tgtEl>
                                          <p:spTgt spid="24"/>
                                        </p:tgtEl>
                                        <p:attrNameLst>
                                          <p:attrName>ppt_w</p:attrName>
                                        </p:attrNameLst>
                                      </p:cBhvr>
                                      <p:tavLst>
                                        <p:tav tm="0">
                                          <p:val>
                                            <p:fltVal val="0"/>
                                          </p:val>
                                        </p:tav>
                                        <p:tav tm="100000">
                                          <p:val>
                                            <p:strVal val="#ppt_w"/>
                                          </p:val>
                                        </p:tav>
                                      </p:tavLst>
                                    </p:anim>
                                    <p:anim calcmode="lin" valueType="num">
                                      <p:cBhvr>
                                        <p:cTn id="42" dur="500" fill="hold"/>
                                        <p:tgtEl>
                                          <p:spTgt spid="24"/>
                                        </p:tgtEl>
                                        <p:attrNameLst>
                                          <p:attrName>ppt_h</p:attrName>
                                        </p:attrNameLst>
                                      </p:cBhvr>
                                      <p:tavLst>
                                        <p:tav tm="0">
                                          <p:val>
                                            <p:fltVal val="0"/>
                                          </p:val>
                                        </p:tav>
                                        <p:tav tm="100000">
                                          <p:val>
                                            <p:strVal val="#ppt_h"/>
                                          </p:val>
                                        </p:tav>
                                      </p:tavLst>
                                    </p:anim>
                                    <p:animEffect transition="in" filter="fade">
                                      <p:cBhvr>
                                        <p:cTn id="43" dur="500"/>
                                        <p:tgtEl>
                                          <p:spTgt spid="24"/>
                                        </p:tgtEl>
                                      </p:cBhvr>
                                    </p:animEffect>
                                  </p:childTnLst>
                                </p:cTn>
                              </p:par>
                            </p:childTnLst>
                          </p:cTn>
                        </p:par>
                        <p:par>
                          <p:cTn id="44" fill="hold">
                            <p:stCondLst>
                              <p:cond delay="4500"/>
                            </p:stCondLst>
                            <p:childTnLst>
                              <p:par>
                                <p:cTn id="45" presetID="22" presetClass="entr" presetSubtype="8" fill="hold" grpId="0" nodeType="after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wipe(left)">
                                      <p:cBhvr>
                                        <p:cTn id="47" dur="500"/>
                                        <p:tgtEl>
                                          <p:spTgt spid="5"/>
                                        </p:tgtEl>
                                      </p:cBhvr>
                                    </p:animEffect>
                                  </p:childTnLst>
                                </p:cTn>
                              </p:par>
                            </p:childTnLst>
                          </p:cTn>
                        </p:par>
                        <p:par>
                          <p:cTn id="48" fill="hold">
                            <p:stCondLst>
                              <p:cond delay="5000"/>
                            </p:stCondLst>
                            <p:childTnLst>
                              <p:par>
                                <p:cTn id="49" presetID="53" presetClass="entr" presetSubtype="16" fill="hold" grpId="0" nodeType="after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p:cTn id="51" dur="500" fill="hold"/>
                                        <p:tgtEl>
                                          <p:spTgt spid="23"/>
                                        </p:tgtEl>
                                        <p:attrNameLst>
                                          <p:attrName>ppt_w</p:attrName>
                                        </p:attrNameLst>
                                      </p:cBhvr>
                                      <p:tavLst>
                                        <p:tav tm="0">
                                          <p:val>
                                            <p:fltVal val="0"/>
                                          </p:val>
                                        </p:tav>
                                        <p:tav tm="100000">
                                          <p:val>
                                            <p:strVal val="#ppt_w"/>
                                          </p:val>
                                        </p:tav>
                                      </p:tavLst>
                                    </p:anim>
                                    <p:anim calcmode="lin" valueType="num">
                                      <p:cBhvr>
                                        <p:cTn id="52" dur="500" fill="hold"/>
                                        <p:tgtEl>
                                          <p:spTgt spid="23"/>
                                        </p:tgtEl>
                                        <p:attrNameLst>
                                          <p:attrName>ppt_h</p:attrName>
                                        </p:attrNameLst>
                                      </p:cBhvr>
                                      <p:tavLst>
                                        <p:tav tm="0">
                                          <p:val>
                                            <p:fltVal val="0"/>
                                          </p:val>
                                        </p:tav>
                                        <p:tav tm="100000">
                                          <p:val>
                                            <p:strVal val="#ppt_h"/>
                                          </p:val>
                                        </p:tav>
                                      </p:tavLst>
                                    </p:anim>
                                    <p:animEffect transition="in" filter="fade">
                                      <p:cBhvr>
                                        <p:cTn id="53" dur="500"/>
                                        <p:tgtEl>
                                          <p:spTgt spid="23"/>
                                        </p:tgtEl>
                                      </p:cBhvr>
                                    </p:animEffect>
                                  </p:childTnLst>
                                </p:cTn>
                              </p:par>
                            </p:childTnLst>
                          </p:cTn>
                        </p:par>
                        <p:par>
                          <p:cTn id="54" fill="hold">
                            <p:stCondLst>
                              <p:cond delay="5500"/>
                            </p:stCondLst>
                            <p:childTnLst>
                              <p:par>
                                <p:cTn id="55" presetID="22" presetClass="entr" presetSubtype="8" fill="hold" grpId="0" nodeType="after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wipe(left)">
                                      <p:cBhvr>
                                        <p:cTn id="57" dur="500"/>
                                        <p:tgtEl>
                                          <p:spTgt spid="6"/>
                                        </p:tgtEl>
                                      </p:cBhvr>
                                    </p:animEffect>
                                  </p:childTnLst>
                                </p:cTn>
                              </p:par>
                            </p:childTnLst>
                          </p:cTn>
                        </p:par>
                        <p:par>
                          <p:cTn id="58" fill="hold">
                            <p:stCondLst>
                              <p:cond delay="6000"/>
                            </p:stCondLst>
                            <p:childTnLst>
                              <p:par>
                                <p:cTn id="59" presetID="53" presetClass="entr" presetSubtype="16" fill="hold" grpId="0" nodeType="afterEffect">
                                  <p:stCondLst>
                                    <p:cond delay="0"/>
                                  </p:stCondLst>
                                  <p:childTnLst>
                                    <p:set>
                                      <p:cBhvr>
                                        <p:cTn id="60" dur="1" fill="hold">
                                          <p:stCondLst>
                                            <p:cond delay="0"/>
                                          </p:stCondLst>
                                        </p:cTn>
                                        <p:tgtEl>
                                          <p:spTgt spid="22"/>
                                        </p:tgtEl>
                                        <p:attrNameLst>
                                          <p:attrName>style.visibility</p:attrName>
                                        </p:attrNameLst>
                                      </p:cBhvr>
                                      <p:to>
                                        <p:strVal val="visible"/>
                                      </p:to>
                                    </p:set>
                                    <p:anim calcmode="lin" valueType="num">
                                      <p:cBhvr>
                                        <p:cTn id="61" dur="500" fill="hold"/>
                                        <p:tgtEl>
                                          <p:spTgt spid="22"/>
                                        </p:tgtEl>
                                        <p:attrNameLst>
                                          <p:attrName>ppt_w</p:attrName>
                                        </p:attrNameLst>
                                      </p:cBhvr>
                                      <p:tavLst>
                                        <p:tav tm="0">
                                          <p:val>
                                            <p:fltVal val="0"/>
                                          </p:val>
                                        </p:tav>
                                        <p:tav tm="100000">
                                          <p:val>
                                            <p:strVal val="#ppt_w"/>
                                          </p:val>
                                        </p:tav>
                                      </p:tavLst>
                                    </p:anim>
                                    <p:anim calcmode="lin" valueType="num">
                                      <p:cBhvr>
                                        <p:cTn id="62" dur="500" fill="hold"/>
                                        <p:tgtEl>
                                          <p:spTgt spid="22"/>
                                        </p:tgtEl>
                                        <p:attrNameLst>
                                          <p:attrName>ppt_h</p:attrName>
                                        </p:attrNameLst>
                                      </p:cBhvr>
                                      <p:tavLst>
                                        <p:tav tm="0">
                                          <p:val>
                                            <p:fltVal val="0"/>
                                          </p:val>
                                        </p:tav>
                                        <p:tav tm="100000">
                                          <p:val>
                                            <p:strVal val="#ppt_h"/>
                                          </p:val>
                                        </p:tav>
                                      </p:tavLst>
                                    </p:anim>
                                    <p:animEffect transition="in" filter="fade">
                                      <p:cBhvr>
                                        <p:cTn id="63" dur="500"/>
                                        <p:tgtEl>
                                          <p:spTgt spid="22"/>
                                        </p:tgtEl>
                                      </p:cBhvr>
                                    </p:animEffect>
                                  </p:childTnLst>
                                </p:cTn>
                              </p:par>
                            </p:childTnLst>
                          </p:cTn>
                        </p:par>
                        <p:par>
                          <p:cTn id="64" fill="hold">
                            <p:stCondLst>
                              <p:cond delay="6500"/>
                            </p:stCondLst>
                            <p:childTnLst>
                              <p:par>
                                <p:cTn id="65" presetID="22" presetClass="entr" presetSubtype="8" fill="hold" grpId="0" nodeType="afterEffect">
                                  <p:stCondLst>
                                    <p:cond delay="0"/>
                                  </p:stCondLst>
                                  <p:childTnLst>
                                    <p:set>
                                      <p:cBhvr>
                                        <p:cTn id="66" dur="1" fill="hold">
                                          <p:stCondLst>
                                            <p:cond delay="0"/>
                                          </p:stCondLst>
                                        </p:cTn>
                                        <p:tgtEl>
                                          <p:spTgt spid="7"/>
                                        </p:tgtEl>
                                        <p:attrNameLst>
                                          <p:attrName>style.visibility</p:attrName>
                                        </p:attrNameLst>
                                      </p:cBhvr>
                                      <p:to>
                                        <p:strVal val="visible"/>
                                      </p:to>
                                    </p:set>
                                    <p:animEffect transition="in" filter="wipe(left)">
                                      <p:cBhvr>
                                        <p:cTn id="67" dur="500"/>
                                        <p:tgtEl>
                                          <p:spTgt spid="7"/>
                                        </p:tgtEl>
                                      </p:cBhvr>
                                    </p:animEffect>
                                  </p:childTnLst>
                                </p:cTn>
                              </p:par>
                            </p:childTnLst>
                          </p:cTn>
                        </p:par>
                        <p:par>
                          <p:cTn id="68" fill="hold">
                            <p:stCondLst>
                              <p:cond delay="7000"/>
                            </p:stCondLst>
                            <p:childTnLst>
                              <p:par>
                                <p:cTn id="69" presetID="53" presetClass="entr" presetSubtype="16" fill="hold" grpId="0" nodeType="afterEffect">
                                  <p:stCondLst>
                                    <p:cond delay="0"/>
                                  </p:stCondLst>
                                  <p:childTnLst>
                                    <p:set>
                                      <p:cBhvr>
                                        <p:cTn id="70" dur="1" fill="hold">
                                          <p:stCondLst>
                                            <p:cond delay="0"/>
                                          </p:stCondLst>
                                        </p:cTn>
                                        <p:tgtEl>
                                          <p:spTgt spid="21"/>
                                        </p:tgtEl>
                                        <p:attrNameLst>
                                          <p:attrName>style.visibility</p:attrName>
                                        </p:attrNameLst>
                                      </p:cBhvr>
                                      <p:to>
                                        <p:strVal val="visible"/>
                                      </p:to>
                                    </p:set>
                                    <p:anim calcmode="lin" valueType="num">
                                      <p:cBhvr>
                                        <p:cTn id="71" dur="500" fill="hold"/>
                                        <p:tgtEl>
                                          <p:spTgt spid="21"/>
                                        </p:tgtEl>
                                        <p:attrNameLst>
                                          <p:attrName>ppt_w</p:attrName>
                                        </p:attrNameLst>
                                      </p:cBhvr>
                                      <p:tavLst>
                                        <p:tav tm="0">
                                          <p:val>
                                            <p:fltVal val="0"/>
                                          </p:val>
                                        </p:tav>
                                        <p:tav tm="100000">
                                          <p:val>
                                            <p:strVal val="#ppt_w"/>
                                          </p:val>
                                        </p:tav>
                                      </p:tavLst>
                                    </p:anim>
                                    <p:anim calcmode="lin" valueType="num">
                                      <p:cBhvr>
                                        <p:cTn id="72" dur="500" fill="hold"/>
                                        <p:tgtEl>
                                          <p:spTgt spid="21"/>
                                        </p:tgtEl>
                                        <p:attrNameLst>
                                          <p:attrName>ppt_h</p:attrName>
                                        </p:attrNameLst>
                                      </p:cBhvr>
                                      <p:tavLst>
                                        <p:tav tm="0">
                                          <p:val>
                                            <p:fltVal val="0"/>
                                          </p:val>
                                        </p:tav>
                                        <p:tav tm="100000">
                                          <p:val>
                                            <p:strVal val="#ppt_h"/>
                                          </p:val>
                                        </p:tav>
                                      </p:tavLst>
                                    </p:anim>
                                    <p:animEffect transition="in" filter="fade">
                                      <p:cBhvr>
                                        <p:cTn id="73" dur="500"/>
                                        <p:tgtEl>
                                          <p:spTgt spid="21"/>
                                        </p:tgtEl>
                                      </p:cBhvr>
                                    </p:animEffect>
                                  </p:childTnLst>
                                </p:cTn>
                              </p:par>
                            </p:childTnLst>
                          </p:cTn>
                        </p:par>
                        <p:par>
                          <p:cTn id="74" fill="hold">
                            <p:stCondLst>
                              <p:cond delay="7500"/>
                            </p:stCondLst>
                            <p:childTnLst>
                              <p:par>
                                <p:cTn id="75" presetID="2" presetClass="entr" presetSubtype="1" fill="hold" nodeType="afterEffect">
                                  <p:stCondLst>
                                    <p:cond delay="0"/>
                                  </p:stCondLst>
                                  <p:childTnLst>
                                    <p:set>
                                      <p:cBhvr>
                                        <p:cTn id="76" dur="1" fill="hold">
                                          <p:stCondLst>
                                            <p:cond delay="0"/>
                                          </p:stCondLst>
                                        </p:cTn>
                                        <p:tgtEl>
                                          <p:spTgt spid="25"/>
                                        </p:tgtEl>
                                        <p:attrNameLst>
                                          <p:attrName>style.visibility</p:attrName>
                                        </p:attrNameLst>
                                      </p:cBhvr>
                                      <p:to>
                                        <p:strVal val="visible"/>
                                      </p:to>
                                    </p:set>
                                    <p:anim calcmode="lin" valueType="num">
                                      <p:cBhvr additive="base">
                                        <p:cTn id="77" dur="500" fill="hold"/>
                                        <p:tgtEl>
                                          <p:spTgt spid="25"/>
                                        </p:tgtEl>
                                        <p:attrNameLst>
                                          <p:attrName>ppt_x</p:attrName>
                                        </p:attrNameLst>
                                      </p:cBhvr>
                                      <p:tavLst>
                                        <p:tav tm="0">
                                          <p:val>
                                            <p:strVal val="#ppt_x"/>
                                          </p:val>
                                        </p:tav>
                                        <p:tav tm="100000">
                                          <p:val>
                                            <p:strVal val="#ppt_x"/>
                                          </p:val>
                                        </p:tav>
                                      </p:tavLst>
                                    </p:anim>
                                    <p:anim calcmode="lin" valueType="num">
                                      <p:cBhvr additive="base">
                                        <p:cTn id="78"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p:bldP spid="9" grpId="0"/>
      <p:bldP spid="10" grpId="0"/>
      <p:bldP spid="11" grpId="0"/>
      <p:bldP spid="21" grpId="0"/>
      <p:bldP spid="22" grpId="0"/>
      <p:bldP spid="23" grpId="0"/>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9"/>
          <p:cNvSpPr>
            <a:spLocks noChangeArrowheads="1"/>
          </p:cNvSpPr>
          <p:nvPr/>
        </p:nvSpPr>
        <p:spPr bwMode="auto">
          <a:xfrm>
            <a:off x="2103959" y="1411288"/>
            <a:ext cx="1034915" cy="1035050"/>
          </a:xfrm>
          <a:prstGeom prst="rect">
            <a:avLst/>
          </a:prstGeom>
          <a:solidFill>
            <a:schemeClr val="tx2"/>
          </a:solidFill>
          <a:ln>
            <a:noFill/>
          </a:ln>
        </p:spPr>
        <p:txBody>
          <a:bodyPr anchor="ctr"/>
          <a:lstStyle/>
          <a:p>
            <a:pPr algn="ctr">
              <a:defRPr/>
            </a:pPr>
            <a:endParaRPr lang="zh-CN" altLang="zh-CN" sz="2305">
              <a:latin typeface="+mn-ea"/>
              <a:cs typeface="+mn-ea"/>
              <a:sym typeface="微软雅黑" panose="020B0503020204020204" pitchFamily="34" charset="-122"/>
            </a:endParaRPr>
          </a:p>
        </p:txBody>
      </p:sp>
      <p:sp>
        <p:nvSpPr>
          <p:cNvPr id="4" name="矩形 24"/>
          <p:cNvSpPr>
            <a:spLocks noChangeArrowheads="1"/>
          </p:cNvSpPr>
          <p:nvPr/>
        </p:nvSpPr>
        <p:spPr bwMode="auto">
          <a:xfrm>
            <a:off x="2311893" y="1597027"/>
            <a:ext cx="7576152" cy="1249363"/>
          </a:xfrm>
          <a:prstGeom prst="rect">
            <a:avLst/>
          </a:prstGeom>
          <a:noFill/>
          <a:ln w="19050" cap="flat" cmpd="sng">
            <a:solidFill>
              <a:schemeClr val="tx2"/>
            </a:solidFill>
            <a:miter lim="800000"/>
          </a:ln>
          <a:extLst>
            <a:ext uri="{909E8E84-426E-40DD-AFC4-6F175D3DCCD1}">
              <a14:hiddenFill xmlns:a14="http://schemas.microsoft.com/office/drawing/2010/main">
                <a:solidFill>
                  <a:srgbClr val="FFFFFF"/>
                </a:solidFill>
              </a14:hiddenFill>
            </a:ext>
          </a:extLst>
        </p:spPr>
        <p:txBody>
          <a:bodyPr anchor="ctr"/>
          <a:lstStyle/>
          <a:p>
            <a:pPr algn="ctr">
              <a:defRPr/>
            </a:pPr>
            <a:endParaRPr lang="zh-CN" altLang="zh-CN" sz="2305">
              <a:latin typeface="+mn-ea"/>
              <a:cs typeface="+mn-ea"/>
              <a:sym typeface="微软雅黑" panose="020B0503020204020204" pitchFamily="34" charset="-122"/>
            </a:endParaRPr>
          </a:p>
        </p:txBody>
      </p:sp>
      <p:sp>
        <p:nvSpPr>
          <p:cNvPr id="5" name="矩形 25"/>
          <p:cNvSpPr>
            <a:spLocks noChangeArrowheads="1"/>
          </p:cNvSpPr>
          <p:nvPr/>
        </p:nvSpPr>
        <p:spPr bwMode="auto">
          <a:xfrm>
            <a:off x="3245223" y="1844824"/>
            <a:ext cx="6507903" cy="105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30000"/>
              </a:lnSpc>
            </a:pPr>
            <a:r>
              <a:rPr lang="zh-CN" altLang="en-US" sz="1200" kern="3000" spc="31" dirty="0">
                <a:solidFill>
                  <a:schemeClr val="tx1">
                    <a:lumMod val="50000"/>
                    <a:lumOff val="50000"/>
                  </a:schemeClr>
                </a:solidFill>
                <a:latin typeface="+mj-ea"/>
                <a:ea typeface="+mj-ea"/>
              </a:rPr>
              <a:t>文字内容需概括精炼，建议与标题相关并符合整体语言风格，语言描述尽量简洁生动。单击此处添加文本内容，语言描述尽量简洁生动。</a:t>
            </a:r>
            <a:r>
              <a:rPr lang="zh-CN" altLang="en-US" sz="1200" kern="3000" spc="31" dirty="0">
                <a:solidFill>
                  <a:schemeClr val="tx1">
                    <a:lumMod val="50000"/>
                    <a:lumOff val="50000"/>
                  </a:schemeClr>
                </a:solidFill>
                <a:latin typeface="+mj-ea"/>
              </a:rPr>
              <a:t>文字内容需概括精炼，建议与标题相关并符合整体语言风格，语言描述尽量简洁生动。单击此处添加文本内容，语言描述尽量简洁生动。</a:t>
            </a:r>
            <a:endParaRPr lang="en-US" altLang="zh-CN" sz="1200" kern="3000" spc="31" dirty="0">
              <a:solidFill>
                <a:schemeClr val="tx1">
                  <a:lumMod val="50000"/>
                  <a:lumOff val="50000"/>
                </a:schemeClr>
              </a:solidFill>
              <a:latin typeface="+mj-ea"/>
            </a:endParaRPr>
          </a:p>
          <a:p>
            <a:pPr>
              <a:lnSpc>
                <a:spcPct val="130000"/>
              </a:lnSpc>
            </a:pPr>
            <a:endParaRPr lang="en-US" altLang="zh-CN" sz="1200" kern="3000" spc="31" dirty="0">
              <a:solidFill>
                <a:schemeClr val="tx1">
                  <a:lumMod val="50000"/>
                  <a:lumOff val="50000"/>
                </a:schemeClr>
              </a:solidFill>
              <a:latin typeface="+mj-ea"/>
              <a:ea typeface="+mj-ea"/>
            </a:endParaRPr>
          </a:p>
        </p:txBody>
      </p:sp>
      <p:sp>
        <p:nvSpPr>
          <p:cNvPr id="6" name="Freeform 16"/>
          <p:cNvSpPr>
            <a:spLocks noEditPoints="1" noChangeArrowheads="1"/>
          </p:cNvSpPr>
          <p:nvPr/>
        </p:nvSpPr>
        <p:spPr bwMode="auto">
          <a:xfrm>
            <a:off x="2240467" y="1677990"/>
            <a:ext cx="557139" cy="561975"/>
          </a:xfrm>
          <a:custGeom>
            <a:avLst/>
            <a:gdLst>
              <a:gd name="T0" fmla="*/ 287 w 292"/>
              <a:gd name="T1" fmla="*/ 113 h 294"/>
              <a:gd name="T2" fmla="*/ 239 w 292"/>
              <a:gd name="T3" fmla="*/ 105 h 294"/>
              <a:gd name="T4" fmla="*/ 252 w 292"/>
              <a:gd name="T5" fmla="*/ 58 h 294"/>
              <a:gd name="T6" fmla="*/ 229 w 292"/>
              <a:gd name="T7" fmla="*/ 32 h 294"/>
              <a:gd name="T8" fmla="*/ 187 w 292"/>
              <a:gd name="T9" fmla="*/ 57 h 294"/>
              <a:gd name="T10" fmla="*/ 167 w 292"/>
              <a:gd name="T11" fmla="*/ 6 h 294"/>
              <a:gd name="T12" fmla="*/ 132 w 292"/>
              <a:gd name="T13" fmla="*/ 0 h 294"/>
              <a:gd name="T14" fmla="*/ 115 w 292"/>
              <a:gd name="T15" fmla="*/ 53 h 294"/>
              <a:gd name="T16" fmla="*/ 72 w 292"/>
              <a:gd name="T17" fmla="*/ 31 h 294"/>
              <a:gd name="T18" fmla="*/ 42 w 292"/>
              <a:gd name="T19" fmla="*/ 49 h 294"/>
              <a:gd name="T20" fmla="*/ 59 w 292"/>
              <a:gd name="T21" fmla="*/ 95 h 294"/>
              <a:gd name="T22" fmla="*/ 12 w 292"/>
              <a:gd name="T23" fmla="*/ 107 h 294"/>
              <a:gd name="T24" fmla="*/ 0 w 292"/>
              <a:gd name="T25" fmla="*/ 140 h 294"/>
              <a:gd name="T26" fmla="*/ 43 w 292"/>
              <a:gd name="T27" fmla="*/ 164 h 294"/>
              <a:gd name="T28" fmla="*/ 14 w 292"/>
              <a:gd name="T29" fmla="*/ 204 h 294"/>
              <a:gd name="T30" fmla="*/ 27 w 292"/>
              <a:gd name="T31" fmla="*/ 237 h 294"/>
              <a:gd name="T32" fmla="*/ 75 w 292"/>
              <a:gd name="T33" fmla="*/ 227 h 294"/>
              <a:gd name="T34" fmla="*/ 79 w 292"/>
              <a:gd name="T35" fmla="*/ 276 h 294"/>
              <a:gd name="T36" fmla="*/ 109 w 292"/>
              <a:gd name="T37" fmla="*/ 293 h 294"/>
              <a:gd name="T38" fmla="*/ 140 w 292"/>
              <a:gd name="T39" fmla="*/ 255 h 294"/>
              <a:gd name="T40" fmla="*/ 152 w 292"/>
              <a:gd name="T41" fmla="*/ 255 h 294"/>
              <a:gd name="T42" fmla="*/ 183 w 292"/>
              <a:gd name="T43" fmla="*/ 293 h 294"/>
              <a:gd name="T44" fmla="*/ 213 w 292"/>
              <a:gd name="T45" fmla="*/ 276 h 294"/>
              <a:gd name="T46" fmla="*/ 217 w 292"/>
              <a:gd name="T47" fmla="*/ 227 h 294"/>
              <a:gd name="T48" fmla="*/ 265 w 292"/>
              <a:gd name="T49" fmla="*/ 237 h 294"/>
              <a:gd name="T50" fmla="*/ 278 w 292"/>
              <a:gd name="T51" fmla="*/ 204 h 294"/>
              <a:gd name="T52" fmla="*/ 249 w 292"/>
              <a:gd name="T53" fmla="*/ 164 h 294"/>
              <a:gd name="T54" fmla="*/ 292 w 292"/>
              <a:gd name="T55" fmla="*/ 140 h 294"/>
              <a:gd name="T56" fmla="*/ 187 w 292"/>
              <a:gd name="T57" fmla="*/ 193 h 294"/>
              <a:gd name="T58" fmla="*/ 105 w 292"/>
              <a:gd name="T59" fmla="*/ 193 h 294"/>
              <a:gd name="T60" fmla="*/ 105 w 292"/>
              <a:gd name="T61" fmla="*/ 111 h 294"/>
              <a:gd name="T62" fmla="*/ 187 w 292"/>
              <a:gd name="T63" fmla="*/ 111 h 2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92"/>
              <a:gd name="T97" fmla="*/ 0 h 294"/>
              <a:gd name="T98" fmla="*/ 292 w 292"/>
              <a:gd name="T99" fmla="*/ 294 h 29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92" h="294">
                <a:moveTo>
                  <a:pt x="292" y="140"/>
                </a:moveTo>
                <a:cubicBezTo>
                  <a:pt x="287" y="113"/>
                  <a:pt x="287" y="113"/>
                  <a:pt x="287" y="113"/>
                </a:cubicBezTo>
                <a:cubicBezTo>
                  <a:pt x="286" y="110"/>
                  <a:pt x="284" y="108"/>
                  <a:pt x="280" y="107"/>
                </a:cubicBezTo>
                <a:cubicBezTo>
                  <a:pt x="239" y="105"/>
                  <a:pt x="239" y="105"/>
                  <a:pt x="239" y="105"/>
                </a:cubicBezTo>
                <a:cubicBezTo>
                  <a:pt x="237" y="102"/>
                  <a:pt x="235" y="98"/>
                  <a:pt x="233" y="95"/>
                </a:cubicBezTo>
                <a:cubicBezTo>
                  <a:pt x="252" y="58"/>
                  <a:pt x="252" y="58"/>
                  <a:pt x="252" y="58"/>
                </a:cubicBezTo>
                <a:cubicBezTo>
                  <a:pt x="254" y="55"/>
                  <a:pt x="253" y="51"/>
                  <a:pt x="250" y="49"/>
                </a:cubicBezTo>
                <a:cubicBezTo>
                  <a:pt x="229" y="32"/>
                  <a:pt x="229" y="32"/>
                  <a:pt x="229" y="32"/>
                </a:cubicBezTo>
                <a:cubicBezTo>
                  <a:pt x="227" y="29"/>
                  <a:pt x="223" y="29"/>
                  <a:pt x="220" y="31"/>
                </a:cubicBezTo>
                <a:cubicBezTo>
                  <a:pt x="187" y="57"/>
                  <a:pt x="187" y="57"/>
                  <a:pt x="187" y="57"/>
                </a:cubicBezTo>
                <a:cubicBezTo>
                  <a:pt x="184" y="55"/>
                  <a:pt x="181" y="54"/>
                  <a:pt x="177" y="53"/>
                </a:cubicBezTo>
                <a:cubicBezTo>
                  <a:pt x="167" y="6"/>
                  <a:pt x="167" y="6"/>
                  <a:pt x="167" y="6"/>
                </a:cubicBezTo>
                <a:cubicBezTo>
                  <a:pt x="166" y="3"/>
                  <a:pt x="163" y="0"/>
                  <a:pt x="160" y="0"/>
                </a:cubicBezTo>
                <a:cubicBezTo>
                  <a:pt x="132" y="0"/>
                  <a:pt x="132" y="0"/>
                  <a:pt x="132" y="0"/>
                </a:cubicBezTo>
                <a:cubicBezTo>
                  <a:pt x="129" y="0"/>
                  <a:pt x="126" y="3"/>
                  <a:pt x="125" y="6"/>
                </a:cubicBezTo>
                <a:cubicBezTo>
                  <a:pt x="115" y="53"/>
                  <a:pt x="115" y="53"/>
                  <a:pt x="115" y="53"/>
                </a:cubicBezTo>
                <a:cubicBezTo>
                  <a:pt x="111" y="54"/>
                  <a:pt x="108" y="55"/>
                  <a:pt x="105" y="57"/>
                </a:cubicBezTo>
                <a:cubicBezTo>
                  <a:pt x="72" y="31"/>
                  <a:pt x="72" y="31"/>
                  <a:pt x="72" y="31"/>
                </a:cubicBezTo>
                <a:cubicBezTo>
                  <a:pt x="69" y="29"/>
                  <a:pt x="65" y="29"/>
                  <a:pt x="63" y="31"/>
                </a:cubicBezTo>
                <a:cubicBezTo>
                  <a:pt x="42" y="49"/>
                  <a:pt x="42" y="49"/>
                  <a:pt x="42" y="49"/>
                </a:cubicBezTo>
                <a:cubicBezTo>
                  <a:pt x="39" y="51"/>
                  <a:pt x="39" y="55"/>
                  <a:pt x="40" y="58"/>
                </a:cubicBezTo>
                <a:cubicBezTo>
                  <a:pt x="59" y="95"/>
                  <a:pt x="59" y="95"/>
                  <a:pt x="59" y="95"/>
                </a:cubicBezTo>
                <a:cubicBezTo>
                  <a:pt x="57" y="98"/>
                  <a:pt x="55" y="102"/>
                  <a:pt x="53" y="105"/>
                </a:cubicBezTo>
                <a:cubicBezTo>
                  <a:pt x="12" y="107"/>
                  <a:pt x="12" y="107"/>
                  <a:pt x="12" y="107"/>
                </a:cubicBezTo>
                <a:cubicBezTo>
                  <a:pt x="8" y="107"/>
                  <a:pt x="6" y="110"/>
                  <a:pt x="5" y="113"/>
                </a:cubicBezTo>
                <a:cubicBezTo>
                  <a:pt x="0" y="140"/>
                  <a:pt x="0" y="140"/>
                  <a:pt x="0" y="140"/>
                </a:cubicBezTo>
                <a:cubicBezTo>
                  <a:pt x="0" y="143"/>
                  <a:pt x="1" y="147"/>
                  <a:pt x="4" y="148"/>
                </a:cubicBezTo>
                <a:cubicBezTo>
                  <a:pt x="43" y="164"/>
                  <a:pt x="43" y="164"/>
                  <a:pt x="43" y="164"/>
                </a:cubicBezTo>
                <a:cubicBezTo>
                  <a:pt x="44" y="168"/>
                  <a:pt x="44" y="172"/>
                  <a:pt x="45" y="176"/>
                </a:cubicBezTo>
                <a:cubicBezTo>
                  <a:pt x="14" y="204"/>
                  <a:pt x="14" y="204"/>
                  <a:pt x="14" y="204"/>
                </a:cubicBezTo>
                <a:cubicBezTo>
                  <a:pt x="12" y="206"/>
                  <a:pt x="11" y="210"/>
                  <a:pt x="13" y="213"/>
                </a:cubicBezTo>
                <a:cubicBezTo>
                  <a:pt x="27" y="237"/>
                  <a:pt x="27" y="237"/>
                  <a:pt x="27" y="237"/>
                </a:cubicBezTo>
                <a:cubicBezTo>
                  <a:pt x="28" y="239"/>
                  <a:pt x="32" y="241"/>
                  <a:pt x="35" y="240"/>
                </a:cubicBezTo>
                <a:cubicBezTo>
                  <a:pt x="75" y="227"/>
                  <a:pt x="75" y="227"/>
                  <a:pt x="75" y="227"/>
                </a:cubicBezTo>
                <a:cubicBezTo>
                  <a:pt x="78" y="230"/>
                  <a:pt x="81" y="233"/>
                  <a:pt x="84" y="235"/>
                </a:cubicBezTo>
                <a:cubicBezTo>
                  <a:pt x="79" y="276"/>
                  <a:pt x="79" y="276"/>
                  <a:pt x="79" y="276"/>
                </a:cubicBezTo>
                <a:cubicBezTo>
                  <a:pt x="78" y="280"/>
                  <a:pt x="80" y="283"/>
                  <a:pt x="83" y="284"/>
                </a:cubicBezTo>
                <a:cubicBezTo>
                  <a:pt x="109" y="293"/>
                  <a:pt x="109" y="293"/>
                  <a:pt x="109" y="293"/>
                </a:cubicBezTo>
                <a:cubicBezTo>
                  <a:pt x="112" y="294"/>
                  <a:pt x="116" y="293"/>
                  <a:pt x="118" y="291"/>
                </a:cubicBezTo>
                <a:cubicBezTo>
                  <a:pt x="140" y="255"/>
                  <a:pt x="140" y="255"/>
                  <a:pt x="140" y="255"/>
                </a:cubicBezTo>
                <a:cubicBezTo>
                  <a:pt x="142" y="255"/>
                  <a:pt x="144" y="256"/>
                  <a:pt x="146" y="256"/>
                </a:cubicBezTo>
                <a:cubicBezTo>
                  <a:pt x="148" y="256"/>
                  <a:pt x="150" y="255"/>
                  <a:pt x="152" y="255"/>
                </a:cubicBezTo>
                <a:cubicBezTo>
                  <a:pt x="174" y="291"/>
                  <a:pt x="174" y="291"/>
                  <a:pt x="174" y="291"/>
                </a:cubicBezTo>
                <a:cubicBezTo>
                  <a:pt x="176" y="293"/>
                  <a:pt x="180" y="294"/>
                  <a:pt x="183" y="293"/>
                </a:cubicBezTo>
                <a:cubicBezTo>
                  <a:pt x="209" y="284"/>
                  <a:pt x="209" y="284"/>
                  <a:pt x="209" y="284"/>
                </a:cubicBezTo>
                <a:cubicBezTo>
                  <a:pt x="212" y="283"/>
                  <a:pt x="214" y="280"/>
                  <a:pt x="213" y="276"/>
                </a:cubicBezTo>
                <a:cubicBezTo>
                  <a:pt x="208" y="235"/>
                  <a:pt x="208" y="235"/>
                  <a:pt x="208" y="235"/>
                </a:cubicBezTo>
                <a:cubicBezTo>
                  <a:pt x="211" y="232"/>
                  <a:pt x="214" y="230"/>
                  <a:pt x="217" y="227"/>
                </a:cubicBezTo>
                <a:cubicBezTo>
                  <a:pt x="257" y="240"/>
                  <a:pt x="257" y="240"/>
                  <a:pt x="257" y="240"/>
                </a:cubicBezTo>
                <a:cubicBezTo>
                  <a:pt x="260" y="241"/>
                  <a:pt x="264" y="239"/>
                  <a:pt x="265" y="237"/>
                </a:cubicBezTo>
                <a:cubicBezTo>
                  <a:pt x="279" y="213"/>
                  <a:pt x="279" y="213"/>
                  <a:pt x="279" y="213"/>
                </a:cubicBezTo>
                <a:cubicBezTo>
                  <a:pt x="281" y="210"/>
                  <a:pt x="280" y="206"/>
                  <a:pt x="278" y="204"/>
                </a:cubicBezTo>
                <a:cubicBezTo>
                  <a:pt x="247" y="176"/>
                  <a:pt x="247" y="176"/>
                  <a:pt x="247" y="176"/>
                </a:cubicBezTo>
                <a:cubicBezTo>
                  <a:pt x="248" y="172"/>
                  <a:pt x="248" y="168"/>
                  <a:pt x="249" y="164"/>
                </a:cubicBezTo>
                <a:cubicBezTo>
                  <a:pt x="288" y="148"/>
                  <a:pt x="288" y="148"/>
                  <a:pt x="288" y="148"/>
                </a:cubicBezTo>
                <a:cubicBezTo>
                  <a:pt x="291" y="147"/>
                  <a:pt x="292" y="144"/>
                  <a:pt x="292" y="140"/>
                </a:cubicBezTo>
                <a:close/>
                <a:moveTo>
                  <a:pt x="204" y="152"/>
                </a:moveTo>
                <a:cubicBezTo>
                  <a:pt x="204" y="168"/>
                  <a:pt x="197" y="182"/>
                  <a:pt x="187" y="193"/>
                </a:cubicBezTo>
                <a:cubicBezTo>
                  <a:pt x="176" y="203"/>
                  <a:pt x="162" y="210"/>
                  <a:pt x="146" y="210"/>
                </a:cubicBezTo>
                <a:cubicBezTo>
                  <a:pt x="130" y="210"/>
                  <a:pt x="116" y="203"/>
                  <a:pt x="105" y="193"/>
                </a:cubicBezTo>
                <a:cubicBezTo>
                  <a:pt x="95" y="182"/>
                  <a:pt x="88" y="168"/>
                  <a:pt x="88" y="152"/>
                </a:cubicBezTo>
                <a:cubicBezTo>
                  <a:pt x="88" y="136"/>
                  <a:pt x="95" y="121"/>
                  <a:pt x="105" y="111"/>
                </a:cubicBezTo>
                <a:cubicBezTo>
                  <a:pt x="116" y="100"/>
                  <a:pt x="130" y="94"/>
                  <a:pt x="146" y="94"/>
                </a:cubicBezTo>
                <a:cubicBezTo>
                  <a:pt x="162" y="94"/>
                  <a:pt x="176" y="100"/>
                  <a:pt x="187" y="111"/>
                </a:cubicBezTo>
                <a:cubicBezTo>
                  <a:pt x="197" y="121"/>
                  <a:pt x="204" y="136"/>
                  <a:pt x="204" y="152"/>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Arial" panose="020B0604020202020204" pitchFamily="34" charset="0"/>
              </a:defRPr>
            </a:lvl1pPr>
            <a:lvl2pPr marL="457200">
              <a:defRPr sz="1300">
                <a:solidFill>
                  <a:schemeClr val="tx1"/>
                </a:solidFill>
                <a:latin typeface="Arial" panose="020B0604020202020204" pitchFamily="34" charset="0"/>
              </a:defRPr>
            </a:lvl2pPr>
            <a:lvl3pPr marL="914400">
              <a:defRPr sz="1300">
                <a:solidFill>
                  <a:schemeClr val="tx1"/>
                </a:solidFill>
                <a:latin typeface="Arial" panose="020B0604020202020204" pitchFamily="34" charset="0"/>
              </a:defRPr>
            </a:lvl3pPr>
            <a:lvl4pPr marL="1371600">
              <a:defRPr sz="1300">
                <a:solidFill>
                  <a:schemeClr val="tx1"/>
                </a:solidFill>
                <a:latin typeface="Arial" panose="020B0604020202020204" pitchFamily="34" charset="0"/>
              </a:defRPr>
            </a:lvl4pPr>
            <a:lvl5pPr marL="1828800">
              <a:defRPr sz="1300">
                <a:solidFill>
                  <a:schemeClr val="tx1"/>
                </a:solidFill>
                <a:latin typeface="Arial" panose="020B0604020202020204" pitchFamily="34" charset="0"/>
              </a:defRPr>
            </a:lvl5pPr>
            <a:lvl6pPr defTabSz="685800" fontAlgn="base">
              <a:spcBef>
                <a:spcPct val="0"/>
              </a:spcBef>
              <a:spcAft>
                <a:spcPct val="0"/>
              </a:spcAft>
              <a:buFont typeface="Arial" panose="020B0604020202020204" pitchFamily="34" charset="0"/>
              <a:defRPr sz="1300">
                <a:solidFill>
                  <a:schemeClr val="tx1"/>
                </a:solidFill>
                <a:latin typeface="Arial" panose="020B0604020202020204" pitchFamily="34" charset="0"/>
              </a:defRPr>
            </a:lvl6pPr>
            <a:lvl7pPr defTabSz="685800" fontAlgn="base">
              <a:spcBef>
                <a:spcPct val="0"/>
              </a:spcBef>
              <a:spcAft>
                <a:spcPct val="0"/>
              </a:spcAft>
              <a:buFont typeface="Arial" panose="020B0604020202020204" pitchFamily="34" charset="0"/>
              <a:defRPr sz="1300">
                <a:solidFill>
                  <a:schemeClr val="tx1"/>
                </a:solidFill>
                <a:latin typeface="Arial" panose="020B0604020202020204" pitchFamily="34" charset="0"/>
              </a:defRPr>
            </a:lvl7pPr>
            <a:lvl8pPr defTabSz="685800" fontAlgn="base">
              <a:spcBef>
                <a:spcPct val="0"/>
              </a:spcBef>
              <a:spcAft>
                <a:spcPct val="0"/>
              </a:spcAft>
              <a:buFont typeface="Arial" panose="020B0604020202020204" pitchFamily="34" charset="0"/>
              <a:defRPr sz="1300">
                <a:solidFill>
                  <a:schemeClr val="tx1"/>
                </a:solidFill>
                <a:latin typeface="Arial" panose="020B0604020202020204" pitchFamily="34" charset="0"/>
              </a:defRPr>
            </a:lvl8pPr>
            <a:lvl9pPr defTabSz="685800" fontAlgn="base">
              <a:spcBef>
                <a:spcPct val="0"/>
              </a:spcBef>
              <a:spcAft>
                <a:spcPct val="0"/>
              </a:spcAft>
              <a:buFont typeface="Arial" panose="020B0604020202020204" pitchFamily="34" charset="0"/>
              <a:defRPr sz="1300">
                <a:solidFill>
                  <a:schemeClr val="tx1"/>
                </a:solidFill>
                <a:latin typeface="Arial" panose="020B0604020202020204" pitchFamily="34" charset="0"/>
              </a:defRPr>
            </a:lvl9pPr>
          </a:lstStyle>
          <a:p>
            <a:pPr>
              <a:defRPr/>
            </a:pPr>
            <a:endParaRPr lang="zh-CN" altLang="zh-CN" sz="1065">
              <a:latin typeface="微软雅黑" panose="020B0503020204020204" pitchFamily="34" charset="-122"/>
              <a:cs typeface="+mn-ea"/>
              <a:sym typeface="微软雅黑" panose="020B0503020204020204" pitchFamily="34" charset="-122"/>
            </a:endParaRPr>
          </a:p>
        </p:txBody>
      </p:sp>
      <p:sp>
        <p:nvSpPr>
          <p:cNvPr id="7" name="Freeform 18"/>
          <p:cNvSpPr>
            <a:spLocks noEditPoints="1" noChangeArrowheads="1"/>
          </p:cNvSpPr>
          <p:nvPr/>
        </p:nvSpPr>
        <p:spPr bwMode="auto">
          <a:xfrm>
            <a:off x="2721415" y="1617663"/>
            <a:ext cx="282538" cy="304800"/>
          </a:xfrm>
          <a:custGeom>
            <a:avLst/>
            <a:gdLst>
              <a:gd name="T0" fmla="*/ 129 w 148"/>
              <a:gd name="T1" fmla="*/ 91 h 160"/>
              <a:gd name="T2" fmla="*/ 131 w 148"/>
              <a:gd name="T3" fmla="*/ 80 h 160"/>
              <a:gd name="T4" fmla="*/ 129 w 148"/>
              <a:gd name="T5" fmla="*/ 70 h 160"/>
              <a:gd name="T6" fmla="*/ 145 w 148"/>
              <a:gd name="T7" fmla="*/ 55 h 160"/>
              <a:gd name="T8" fmla="*/ 147 w 148"/>
              <a:gd name="T9" fmla="*/ 50 h 160"/>
              <a:gd name="T10" fmla="*/ 147 w 148"/>
              <a:gd name="T11" fmla="*/ 46 h 160"/>
              <a:gd name="T12" fmla="*/ 140 w 148"/>
              <a:gd name="T13" fmla="*/ 34 h 160"/>
              <a:gd name="T14" fmla="*/ 133 w 148"/>
              <a:gd name="T15" fmla="*/ 31 h 160"/>
              <a:gd name="T16" fmla="*/ 131 w 148"/>
              <a:gd name="T17" fmla="*/ 31 h 160"/>
              <a:gd name="T18" fmla="*/ 111 w 148"/>
              <a:gd name="T19" fmla="*/ 37 h 160"/>
              <a:gd name="T20" fmla="*/ 92 w 148"/>
              <a:gd name="T21" fmla="*/ 27 h 160"/>
              <a:gd name="T22" fmla="*/ 88 w 148"/>
              <a:gd name="T23" fmla="*/ 6 h 160"/>
              <a:gd name="T24" fmla="*/ 81 w 148"/>
              <a:gd name="T25" fmla="*/ 0 h 160"/>
              <a:gd name="T26" fmla="*/ 67 w 148"/>
              <a:gd name="T27" fmla="*/ 0 h 160"/>
              <a:gd name="T28" fmla="*/ 60 w 148"/>
              <a:gd name="T29" fmla="*/ 6 h 160"/>
              <a:gd name="T30" fmla="*/ 55 w 148"/>
              <a:gd name="T31" fmla="*/ 27 h 160"/>
              <a:gd name="T32" fmla="*/ 37 w 148"/>
              <a:gd name="T33" fmla="*/ 38 h 160"/>
              <a:gd name="T34" fmla="*/ 16 w 148"/>
              <a:gd name="T35" fmla="*/ 31 h 160"/>
              <a:gd name="T36" fmla="*/ 14 w 148"/>
              <a:gd name="T37" fmla="*/ 31 h 160"/>
              <a:gd name="T38" fmla="*/ 8 w 148"/>
              <a:gd name="T39" fmla="*/ 34 h 160"/>
              <a:gd name="T40" fmla="*/ 1 w 148"/>
              <a:gd name="T41" fmla="*/ 46 h 160"/>
              <a:gd name="T42" fmla="*/ 0 w 148"/>
              <a:gd name="T43" fmla="*/ 50 h 160"/>
              <a:gd name="T44" fmla="*/ 2 w 148"/>
              <a:gd name="T45" fmla="*/ 55 h 160"/>
              <a:gd name="T46" fmla="*/ 19 w 148"/>
              <a:gd name="T47" fmla="*/ 70 h 160"/>
              <a:gd name="T48" fmla="*/ 17 w 148"/>
              <a:gd name="T49" fmla="*/ 80 h 160"/>
              <a:gd name="T50" fmla="*/ 19 w 148"/>
              <a:gd name="T51" fmla="*/ 91 h 160"/>
              <a:gd name="T52" fmla="*/ 2 w 148"/>
              <a:gd name="T53" fmla="*/ 106 h 160"/>
              <a:gd name="T54" fmla="*/ 0 w 148"/>
              <a:gd name="T55" fmla="*/ 111 h 160"/>
              <a:gd name="T56" fmla="*/ 1 w 148"/>
              <a:gd name="T57" fmla="*/ 114 h 160"/>
              <a:gd name="T58" fmla="*/ 8 w 148"/>
              <a:gd name="T59" fmla="*/ 126 h 160"/>
              <a:gd name="T60" fmla="*/ 14 w 148"/>
              <a:gd name="T61" fmla="*/ 130 h 160"/>
              <a:gd name="T62" fmla="*/ 16 w 148"/>
              <a:gd name="T63" fmla="*/ 130 h 160"/>
              <a:gd name="T64" fmla="*/ 37 w 148"/>
              <a:gd name="T65" fmla="*/ 123 h 160"/>
              <a:gd name="T66" fmla="*/ 55 w 148"/>
              <a:gd name="T67" fmla="*/ 133 h 160"/>
              <a:gd name="T68" fmla="*/ 60 w 148"/>
              <a:gd name="T69" fmla="*/ 155 h 160"/>
              <a:gd name="T70" fmla="*/ 67 w 148"/>
              <a:gd name="T71" fmla="*/ 160 h 160"/>
              <a:gd name="T72" fmla="*/ 81 w 148"/>
              <a:gd name="T73" fmla="*/ 160 h 160"/>
              <a:gd name="T74" fmla="*/ 88 w 148"/>
              <a:gd name="T75" fmla="*/ 155 h 160"/>
              <a:gd name="T76" fmla="*/ 92 w 148"/>
              <a:gd name="T77" fmla="*/ 134 h 160"/>
              <a:gd name="T78" fmla="*/ 111 w 148"/>
              <a:gd name="T79" fmla="*/ 123 h 160"/>
              <a:gd name="T80" fmla="*/ 131 w 148"/>
              <a:gd name="T81" fmla="*/ 130 h 160"/>
              <a:gd name="T82" fmla="*/ 133 w 148"/>
              <a:gd name="T83" fmla="*/ 130 h 160"/>
              <a:gd name="T84" fmla="*/ 140 w 148"/>
              <a:gd name="T85" fmla="*/ 126 h 160"/>
              <a:gd name="T86" fmla="*/ 147 w 148"/>
              <a:gd name="T87" fmla="*/ 114 h 160"/>
              <a:gd name="T88" fmla="*/ 147 w 148"/>
              <a:gd name="T89" fmla="*/ 111 h 160"/>
              <a:gd name="T90" fmla="*/ 145 w 148"/>
              <a:gd name="T91" fmla="*/ 106 h 160"/>
              <a:gd name="T92" fmla="*/ 129 w 148"/>
              <a:gd name="T93" fmla="*/ 91 h 160"/>
              <a:gd name="T94" fmla="*/ 96 w 148"/>
              <a:gd name="T95" fmla="*/ 80 h 160"/>
              <a:gd name="T96" fmla="*/ 74 w 148"/>
              <a:gd name="T97" fmla="*/ 102 h 160"/>
              <a:gd name="T98" fmla="*/ 52 w 148"/>
              <a:gd name="T99" fmla="*/ 80 h 160"/>
              <a:gd name="T100" fmla="*/ 74 w 148"/>
              <a:gd name="T101" fmla="*/ 58 h 160"/>
              <a:gd name="T102" fmla="*/ 96 w 148"/>
              <a:gd name="T103" fmla="*/ 80 h 16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48"/>
              <a:gd name="T157" fmla="*/ 0 h 160"/>
              <a:gd name="T158" fmla="*/ 148 w 148"/>
              <a:gd name="T159" fmla="*/ 160 h 16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48" h="160">
                <a:moveTo>
                  <a:pt x="129" y="91"/>
                </a:moveTo>
                <a:cubicBezTo>
                  <a:pt x="130" y="88"/>
                  <a:pt x="131" y="84"/>
                  <a:pt x="131" y="80"/>
                </a:cubicBezTo>
                <a:cubicBezTo>
                  <a:pt x="131" y="77"/>
                  <a:pt x="130" y="73"/>
                  <a:pt x="129" y="70"/>
                </a:cubicBezTo>
                <a:cubicBezTo>
                  <a:pt x="145" y="55"/>
                  <a:pt x="145" y="55"/>
                  <a:pt x="145" y="55"/>
                </a:cubicBezTo>
                <a:cubicBezTo>
                  <a:pt x="147" y="54"/>
                  <a:pt x="147" y="52"/>
                  <a:pt x="147" y="50"/>
                </a:cubicBezTo>
                <a:cubicBezTo>
                  <a:pt x="147" y="49"/>
                  <a:pt x="147" y="47"/>
                  <a:pt x="147" y="46"/>
                </a:cubicBezTo>
                <a:cubicBezTo>
                  <a:pt x="140" y="34"/>
                  <a:pt x="140" y="34"/>
                  <a:pt x="140" y="34"/>
                </a:cubicBezTo>
                <a:cubicBezTo>
                  <a:pt x="138" y="32"/>
                  <a:pt x="136" y="31"/>
                  <a:pt x="133" y="31"/>
                </a:cubicBezTo>
                <a:cubicBezTo>
                  <a:pt x="133" y="31"/>
                  <a:pt x="132" y="31"/>
                  <a:pt x="131" y="31"/>
                </a:cubicBezTo>
                <a:cubicBezTo>
                  <a:pt x="111" y="37"/>
                  <a:pt x="111" y="37"/>
                  <a:pt x="111" y="37"/>
                </a:cubicBezTo>
                <a:cubicBezTo>
                  <a:pt x="105" y="33"/>
                  <a:pt x="99" y="29"/>
                  <a:pt x="92" y="27"/>
                </a:cubicBezTo>
                <a:cubicBezTo>
                  <a:pt x="88" y="6"/>
                  <a:pt x="88" y="6"/>
                  <a:pt x="88" y="6"/>
                </a:cubicBezTo>
                <a:cubicBezTo>
                  <a:pt x="87" y="3"/>
                  <a:pt x="84" y="0"/>
                  <a:pt x="81" y="0"/>
                </a:cubicBezTo>
                <a:cubicBezTo>
                  <a:pt x="67" y="0"/>
                  <a:pt x="67" y="0"/>
                  <a:pt x="67" y="0"/>
                </a:cubicBezTo>
                <a:cubicBezTo>
                  <a:pt x="63" y="0"/>
                  <a:pt x="61" y="3"/>
                  <a:pt x="60" y="6"/>
                </a:cubicBezTo>
                <a:cubicBezTo>
                  <a:pt x="55" y="27"/>
                  <a:pt x="55" y="27"/>
                  <a:pt x="55" y="27"/>
                </a:cubicBezTo>
                <a:cubicBezTo>
                  <a:pt x="48" y="29"/>
                  <a:pt x="42" y="33"/>
                  <a:pt x="37" y="38"/>
                </a:cubicBezTo>
                <a:cubicBezTo>
                  <a:pt x="16" y="31"/>
                  <a:pt x="16" y="31"/>
                  <a:pt x="16" y="31"/>
                </a:cubicBezTo>
                <a:cubicBezTo>
                  <a:pt x="15" y="31"/>
                  <a:pt x="15" y="31"/>
                  <a:pt x="14" y="31"/>
                </a:cubicBezTo>
                <a:cubicBezTo>
                  <a:pt x="12" y="31"/>
                  <a:pt x="9" y="32"/>
                  <a:pt x="8" y="34"/>
                </a:cubicBezTo>
                <a:cubicBezTo>
                  <a:pt x="1" y="46"/>
                  <a:pt x="1" y="46"/>
                  <a:pt x="1" y="46"/>
                </a:cubicBezTo>
                <a:cubicBezTo>
                  <a:pt x="0" y="47"/>
                  <a:pt x="0" y="49"/>
                  <a:pt x="0" y="50"/>
                </a:cubicBezTo>
                <a:cubicBezTo>
                  <a:pt x="0" y="52"/>
                  <a:pt x="1" y="54"/>
                  <a:pt x="2" y="55"/>
                </a:cubicBezTo>
                <a:cubicBezTo>
                  <a:pt x="19" y="70"/>
                  <a:pt x="19" y="70"/>
                  <a:pt x="19" y="70"/>
                </a:cubicBezTo>
                <a:cubicBezTo>
                  <a:pt x="18" y="73"/>
                  <a:pt x="17" y="77"/>
                  <a:pt x="17" y="80"/>
                </a:cubicBezTo>
                <a:cubicBezTo>
                  <a:pt x="17" y="84"/>
                  <a:pt x="18" y="87"/>
                  <a:pt x="19" y="91"/>
                </a:cubicBezTo>
                <a:cubicBezTo>
                  <a:pt x="2" y="106"/>
                  <a:pt x="2" y="106"/>
                  <a:pt x="2" y="106"/>
                </a:cubicBezTo>
                <a:cubicBezTo>
                  <a:pt x="1" y="107"/>
                  <a:pt x="0" y="109"/>
                  <a:pt x="0" y="111"/>
                </a:cubicBezTo>
                <a:cubicBezTo>
                  <a:pt x="0" y="112"/>
                  <a:pt x="0" y="113"/>
                  <a:pt x="1" y="114"/>
                </a:cubicBezTo>
                <a:cubicBezTo>
                  <a:pt x="8" y="126"/>
                  <a:pt x="8" y="126"/>
                  <a:pt x="8" y="126"/>
                </a:cubicBezTo>
                <a:cubicBezTo>
                  <a:pt x="9" y="129"/>
                  <a:pt x="12" y="130"/>
                  <a:pt x="14" y="130"/>
                </a:cubicBezTo>
                <a:cubicBezTo>
                  <a:pt x="15" y="130"/>
                  <a:pt x="15" y="130"/>
                  <a:pt x="16" y="130"/>
                </a:cubicBezTo>
                <a:cubicBezTo>
                  <a:pt x="37" y="123"/>
                  <a:pt x="37" y="123"/>
                  <a:pt x="37" y="123"/>
                </a:cubicBezTo>
                <a:cubicBezTo>
                  <a:pt x="42" y="127"/>
                  <a:pt x="48" y="131"/>
                  <a:pt x="55" y="133"/>
                </a:cubicBezTo>
                <a:cubicBezTo>
                  <a:pt x="60" y="155"/>
                  <a:pt x="60" y="155"/>
                  <a:pt x="60" y="155"/>
                </a:cubicBezTo>
                <a:cubicBezTo>
                  <a:pt x="61" y="158"/>
                  <a:pt x="63" y="160"/>
                  <a:pt x="67" y="160"/>
                </a:cubicBezTo>
                <a:cubicBezTo>
                  <a:pt x="81" y="160"/>
                  <a:pt x="81" y="160"/>
                  <a:pt x="81" y="160"/>
                </a:cubicBezTo>
                <a:cubicBezTo>
                  <a:pt x="84" y="160"/>
                  <a:pt x="87" y="158"/>
                  <a:pt x="88" y="155"/>
                </a:cubicBezTo>
                <a:cubicBezTo>
                  <a:pt x="92" y="134"/>
                  <a:pt x="92" y="134"/>
                  <a:pt x="92" y="134"/>
                </a:cubicBezTo>
                <a:cubicBezTo>
                  <a:pt x="99" y="131"/>
                  <a:pt x="105" y="128"/>
                  <a:pt x="111" y="123"/>
                </a:cubicBezTo>
                <a:cubicBezTo>
                  <a:pt x="131" y="130"/>
                  <a:pt x="131" y="130"/>
                  <a:pt x="131" y="130"/>
                </a:cubicBezTo>
                <a:cubicBezTo>
                  <a:pt x="132" y="130"/>
                  <a:pt x="133" y="130"/>
                  <a:pt x="133" y="130"/>
                </a:cubicBezTo>
                <a:cubicBezTo>
                  <a:pt x="136" y="130"/>
                  <a:pt x="138" y="129"/>
                  <a:pt x="140" y="126"/>
                </a:cubicBezTo>
                <a:cubicBezTo>
                  <a:pt x="147" y="114"/>
                  <a:pt x="147" y="114"/>
                  <a:pt x="147" y="114"/>
                </a:cubicBezTo>
                <a:cubicBezTo>
                  <a:pt x="147" y="113"/>
                  <a:pt x="148" y="112"/>
                  <a:pt x="147" y="111"/>
                </a:cubicBezTo>
                <a:cubicBezTo>
                  <a:pt x="148" y="109"/>
                  <a:pt x="147" y="107"/>
                  <a:pt x="145" y="106"/>
                </a:cubicBezTo>
                <a:lnTo>
                  <a:pt x="129" y="91"/>
                </a:lnTo>
                <a:close/>
                <a:moveTo>
                  <a:pt x="96" y="80"/>
                </a:moveTo>
                <a:cubicBezTo>
                  <a:pt x="96" y="92"/>
                  <a:pt x="86" y="102"/>
                  <a:pt x="74" y="102"/>
                </a:cubicBezTo>
                <a:cubicBezTo>
                  <a:pt x="62" y="102"/>
                  <a:pt x="52" y="92"/>
                  <a:pt x="52" y="80"/>
                </a:cubicBezTo>
                <a:cubicBezTo>
                  <a:pt x="52" y="68"/>
                  <a:pt x="62" y="58"/>
                  <a:pt x="74" y="58"/>
                </a:cubicBezTo>
                <a:cubicBezTo>
                  <a:pt x="86" y="58"/>
                  <a:pt x="96" y="68"/>
                  <a:pt x="96" y="80"/>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Arial" panose="020B0604020202020204" pitchFamily="34" charset="0"/>
              </a:defRPr>
            </a:lvl1pPr>
            <a:lvl2pPr marL="457200">
              <a:defRPr sz="1300">
                <a:solidFill>
                  <a:schemeClr val="tx1"/>
                </a:solidFill>
                <a:latin typeface="Arial" panose="020B0604020202020204" pitchFamily="34" charset="0"/>
              </a:defRPr>
            </a:lvl2pPr>
            <a:lvl3pPr marL="914400">
              <a:defRPr sz="1300">
                <a:solidFill>
                  <a:schemeClr val="tx1"/>
                </a:solidFill>
                <a:latin typeface="Arial" panose="020B0604020202020204" pitchFamily="34" charset="0"/>
              </a:defRPr>
            </a:lvl3pPr>
            <a:lvl4pPr marL="1371600">
              <a:defRPr sz="1300">
                <a:solidFill>
                  <a:schemeClr val="tx1"/>
                </a:solidFill>
                <a:latin typeface="Arial" panose="020B0604020202020204" pitchFamily="34" charset="0"/>
              </a:defRPr>
            </a:lvl4pPr>
            <a:lvl5pPr marL="1828800">
              <a:defRPr sz="1300">
                <a:solidFill>
                  <a:schemeClr val="tx1"/>
                </a:solidFill>
                <a:latin typeface="Arial" panose="020B0604020202020204" pitchFamily="34" charset="0"/>
              </a:defRPr>
            </a:lvl5pPr>
            <a:lvl6pPr defTabSz="685800" fontAlgn="base">
              <a:spcBef>
                <a:spcPct val="0"/>
              </a:spcBef>
              <a:spcAft>
                <a:spcPct val="0"/>
              </a:spcAft>
              <a:buFont typeface="Arial" panose="020B0604020202020204" pitchFamily="34" charset="0"/>
              <a:defRPr sz="1300">
                <a:solidFill>
                  <a:schemeClr val="tx1"/>
                </a:solidFill>
                <a:latin typeface="Arial" panose="020B0604020202020204" pitchFamily="34" charset="0"/>
              </a:defRPr>
            </a:lvl6pPr>
            <a:lvl7pPr defTabSz="685800" fontAlgn="base">
              <a:spcBef>
                <a:spcPct val="0"/>
              </a:spcBef>
              <a:spcAft>
                <a:spcPct val="0"/>
              </a:spcAft>
              <a:buFont typeface="Arial" panose="020B0604020202020204" pitchFamily="34" charset="0"/>
              <a:defRPr sz="1300">
                <a:solidFill>
                  <a:schemeClr val="tx1"/>
                </a:solidFill>
                <a:latin typeface="Arial" panose="020B0604020202020204" pitchFamily="34" charset="0"/>
              </a:defRPr>
            </a:lvl7pPr>
            <a:lvl8pPr defTabSz="685800" fontAlgn="base">
              <a:spcBef>
                <a:spcPct val="0"/>
              </a:spcBef>
              <a:spcAft>
                <a:spcPct val="0"/>
              </a:spcAft>
              <a:buFont typeface="Arial" panose="020B0604020202020204" pitchFamily="34" charset="0"/>
              <a:defRPr sz="1300">
                <a:solidFill>
                  <a:schemeClr val="tx1"/>
                </a:solidFill>
                <a:latin typeface="Arial" panose="020B0604020202020204" pitchFamily="34" charset="0"/>
              </a:defRPr>
            </a:lvl8pPr>
            <a:lvl9pPr defTabSz="685800" fontAlgn="base">
              <a:spcBef>
                <a:spcPct val="0"/>
              </a:spcBef>
              <a:spcAft>
                <a:spcPct val="0"/>
              </a:spcAft>
              <a:buFont typeface="Arial" panose="020B0604020202020204" pitchFamily="34" charset="0"/>
              <a:defRPr sz="1300">
                <a:solidFill>
                  <a:schemeClr val="tx1"/>
                </a:solidFill>
                <a:latin typeface="Arial" panose="020B0604020202020204" pitchFamily="34" charset="0"/>
              </a:defRPr>
            </a:lvl9pPr>
          </a:lstStyle>
          <a:p>
            <a:pPr>
              <a:defRPr/>
            </a:pPr>
            <a:endParaRPr lang="zh-CN" altLang="zh-CN" sz="1065">
              <a:latin typeface="微软雅黑" panose="020B0503020204020204" pitchFamily="34" charset="-122"/>
              <a:cs typeface="+mn-ea"/>
              <a:sym typeface="微软雅黑" panose="020B0503020204020204" pitchFamily="34" charset="-122"/>
            </a:endParaRPr>
          </a:p>
        </p:txBody>
      </p:sp>
      <p:sp>
        <p:nvSpPr>
          <p:cNvPr id="8" name="矩形 30"/>
          <p:cNvSpPr>
            <a:spLocks noChangeArrowheads="1"/>
          </p:cNvSpPr>
          <p:nvPr/>
        </p:nvSpPr>
        <p:spPr bwMode="auto">
          <a:xfrm>
            <a:off x="2103959" y="3184525"/>
            <a:ext cx="1034915" cy="1035050"/>
          </a:xfrm>
          <a:prstGeom prst="rect">
            <a:avLst/>
          </a:prstGeom>
          <a:solidFill>
            <a:schemeClr val="accent1"/>
          </a:solidFill>
          <a:ln>
            <a:noFill/>
          </a:ln>
        </p:spPr>
        <p:txBody>
          <a:bodyPr anchor="ctr"/>
          <a:lstStyle/>
          <a:p>
            <a:pPr algn="ctr">
              <a:defRPr/>
            </a:pPr>
            <a:endParaRPr lang="zh-CN" altLang="zh-CN" sz="2305">
              <a:latin typeface="+mn-ea"/>
              <a:cs typeface="+mn-ea"/>
              <a:sym typeface="微软雅黑" panose="020B0503020204020204" pitchFamily="34" charset="-122"/>
            </a:endParaRPr>
          </a:p>
        </p:txBody>
      </p:sp>
      <p:sp>
        <p:nvSpPr>
          <p:cNvPr id="9" name="矩形 31"/>
          <p:cNvSpPr>
            <a:spLocks noChangeArrowheads="1"/>
          </p:cNvSpPr>
          <p:nvPr/>
        </p:nvSpPr>
        <p:spPr bwMode="auto">
          <a:xfrm>
            <a:off x="2311893" y="3370263"/>
            <a:ext cx="7576152" cy="1249362"/>
          </a:xfrm>
          <a:prstGeom prst="rect">
            <a:avLst/>
          </a:prstGeom>
          <a:noFill/>
          <a:ln w="19050" cap="flat" cmpd="sng">
            <a:solidFill>
              <a:schemeClr val="accent1"/>
            </a:solidFill>
            <a:miter lim="800000"/>
          </a:ln>
          <a:extLst>
            <a:ext uri="{909E8E84-426E-40DD-AFC4-6F175D3DCCD1}">
              <a14:hiddenFill xmlns:a14="http://schemas.microsoft.com/office/drawing/2010/main">
                <a:solidFill>
                  <a:srgbClr val="FFFFFF"/>
                </a:solidFill>
              </a14:hiddenFill>
            </a:ext>
          </a:extLst>
        </p:spPr>
        <p:txBody>
          <a:bodyPr anchor="ctr"/>
          <a:lstStyle/>
          <a:p>
            <a:pPr algn="ctr">
              <a:defRPr/>
            </a:pPr>
            <a:endParaRPr lang="zh-CN" altLang="zh-CN" sz="2305">
              <a:latin typeface="+mn-ea"/>
              <a:cs typeface="+mn-ea"/>
              <a:sym typeface="微软雅黑" panose="020B0503020204020204" pitchFamily="34" charset="-122"/>
            </a:endParaRPr>
          </a:p>
        </p:txBody>
      </p:sp>
      <p:sp>
        <p:nvSpPr>
          <p:cNvPr id="10" name="矩形 32"/>
          <p:cNvSpPr>
            <a:spLocks noChangeArrowheads="1"/>
          </p:cNvSpPr>
          <p:nvPr/>
        </p:nvSpPr>
        <p:spPr bwMode="auto">
          <a:xfrm>
            <a:off x="3245223" y="3618060"/>
            <a:ext cx="6507903" cy="105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30000"/>
              </a:lnSpc>
            </a:pPr>
            <a:r>
              <a:rPr lang="zh-CN" altLang="en-US" sz="1200" kern="3000" spc="31" dirty="0">
                <a:solidFill>
                  <a:schemeClr val="tx1">
                    <a:lumMod val="50000"/>
                    <a:lumOff val="50000"/>
                  </a:schemeClr>
                </a:solidFill>
                <a:latin typeface="+mj-ea"/>
                <a:ea typeface="+mj-ea"/>
              </a:rPr>
              <a:t>文字内容需概括精炼，建议与标题相关并符合整体语言风格，语言描述尽量简洁生动。单击此处添加文本内容，语言描述尽量简洁生动。</a:t>
            </a:r>
            <a:r>
              <a:rPr lang="zh-CN" altLang="en-US" sz="1200" kern="3000" spc="31" dirty="0">
                <a:solidFill>
                  <a:schemeClr val="tx1">
                    <a:lumMod val="50000"/>
                    <a:lumOff val="50000"/>
                  </a:schemeClr>
                </a:solidFill>
                <a:latin typeface="+mj-ea"/>
              </a:rPr>
              <a:t>文字内容需概括精炼，建议与标题相关并符合整体语言风格，语言描述尽量简洁生动。单击此处添加文本内容，语言描述尽量简洁生动。</a:t>
            </a:r>
            <a:endParaRPr lang="en-US" altLang="zh-CN" sz="1200" kern="3000" spc="31" dirty="0">
              <a:solidFill>
                <a:schemeClr val="tx1">
                  <a:lumMod val="50000"/>
                  <a:lumOff val="50000"/>
                </a:schemeClr>
              </a:solidFill>
              <a:latin typeface="+mj-ea"/>
            </a:endParaRPr>
          </a:p>
          <a:p>
            <a:pPr>
              <a:lnSpc>
                <a:spcPct val="130000"/>
              </a:lnSpc>
            </a:pPr>
            <a:endParaRPr lang="en-US" altLang="zh-CN" sz="1200" kern="3000" spc="31" dirty="0">
              <a:solidFill>
                <a:schemeClr val="tx1">
                  <a:lumMod val="50000"/>
                  <a:lumOff val="50000"/>
                </a:schemeClr>
              </a:solidFill>
              <a:latin typeface="+mj-ea"/>
              <a:ea typeface="+mj-ea"/>
            </a:endParaRPr>
          </a:p>
        </p:txBody>
      </p:sp>
      <p:sp>
        <p:nvSpPr>
          <p:cNvPr id="11" name="Freeform 78"/>
          <p:cNvSpPr>
            <a:spLocks noEditPoints="1" noChangeArrowheads="1"/>
          </p:cNvSpPr>
          <p:nvPr/>
        </p:nvSpPr>
        <p:spPr bwMode="auto">
          <a:xfrm>
            <a:off x="2292847" y="3390901"/>
            <a:ext cx="658727" cy="657225"/>
          </a:xfrm>
          <a:custGeom>
            <a:avLst/>
            <a:gdLst>
              <a:gd name="T0" fmla="*/ 174 w 347"/>
              <a:gd name="T1" fmla="*/ 0 h 347"/>
              <a:gd name="T2" fmla="*/ 0 w 347"/>
              <a:gd name="T3" fmla="*/ 174 h 347"/>
              <a:gd name="T4" fmla="*/ 174 w 347"/>
              <a:gd name="T5" fmla="*/ 347 h 347"/>
              <a:gd name="T6" fmla="*/ 347 w 347"/>
              <a:gd name="T7" fmla="*/ 174 h 347"/>
              <a:gd name="T8" fmla="*/ 174 w 347"/>
              <a:gd name="T9" fmla="*/ 0 h 347"/>
              <a:gd name="T10" fmla="*/ 332 w 347"/>
              <a:gd name="T11" fmla="*/ 166 h 347"/>
              <a:gd name="T12" fmla="*/ 283 w 347"/>
              <a:gd name="T13" fmla="*/ 166 h 347"/>
              <a:gd name="T14" fmla="*/ 231 w 347"/>
              <a:gd name="T15" fmla="*/ 26 h 347"/>
              <a:gd name="T16" fmla="*/ 332 w 347"/>
              <a:gd name="T17" fmla="*/ 166 h 347"/>
              <a:gd name="T18" fmla="*/ 174 w 347"/>
              <a:gd name="T19" fmla="*/ 332 h 347"/>
              <a:gd name="T20" fmla="*/ 147 w 347"/>
              <a:gd name="T21" fmla="*/ 181 h 347"/>
              <a:gd name="T22" fmla="*/ 200 w 347"/>
              <a:gd name="T23" fmla="*/ 181 h 347"/>
              <a:gd name="T24" fmla="*/ 174 w 347"/>
              <a:gd name="T25" fmla="*/ 332 h 347"/>
              <a:gd name="T26" fmla="*/ 147 w 347"/>
              <a:gd name="T27" fmla="*/ 166 h 347"/>
              <a:gd name="T28" fmla="*/ 174 w 347"/>
              <a:gd name="T29" fmla="*/ 15 h 347"/>
              <a:gd name="T30" fmla="*/ 174 w 347"/>
              <a:gd name="T31" fmla="*/ 15 h 347"/>
              <a:gd name="T32" fmla="*/ 200 w 347"/>
              <a:gd name="T33" fmla="*/ 166 h 347"/>
              <a:gd name="T34" fmla="*/ 147 w 347"/>
              <a:gd name="T35" fmla="*/ 166 h 347"/>
              <a:gd name="T36" fmla="*/ 153 w 347"/>
              <a:gd name="T37" fmla="*/ 19 h 347"/>
              <a:gd name="T38" fmla="*/ 133 w 347"/>
              <a:gd name="T39" fmla="*/ 166 h 347"/>
              <a:gd name="T40" fmla="*/ 79 w 347"/>
              <a:gd name="T41" fmla="*/ 166 h 347"/>
              <a:gd name="T42" fmla="*/ 153 w 347"/>
              <a:gd name="T43" fmla="*/ 19 h 347"/>
              <a:gd name="T44" fmla="*/ 133 w 347"/>
              <a:gd name="T45" fmla="*/ 181 h 347"/>
              <a:gd name="T46" fmla="*/ 153 w 347"/>
              <a:gd name="T47" fmla="*/ 329 h 347"/>
              <a:gd name="T48" fmla="*/ 79 w 347"/>
              <a:gd name="T49" fmla="*/ 181 h 347"/>
              <a:gd name="T50" fmla="*/ 133 w 347"/>
              <a:gd name="T51" fmla="*/ 181 h 347"/>
              <a:gd name="T52" fmla="*/ 194 w 347"/>
              <a:gd name="T53" fmla="*/ 329 h 347"/>
              <a:gd name="T54" fmla="*/ 215 w 347"/>
              <a:gd name="T55" fmla="*/ 181 h 347"/>
              <a:gd name="T56" fmla="*/ 268 w 347"/>
              <a:gd name="T57" fmla="*/ 181 h 347"/>
              <a:gd name="T58" fmla="*/ 194 w 347"/>
              <a:gd name="T59" fmla="*/ 329 h 347"/>
              <a:gd name="T60" fmla="*/ 215 w 347"/>
              <a:gd name="T61" fmla="*/ 166 h 347"/>
              <a:gd name="T62" fmla="*/ 194 w 347"/>
              <a:gd name="T63" fmla="*/ 19 h 347"/>
              <a:gd name="T64" fmla="*/ 268 w 347"/>
              <a:gd name="T65" fmla="*/ 166 h 347"/>
              <a:gd name="T66" fmla="*/ 215 w 347"/>
              <a:gd name="T67" fmla="*/ 166 h 347"/>
              <a:gd name="T68" fmla="*/ 117 w 347"/>
              <a:gd name="T69" fmla="*/ 26 h 347"/>
              <a:gd name="T70" fmla="*/ 64 w 347"/>
              <a:gd name="T71" fmla="*/ 166 h 347"/>
              <a:gd name="T72" fmla="*/ 15 w 347"/>
              <a:gd name="T73" fmla="*/ 166 h 347"/>
              <a:gd name="T74" fmla="*/ 117 w 347"/>
              <a:gd name="T75" fmla="*/ 26 h 347"/>
              <a:gd name="T76" fmla="*/ 15 w 347"/>
              <a:gd name="T77" fmla="*/ 181 h 347"/>
              <a:gd name="T78" fmla="*/ 64 w 347"/>
              <a:gd name="T79" fmla="*/ 181 h 347"/>
              <a:gd name="T80" fmla="*/ 117 w 347"/>
              <a:gd name="T81" fmla="*/ 322 h 347"/>
              <a:gd name="T82" fmla="*/ 15 w 347"/>
              <a:gd name="T83" fmla="*/ 181 h 347"/>
              <a:gd name="T84" fmla="*/ 231 w 347"/>
              <a:gd name="T85" fmla="*/ 322 h 347"/>
              <a:gd name="T86" fmla="*/ 283 w 347"/>
              <a:gd name="T87" fmla="*/ 181 h 347"/>
              <a:gd name="T88" fmla="*/ 332 w 347"/>
              <a:gd name="T89" fmla="*/ 181 h 347"/>
              <a:gd name="T90" fmla="*/ 231 w 347"/>
              <a:gd name="T91" fmla="*/ 322 h 34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47"/>
              <a:gd name="T139" fmla="*/ 0 h 347"/>
              <a:gd name="T140" fmla="*/ 347 w 347"/>
              <a:gd name="T141" fmla="*/ 347 h 34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47" h="347">
                <a:moveTo>
                  <a:pt x="174" y="0"/>
                </a:moveTo>
                <a:cubicBezTo>
                  <a:pt x="78" y="0"/>
                  <a:pt x="0" y="78"/>
                  <a:pt x="0" y="174"/>
                </a:cubicBezTo>
                <a:cubicBezTo>
                  <a:pt x="0" y="269"/>
                  <a:pt x="78" y="347"/>
                  <a:pt x="174" y="347"/>
                </a:cubicBezTo>
                <a:cubicBezTo>
                  <a:pt x="269" y="347"/>
                  <a:pt x="347" y="269"/>
                  <a:pt x="347" y="174"/>
                </a:cubicBezTo>
                <a:cubicBezTo>
                  <a:pt x="347" y="78"/>
                  <a:pt x="269" y="0"/>
                  <a:pt x="174" y="0"/>
                </a:cubicBezTo>
                <a:close/>
                <a:moveTo>
                  <a:pt x="332" y="166"/>
                </a:moveTo>
                <a:cubicBezTo>
                  <a:pt x="283" y="166"/>
                  <a:pt x="283" y="166"/>
                  <a:pt x="283" y="166"/>
                </a:cubicBezTo>
                <a:cubicBezTo>
                  <a:pt x="281" y="107"/>
                  <a:pt x="261" y="55"/>
                  <a:pt x="231" y="26"/>
                </a:cubicBezTo>
                <a:cubicBezTo>
                  <a:pt x="288" y="48"/>
                  <a:pt x="329" y="102"/>
                  <a:pt x="332" y="166"/>
                </a:cubicBezTo>
                <a:close/>
                <a:moveTo>
                  <a:pt x="174" y="332"/>
                </a:moveTo>
                <a:cubicBezTo>
                  <a:pt x="165" y="330"/>
                  <a:pt x="148" y="277"/>
                  <a:pt x="147" y="181"/>
                </a:cubicBezTo>
                <a:cubicBezTo>
                  <a:pt x="200" y="181"/>
                  <a:pt x="200" y="181"/>
                  <a:pt x="200" y="181"/>
                </a:cubicBezTo>
                <a:cubicBezTo>
                  <a:pt x="199" y="277"/>
                  <a:pt x="183" y="330"/>
                  <a:pt x="174" y="332"/>
                </a:cubicBezTo>
                <a:close/>
                <a:moveTo>
                  <a:pt x="147" y="166"/>
                </a:moveTo>
                <a:cubicBezTo>
                  <a:pt x="148" y="70"/>
                  <a:pt x="165" y="17"/>
                  <a:pt x="174" y="15"/>
                </a:cubicBezTo>
                <a:cubicBezTo>
                  <a:pt x="174" y="15"/>
                  <a:pt x="174" y="15"/>
                  <a:pt x="174" y="15"/>
                </a:cubicBezTo>
                <a:cubicBezTo>
                  <a:pt x="183" y="17"/>
                  <a:pt x="199" y="70"/>
                  <a:pt x="200" y="166"/>
                </a:cubicBezTo>
                <a:lnTo>
                  <a:pt x="147" y="166"/>
                </a:lnTo>
                <a:close/>
                <a:moveTo>
                  <a:pt x="153" y="19"/>
                </a:moveTo>
                <a:cubicBezTo>
                  <a:pt x="138" y="51"/>
                  <a:pt x="133" y="118"/>
                  <a:pt x="133" y="166"/>
                </a:cubicBezTo>
                <a:cubicBezTo>
                  <a:pt x="79" y="166"/>
                  <a:pt x="79" y="166"/>
                  <a:pt x="79" y="166"/>
                </a:cubicBezTo>
                <a:cubicBezTo>
                  <a:pt x="81" y="94"/>
                  <a:pt x="112" y="34"/>
                  <a:pt x="153" y="19"/>
                </a:cubicBezTo>
                <a:close/>
                <a:moveTo>
                  <a:pt x="133" y="181"/>
                </a:moveTo>
                <a:cubicBezTo>
                  <a:pt x="133" y="229"/>
                  <a:pt x="138" y="296"/>
                  <a:pt x="153" y="329"/>
                </a:cubicBezTo>
                <a:cubicBezTo>
                  <a:pt x="112" y="313"/>
                  <a:pt x="81" y="254"/>
                  <a:pt x="79" y="181"/>
                </a:cubicBezTo>
                <a:lnTo>
                  <a:pt x="133" y="181"/>
                </a:lnTo>
                <a:close/>
                <a:moveTo>
                  <a:pt x="194" y="329"/>
                </a:moveTo>
                <a:cubicBezTo>
                  <a:pt x="209" y="296"/>
                  <a:pt x="214" y="229"/>
                  <a:pt x="215" y="181"/>
                </a:cubicBezTo>
                <a:cubicBezTo>
                  <a:pt x="268" y="181"/>
                  <a:pt x="268" y="181"/>
                  <a:pt x="268" y="181"/>
                </a:cubicBezTo>
                <a:cubicBezTo>
                  <a:pt x="266" y="254"/>
                  <a:pt x="235" y="313"/>
                  <a:pt x="194" y="329"/>
                </a:cubicBezTo>
                <a:close/>
                <a:moveTo>
                  <a:pt x="215" y="166"/>
                </a:moveTo>
                <a:cubicBezTo>
                  <a:pt x="214" y="118"/>
                  <a:pt x="209" y="51"/>
                  <a:pt x="194" y="19"/>
                </a:cubicBezTo>
                <a:cubicBezTo>
                  <a:pt x="235" y="34"/>
                  <a:pt x="266" y="94"/>
                  <a:pt x="268" y="166"/>
                </a:cubicBezTo>
                <a:lnTo>
                  <a:pt x="215" y="166"/>
                </a:lnTo>
                <a:close/>
                <a:moveTo>
                  <a:pt x="117" y="26"/>
                </a:moveTo>
                <a:cubicBezTo>
                  <a:pt x="87" y="55"/>
                  <a:pt x="66" y="107"/>
                  <a:pt x="64" y="166"/>
                </a:cubicBezTo>
                <a:cubicBezTo>
                  <a:pt x="15" y="166"/>
                  <a:pt x="15" y="166"/>
                  <a:pt x="15" y="166"/>
                </a:cubicBezTo>
                <a:cubicBezTo>
                  <a:pt x="18" y="102"/>
                  <a:pt x="59" y="48"/>
                  <a:pt x="117" y="26"/>
                </a:cubicBezTo>
                <a:close/>
                <a:moveTo>
                  <a:pt x="15" y="181"/>
                </a:moveTo>
                <a:cubicBezTo>
                  <a:pt x="64" y="181"/>
                  <a:pt x="64" y="181"/>
                  <a:pt x="64" y="181"/>
                </a:cubicBezTo>
                <a:cubicBezTo>
                  <a:pt x="66" y="241"/>
                  <a:pt x="87" y="292"/>
                  <a:pt x="117" y="322"/>
                </a:cubicBezTo>
                <a:cubicBezTo>
                  <a:pt x="59" y="300"/>
                  <a:pt x="18" y="245"/>
                  <a:pt x="15" y="181"/>
                </a:cubicBezTo>
                <a:close/>
                <a:moveTo>
                  <a:pt x="231" y="322"/>
                </a:moveTo>
                <a:cubicBezTo>
                  <a:pt x="261" y="292"/>
                  <a:pt x="281" y="241"/>
                  <a:pt x="283" y="181"/>
                </a:cubicBezTo>
                <a:cubicBezTo>
                  <a:pt x="332" y="181"/>
                  <a:pt x="332" y="181"/>
                  <a:pt x="332" y="181"/>
                </a:cubicBezTo>
                <a:cubicBezTo>
                  <a:pt x="329" y="245"/>
                  <a:pt x="288" y="300"/>
                  <a:pt x="231" y="322"/>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249" tIns="45625" rIns="91249" bIns="45625"/>
          <a:lstStyle/>
          <a:p>
            <a:pPr>
              <a:defRPr/>
            </a:pPr>
            <a:endParaRPr lang="zh-CN" altLang="zh-CN" sz="2305">
              <a:latin typeface="微软雅黑" panose="020B0503020204020204" pitchFamily="34" charset="-122"/>
              <a:cs typeface="+mn-ea"/>
              <a:sym typeface="微软雅黑" panose="020B0503020204020204" pitchFamily="34" charset="-122"/>
            </a:endParaRPr>
          </a:p>
        </p:txBody>
      </p:sp>
      <p:sp>
        <p:nvSpPr>
          <p:cNvPr id="12" name="矩形 37"/>
          <p:cNvSpPr>
            <a:spLocks noChangeArrowheads="1"/>
          </p:cNvSpPr>
          <p:nvPr/>
        </p:nvSpPr>
        <p:spPr bwMode="auto">
          <a:xfrm>
            <a:off x="2103959" y="4957763"/>
            <a:ext cx="1034915" cy="1035050"/>
          </a:xfrm>
          <a:prstGeom prst="rect">
            <a:avLst/>
          </a:prstGeom>
          <a:solidFill>
            <a:schemeClr val="accent2"/>
          </a:solidFill>
          <a:ln>
            <a:noFill/>
          </a:ln>
        </p:spPr>
        <p:txBody>
          <a:bodyPr anchor="ctr"/>
          <a:lstStyle/>
          <a:p>
            <a:pPr algn="ctr">
              <a:defRPr/>
            </a:pPr>
            <a:endParaRPr lang="zh-CN" altLang="zh-CN" sz="2305">
              <a:latin typeface="+mn-ea"/>
              <a:cs typeface="+mn-ea"/>
              <a:sym typeface="微软雅黑" panose="020B0503020204020204" pitchFamily="34" charset="-122"/>
            </a:endParaRPr>
          </a:p>
        </p:txBody>
      </p:sp>
      <p:sp>
        <p:nvSpPr>
          <p:cNvPr id="13" name="矩形 38"/>
          <p:cNvSpPr>
            <a:spLocks noChangeArrowheads="1"/>
          </p:cNvSpPr>
          <p:nvPr/>
        </p:nvSpPr>
        <p:spPr bwMode="auto">
          <a:xfrm>
            <a:off x="2311893" y="5143502"/>
            <a:ext cx="7576152" cy="1249363"/>
          </a:xfrm>
          <a:prstGeom prst="rect">
            <a:avLst/>
          </a:prstGeom>
          <a:noFill/>
          <a:ln w="19050" cap="flat" cmpd="sng">
            <a:solidFill>
              <a:schemeClr val="accent2"/>
            </a:solidFill>
            <a:miter lim="800000"/>
          </a:ln>
          <a:extLst>
            <a:ext uri="{909E8E84-426E-40DD-AFC4-6F175D3DCCD1}">
              <a14:hiddenFill xmlns:a14="http://schemas.microsoft.com/office/drawing/2010/main">
                <a:solidFill>
                  <a:srgbClr val="FFFFFF"/>
                </a:solidFill>
              </a14:hiddenFill>
            </a:ext>
          </a:extLst>
        </p:spPr>
        <p:txBody>
          <a:bodyPr anchor="ctr"/>
          <a:lstStyle/>
          <a:p>
            <a:pPr algn="ctr">
              <a:defRPr/>
            </a:pPr>
            <a:endParaRPr lang="zh-CN" altLang="zh-CN" sz="2305">
              <a:latin typeface="+mn-ea"/>
              <a:cs typeface="+mn-ea"/>
              <a:sym typeface="微软雅黑" panose="020B0503020204020204" pitchFamily="34" charset="-122"/>
            </a:endParaRPr>
          </a:p>
        </p:txBody>
      </p:sp>
      <p:sp>
        <p:nvSpPr>
          <p:cNvPr id="14" name="矩形 39"/>
          <p:cNvSpPr>
            <a:spLocks noChangeArrowheads="1"/>
          </p:cNvSpPr>
          <p:nvPr/>
        </p:nvSpPr>
        <p:spPr bwMode="auto">
          <a:xfrm>
            <a:off x="3245223" y="5391299"/>
            <a:ext cx="6507903" cy="105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30000"/>
              </a:lnSpc>
            </a:pPr>
            <a:r>
              <a:rPr lang="zh-CN" altLang="en-US" sz="1200" kern="3000" spc="31" dirty="0">
                <a:solidFill>
                  <a:schemeClr val="tx1">
                    <a:lumMod val="50000"/>
                    <a:lumOff val="50000"/>
                  </a:schemeClr>
                </a:solidFill>
                <a:latin typeface="+mj-ea"/>
                <a:ea typeface="+mj-ea"/>
              </a:rPr>
              <a:t>文字内容需概括精炼，建议与标题相关并符合整体语言风格，语言描述尽量简洁生动。单击此处添加文本内容，语言描述尽量简洁生动。</a:t>
            </a:r>
            <a:r>
              <a:rPr lang="zh-CN" altLang="en-US" sz="1200" kern="3000" spc="31" dirty="0">
                <a:solidFill>
                  <a:schemeClr val="tx1">
                    <a:lumMod val="50000"/>
                    <a:lumOff val="50000"/>
                  </a:schemeClr>
                </a:solidFill>
                <a:latin typeface="+mj-ea"/>
              </a:rPr>
              <a:t>文字内容需概括精炼，建议与标题相关并符合整体语言风格，语言描述尽量简洁生动。单击此处添加文本内容，语言描述尽量简洁生动。</a:t>
            </a:r>
            <a:endParaRPr lang="en-US" altLang="zh-CN" sz="1200" kern="3000" spc="31" dirty="0">
              <a:solidFill>
                <a:schemeClr val="tx1">
                  <a:lumMod val="50000"/>
                  <a:lumOff val="50000"/>
                </a:schemeClr>
              </a:solidFill>
              <a:latin typeface="+mj-ea"/>
            </a:endParaRPr>
          </a:p>
          <a:p>
            <a:pPr>
              <a:lnSpc>
                <a:spcPct val="130000"/>
              </a:lnSpc>
            </a:pPr>
            <a:endParaRPr lang="en-US" altLang="zh-CN" sz="1200" kern="3000" spc="31" dirty="0">
              <a:solidFill>
                <a:schemeClr val="tx1">
                  <a:lumMod val="50000"/>
                  <a:lumOff val="50000"/>
                </a:schemeClr>
              </a:solidFill>
              <a:latin typeface="+mj-ea"/>
              <a:ea typeface="+mj-ea"/>
            </a:endParaRPr>
          </a:p>
        </p:txBody>
      </p:sp>
      <p:sp>
        <p:nvSpPr>
          <p:cNvPr id="15" name="Freeform 18"/>
          <p:cNvSpPr>
            <a:spLocks noEditPoints="1" noChangeArrowheads="1"/>
          </p:cNvSpPr>
          <p:nvPr/>
        </p:nvSpPr>
        <p:spPr bwMode="auto">
          <a:xfrm>
            <a:off x="2273799" y="5189540"/>
            <a:ext cx="695234" cy="523875"/>
          </a:xfrm>
          <a:custGeom>
            <a:avLst/>
            <a:gdLst>
              <a:gd name="T0" fmla="*/ 1304 w 1423"/>
              <a:gd name="T1" fmla="*/ 301 h 1114"/>
              <a:gd name="T2" fmla="*/ 1302 w 1423"/>
              <a:gd name="T3" fmla="*/ 297 h 1114"/>
              <a:gd name="T4" fmla="*/ 719 w 1423"/>
              <a:gd name="T5" fmla="*/ 113 h 1114"/>
              <a:gd name="T6" fmla="*/ 496 w 1423"/>
              <a:gd name="T7" fmla="*/ 416 h 1114"/>
              <a:gd name="T8" fmla="*/ 441 w 1423"/>
              <a:gd name="T9" fmla="*/ 482 h 1114"/>
              <a:gd name="T10" fmla="*/ 375 w 1423"/>
              <a:gd name="T11" fmla="*/ 536 h 1114"/>
              <a:gd name="T12" fmla="*/ 290 w 1423"/>
              <a:gd name="T13" fmla="*/ 648 h 1114"/>
              <a:gd name="T14" fmla="*/ 470 w 1423"/>
              <a:gd name="T15" fmla="*/ 973 h 1114"/>
              <a:gd name="T16" fmla="*/ 610 w 1423"/>
              <a:gd name="T17" fmla="*/ 960 h 1114"/>
              <a:gd name="T18" fmla="*/ 775 w 1423"/>
              <a:gd name="T19" fmla="*/ 921 h 1114"/>
              <a:gd name="T20" fmla="*/ 932 w 1423"/>
              <a:gd name="T21" fmla="*/ 927 h 1114"/>
              <a:gd name="T22" fmla="*/ 1151 w 1423"/>
              <a:gd name="T23" fmla="*/ 893 h 1114"/>
              <a:gd name="T24" fmla="*/ 1304 w 1423"/>
              <a:gd name="T25" fmla="*/ 301 h 1114"/>
              <a:gd name="T26" fmla="*/ 1024 w 1423"/>
              <a:gd name="T27" fmla="*/ 311 h 1114"/>
              <a:gd name="T28" fmla="*/ 1024 w 1423"/>
              <a:gd name="T29" fmla="*/ 311 h 1114"/>
              <a:gd name="T30" fmla="*/ 873 w 1423"/>
              <a:gd name="T31" fmla="*/ 299 h 1114"/>
              <a:gd name="T32" fmla="*/ 873 w 1423"/>
              <a:gd name="T33" fmla="*/ 299 h 1114"/>
              <a:gd name="T34" fmla="*/ 799 w 1423"/>
              <a:gd name="T35" fmla="*/ 278 h 1114"/>
              <a:gd name="T36" fmla="*/ 821 w 1423"/>
              <a:gd name="T37" fmla="*/ 203 h 1114"/>
              <a:gd name="T38" fmla="*/ 828 w 1423"/>
              <a:gd name="T39" fmla="*/ 200 h 1114"/>
              <a:gd name="T40" fmla="*/ 1101 w 1423"/>
              <a:gd name="T41" fmla="*/ 234 h 1114"/>
              <a:gd name="T42" fmla="*/ 1108 w 1423"/>
              <a:gd name="T43" fmla="*/ 244 h 1114"/>
              <a:gd name="T44" fmla="*/ 1087 w 1423"/>
              <a:gd name="T45" fmla="*/ 318 h 1114"/>
              <a:gd name="T46" fmla="*/ 1024 w 1423"/>
              <a:gd name="T47" fmla="*/ 311 h 1114"/>
              <a:gd name="T48" fmla="*/ 14 w 1423"/>
              <a:gd name="T49" fmla="*/ 967 h 1114"/>
              <a:gd name="T50" fmla="*/ 53 w 1423"/>
              <a:gd name="T51" fmla="*/ 1037 h 1114"/>
              <a:gd name="T52" fmla="*/ 115 w 1423"/>
              <a:gd name="T53" fmla="*/ 1064 h 1114"/>
              <a:gd name="T54" fmla="*/ 24 w 1423"/>
              <a:gd name="T55" fmla="*/ 900 h 1114"/>
              <a:gd name="T56" fmla="*/ 14 w 1423"/>
              <a:gd name="T57" fmla="*/ 967 h 1114"/>
              <a:gd name="T58" fmla="*/ 400 w 1423"/>
              <a:gd name="T59" fmla="*/ 959 h 1114"/>
              <a:gd name="T60" fmla="*/ 265 w 1423"/>
              <a:gd name="T61" fmla="*/ 714 h 1114"/>
              <a:gd name="T62" fmla="*/ 190 w 1423"/>
              <a:gd name="T63" fmla="*/ 686 h 1114"/>
              <a:gd name="T64" fmla="*/ 175 w 1423"/>
              <a:gd name="T65" fmla="*/ 764 h 1114"/>
              <a:gd name="T66" fmla="*/ 310 w 1423"/>
              <a:gd name="T67" fmla="*/ 1008 h 1114"/>
              <a:gd name="T68" fmla="*/ 385 w 1423"/>
              <a:gd name="T69" fmla="*/ 1037 h 1114"/>
              <a:gd name="T70" fmla="*/ 400 w 1423"/>
              <a:gd name="T71" fmla="*/ 959 h 1114"/>
              <a:gd name="T72" fmla="*/ 266 w 1423"/>
              <a:gd name="T73" fmla="*/ 1026 h 1114"/>
              <a:gd name="T74" fmla="*/ 136 w 1423"/>
              <a:gd name="T75" fmla="*/ 792 h 1114"/>
              <a:gd name="T76" fmla="*/ 65 w 1423"/>
              <a:gd name="T77" fmla="*/ 764 h 1114"/>
              <a:gd name="T78" fmla="*/ 50 w 1423"/>
              <a:gd name="T79" fmla="*/ 840 h 1114"/>
              <a:gd name="T80" fmla="*/ 180 w 1423"/>
              <a:gd name="T81" fmla="*/ 1074 h 1114"/>
              <a:gd name="T82" fmla="*/ 251 w 1423"/>
              <a:gd name="T83" fmla="*/ 1101 h 1114"/>
              <a:gd name="T84" fmla="*/ 266 w 1423"/>
              <a:gd name="T85" fmla="*/ 1026 h 111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23"/>
              <a:gd name="T130" fmla="*/ 0 h 1114"/>
              <a:gd name="T131" fmla="*/ 1423 w 1423"/>
              <a:gd name="T132" fmla="*/ 1114 h 111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23" h="1114">
                <a:moveTo>
                  <a:pt x="1304" y="301"/>
                </a:moveTo>
                <a:cubicBezTo>
                  <a:pt x="1303" y="298"/>
                  <a:pt x="1304" y="300"/>
                  <a:pt x="1302" y="297"/>
                </a:cubicBezTo>
                <a:cubicBezTo>
                  <a:pt x="1184" y="83"/>
                  <a:pt x="922" y="0"/>
                  <a:pt x="719" y="113"/>
                </a:cubicBezTo>
                <a:cubicBezTo>
                  <a:pt x="602" y="177"/>
                  <a:pt x="570" y="311"/>
                  <a:pt x="496" y="416"/>
                </a:cubicBezTo>
                <a:cubicBezTo>
                  <a:pt x="476" y="444"/>
                  <a:pt x="458" y="465"/>
                  <a:pt x="441" y="482"/>
                </a:cubicBezTo>
                <a:cubicBezTo>
                  <a:pt x="418" y="504"/>
                  <a:pt x="397" y="520"/>
                  <a:pt x="375" y="536"/>
                </a:cubicBezTo>
                <a:cubicBezTo>
                  <a:pt x="334" y="566"/>
                  <a:pt x="296" y="593"/>
                  <a:pt x="290" y="648"/>
                </a:cubicBezTo>
                <a:cubicBezTo>
                  <a:pt x="470" y="973"/>
                  <a:pt x="470" y="973"/>
                  <a:pt x="470" y="973"/>
                </a:cubicBezTo>
                <a:cubicBezTo>
                  <a:pt x="519" y="997"/>
                  <a:pt x="563" y="978"/>
                  <a:pt x="610" y="960"/>
                </a:cubicBezTo>
                <a:cubicBezTo>
                  <a:pt x="654" y="943"/>
                  <a:pt x="697" y="925"/>
                  <a:pt x="775" y="921"/>
                </a:cubicBezTo>
                <a:cubicBezTo>
                  <a:pt x="827" y="918"/>
                  <a:pt x="880" y="924"/>
                  <a:pt x="932" y="927"/>
                </a:cubicBezTo>
                <a:cubicBezTo>
                  <a:pt x="1008" y="932"/>
                  <a:pt x="1082" y="931"/>
                  <a:pt x="1151" y="893"/>
                </a:cubicBezTo>
                <a:cubicBezTo>
                  <a:pt x="1354" y="780"/>
                  <a:pt x="1423" y="515"/>
                  <a:pt x="1304" y="301"/>
                </a:cubicBezTo>
                <a:close/>
                <a:moveTo>
                  <a:pt x="1024" y="311"/>
                </a:moveTo>
                <a:cubicBezTo>
                  <a:pt x="1024" y="311"/>
                  <a:pt x="1024" y="311"/>
                  <a:pt x="1024" y="311"/>
                </a:cubicBezTo>
                <a:cubicBezTo>
                  <a:pt x="983" y="270"/>
                  <a:pt x="917" y="279"/>
                  <a:pt x="873" y="299"/>
                </a:cubicBezTo>
                <a:cubicBezTo>
                  <a:pt x="873" y="299"/>
                  <a:pt x="873" y="299"/>
                  <a:pt x="873" y="299"/>
                </a:cubicBezTo>
                <a:cubicBezTo>
                  <a:pt x="847" y="313"/>
                  <a:pt x="814" y="304"/>
                  <a:pt x="799" y="278"/>
                </a:cubicBezTo>
                <a:cubicBezTo>
                  <a:pt x="785" y="251"/>
                  <a:pt x="794" y="218"/>
                  <a:pt x="821" y="203"/>
                </a:cubicBezTo>
                <a:cubicBezTo>
                  <a:pt x="823" y="202"/>
                  <a:pt x="828" y="200"/>
                  <a:pt x="828" y="200"/>
                </a:cubicBezTo>
                <a:cubicBezTo>
                  <a:pt x="927" y="155"/>
                  <a:pt x="1035" y="168"/>
                  <a:pt x="1101" y="234"/>
                </a:cubicBezTo>
                <a:cubicBezTo>
                  <a:pt x="1101" y="234"/>
                  <a:pt x="1106" y="240"/>
                  <a:pt x="1108" y="244"/>
                </a:cubicBezTo>
                <a:cubicBezTo>
                  <a:pt x="1122" y="270"/>
                  <a:pt x="1113" y="303"/>
                  <a:pt x="1087" y="318"/>
                </a:cubicBezTo>
                <a:cubicBezTo>
                  <a:pt x="1066" y="329"/>
                  <a:pt x="1041" y="326"/>
                  <a:pt x="1024" y="311"/>
                </a:cubicBezTo>
                <a:close/>
                <a:moveTo>
                  <a:pt x="14" y="967"/>
                </a:moveTo>
                <a:cubicBezTo>
                  <a:pt x="53" y="1037"/>
                  <a:pt x="53" y="1037"/>
                  <a:pt x="53" y="1037"/>
                </a:cubicBezTo>
                <a:cubicBezTo>
                  <a:pt x="67" y="1062"/>
                  <a:pt x="94" y="1074"/>
                  <a:pt x="115" y="1064"/>
                </a:cubicBezTo>
                <a:cubicBezTo>
                  <a:pt x="24" y="900"/>
                  <a:pt x="24" y="900"/>
                  <a:pt x="24" y="900"/>
                </a:cubicBezTo>
                <a:cubicBezTo>
                  <a:pt x="5" y="912"/>
                  <a:pt x="0" y="941"/>
                  <a:pt x="14" y="967"/>
                </a:cubicBezTo>
                <a:close/>
                <a:moveTo>
                  <a:pt x="400" y="959"/>
                </a:moveTo>
                <a:cubicBezTo>
                  <a:pt x="265" y="714"/>
                  <a:pt x="265" y="714"/>
                  <a:pt x="265" y="714"/>
                </a:cubicBezTo>
                <a:cubicBezTo>
                  <a:pt x="248" y="685"/>
                  <a:pt x="215" y="672"/>
                  <a:pt x="190" y="686"/>
                </a:cubicBezTo>
                <a:cubicBezTo>
                  <a:pt x="166" y="699"/>
                  <a:pt x="159" y="734"/>
                  <a:pt x="175" y="764"/>
                </a:cubicBezTo>
                <a:cubicBezTo>
                  <a:pt x="310" y="1008"/>
                  <a:pt x="310" y="1008"/>
                  <a:pt x="310" y="1008"/>
                </a:cubicBezTo>
                <a:cubicBezTo>
                  <a:pt x="327" y="1038"/>
                  <a:pt x="360" y="1051"/>
                  <a:pt x="385" y="1037"/>
                </a:cubicBezTo>
                <a:cubicBezTo>
                  <a:pt x="410" y="1023"/>
                  <a:pt x="416" y="988"/>
                  <a:pt x="400" y="959"/>
                </a:cubicBezTo>
                <a:close/>
                <a:moveTo>
                  <a:pt x="266" y="1026"/>
                </a:moveTo>
                <a:cubicBezTo>
                  <a:pt x="136" y="792"/>
                  <a:pt x="136" y="792"/>
                  <a:pt x="136" y="792"/>
                </a:cubicBezTo>
                <a:cubicBezTo>
                  <a:pt x="121" y="764"/>
                  <a:pt x="89" y="751"/>
                  <a:pt x="65" y="764"/>
                </a:cubicBezTo>
                <a:cubicBezTo>
                  <a:pt x="41" y="778"/>
                  <a:pt x="35" y="811"/>
                  <a:pt x="50" y="840"/>
                </a:cubicBezTo>
                <a:cubicBezTo>
                  <a:pt x="180" y="1074"/>
                  <a:pt x="180" y="1074"/>
                  <a:pt x="180" y="1074"/>
                </a:cubicBezTo>
                <a:cubicBezTo>
                  <a:pt x="196" y="1102"/>
                  <a:pt x="228" y="1114"/>
                  <a:pt x="251" y="1101"/>
                </a:cubicBezTo>
                <a:cubicBezTo>
                  <a:pt x="275" y="1088"/>
                  <a:pt x="282" y="1055"/>
                  <a:pt x="266" y="1026"/>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269" tIns="45636" rIns="91269" bIns="45636"/>
          <a:lstStyle/>
          <a:p>
            <a:pPr>
              <a:defRPr/>
            </a:pPr>
            <a:endParaRPr lang="zh-CN" altLang="zh-CN" sz="1595">
              <a:latin typeface="微软雅黑" panose="020B0503020204020204" pitchFamily="34" charset="-122"/>
              <a:cs typeface="+mn-ea"/>
              <a:sym typeface="微软雅黑" panose="020B0503020204020204" pitchFamily="34" charset="-122"/>
            </a:endParaRPr>
          </a:p>
        </p:txBody>
      </p:sp>
      <p:sp>
        <p:nvSpPr>
          <p:cNvPr id="2" name="标题 1"/>
          <p:cNvSpPr>
            <a:spLocks noGrp="1"/>
          </p:cNvSpPr>
          <p:nvPr>
            <p:ph type="title"/>
          </p:nvPr>
        </p:nvSpPr>
        <p:spPr/>
        <p:txBody>
          <a:bodyPr/>
          <a:lstStyle/>
          <a:p>
            <a:r>
              <a:rPr lang="zh-CN" altLang="en-US" dirty="0">
                <a:cs typeface="+mn-ea"/>
              </a:rPr>
              <a:t>单击此处添加标题</a:t>
            </a:r>
            <a:endParaRPr lang="zh-CN" altLang="en-US" dirty="0">
              <a:ea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out)">
                                      <p:cBhvr>
                                        <p:cTn id="7" dur="1000"/>
                                        <p:tgtEl>
                                          <p:spTgt spid="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50"/>
                                        <p:tgtEl>
                                          <p:spTgt spid="6"/>
                                        </p:tgtEl>
                                      </p:cBhvr>
                                    </p:animEffect>
                                  </p:childTnLst>
                                </p:cTn>
                              </p:par>
                              <p:par>
                                <p:cTn id="12" presetID="8" presetClass="emph" presetSubtype="0" repeatCount="indefinite" fill="hold" nodeType="withEffect">
                                  <p:stCondLst>
                                    <p:cond delay="0"/>
                                  </p:stCondLst>
                                  <p:childTnLst>
                                    <p:animRot by="21600000">
                                      <p:cBhvr>
                                        <p:cTn id="13" dur="2000" fill="hold"/>
                                        <p:tgtEl>
                                          <p:spTgt spid="6"/>
                                        </p:tgtEl>
                                        <p:attrNameLst>
                                          <p:attrName>r</p:attrName>
                                        </p:attrNameLst>
                                      </p:cBhvr>
                                    </p:animRo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250"/>
                                        <p:tgtEl>
                                          <p:spTgt spid="7"/>
                                        </p:tgtEl>
                                      </p:cBhvr>
                                    </p:animEffect>
                                  </p:childTnLst>
                                </p:cTn>
                              </p:par>
                              <p:par>
                                <p:cTn id="17" presetID="8" presetClass="emph" presetSubtype="0" repeatCount="indefinite" fill="hold" nodeType="withEffect">
                                  <p:stCondLst>
                                    <p:cond delay="0"/>
                                  </p:stCondLst>
                                  <p:childTnLst>
                                    <p:animRot by="-21600000">
                                      <p:cBhvr>
                                        <p:cTn id="18" dur="2000" fill="hold"/>
                                        <p:tgtEl>
                                          <p:spTgt spid="7"/>
                                        </p:tgtEl>
                                        <p:attrNameLst>
                                          <p:attrName>r</p:attrName>
                                        </p:attrNameLst>
                                      </p:cBhvr>
                                    </p:animRo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par>
                          <p:cTn id="23" fill="hold">
                            <p:stCondLst>
                              <p:cond delay="2000"/>
                            </p:stCondLst>
                            <p:childTnLst>
                              <p:par>
                                <p:cTn id="24" presetID="22" presetClass="entr" presetSubtype="8"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500"/>
                                        <p:tgtEl>
                                          <p:spTgt spid="5"/>
                                        </p:tgtEl>
                                      </p:cBhvr>
                                    </p:animEffect>
                                  </p:childTnLst>
                                </p:cTn>
                              </p:par>
                            </p:childTnLst>
                          </p:cTn>
                        </p:par>
                        <p:par>
                          <p:cTn id="27" fill="hold">
                            <p:stCondLst>
                              <p:cond delay="2500"/>
                            </p:stCondLst>
                            <p:childTnLst>
                              <p:par>
                                <p:cTn id="28" presetID="4" presetClass="entr" presetSubtype="32"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ox(out)">
                                      <p:cBhvr>
                                        <p:cTn id="30" dur="1000"/>
                                        <p:tgtEl>
                                          <p:spTgt spid="8"/>
                                        </p:tgtEl>
                                      </p:cBhvr>
                                    </p:animEffect>
                                  </p:childTnLst>
                                </p:cTn>
                              </p:par>
                            </p:childTnLst>
                          </p:cTn>
                        </p:par>
                        <p:par>
                          <p:cTn id="31" fill="hold">
                            <p:stCondLst>
                              <p:cond delay="3500"/>
                            </p:stCondLst>
                            <p:childTnLst>
                              <p:par>
                                <p:cTn id="32" presetID="53" presetClass="entr" presetSubtype="16" fill="hold" nodeType="after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fltVal val="0"/>
                                          </p:val>
                                        </p:tav>
                                        <p:tav tm="100000">
                                          <p:val>
                                            <p:strVal val="#ppt_h"/>
                                          </p:val>
                                        </p:tav>
                                      </p:tavLst>
                                    </p:anim>
                                    <p:animEffect transition="in" filter="fade">
                                      <p:cBhvr>
                                        <p:cTn id="36" dur="500"/>
                                        <p:tgtEl>
                                          <p:spTgt spid="11"/>
                                        </p:tgtEl>
                                      </p:cBhvr>
                                    </p:animEffect>
                                  </p:childTnLst>
                                </p:cTn>
                              </p:par>
                            </p:childTnLst>
                          </p:cTn>
                        </p:par>
                        <p:par>
                          <p:cTn id="37" fill="hold">
                            <p:stCondLst>
                              <p:cond delay="4000"/>
                            </p:stCondLst>
                            <p:childTnLst>
                              <p:par>
                                <p:cTn id="38" presetID="22" presetClass="entr" presetSubtype="8" fill="hold" grpId="0" nodeType="after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left)">
                                      <p:cBhvr>
                                        <p:cTn id="40" dur="500"/>
                                        <p:tgtEl>
                                          <p:spTgt spid="9"/>
                                        </p:tgtEl>
                                      </p:cBhvr>
                                    </p:animEffect>
                                  </p:childTnLst>
                                </p:cTn>
                              </p:par>
                            </p:childTnLst>
                          </p:cTn>
                        </p:par>
                        <p:par>
                          <p:cTn id="41" fill="hold">
                            <p:stCondLst>
                              <p:cond delay="4500"/>
                            </p:stCondLst>
                            <p:childTnLst>
                              <p:par>
                                <p:cTn id="42" presetID="22" presetClass="entr" presetSubtype="8" fill="hold" grpId="0" nodeType="after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left)">
                                      <p:cBhvr>
                                        <p:cTn id="44" dur="500"/>
                                        <p:tgtEl>
                                          <p:spTgt spid="10"/>
                                        </p:tgtEl>
                                      </p:cBhvr>
                                    </p:animEffect>
                                  </p:childTnLst>
                                </p:cTn>
                              </p:par>
                            </p:childTnLst>
                          </p:cTn>
                        </p:par>
                        <p:par>
                          <p:cTn id="45" fill="hold">
                            <p:stCondLst>
                              <p:cond delay="5000"/>
                            </p:stCondLst>
                            <p:childTnLst>
                              <p:par>
                                <p:cTn id="46" presetID="4" presetClass="entr" presetSubtype="32" fill="hold" grpId="0" nodeType="after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box(out)">
                                      <p:cBhvr>
                                        <p:cTn id="48" dur="1000"/>
                                        <p:tgtEl>
                                          <p:spTgt spid="12"/>
                                        </p:tgtEl>
                                      </p:cBhvr>
                                    </p:animEffect>
                                  </p:childTnLst>
                                </p:cTn>
                              </p:par>
                            </p:childTnLst>
                          </p:cTn>
                        </p:par>
                        <p:par>
                          <p:cTn id="49" fill="hold">
                            <p:stCondLst>
                              <p:cond delay="6000"/>
                            </p:stCondLst>
                            <p:childTnLst>
                              <p:par>
                                <p:cTn id="50" presetID="10" presetClass="entr" presetSubtype="0" fill="hold" nodeType="after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250"/>
                                        <p:tgtEl>
                                          <p:spTgt spid="15"/>
                                        </p:tgtEl>
                                      </p:cBhvr>
                                    </p:animEffect>
                                  </p:childTnLst>
                                </p:cTn>
                              </p:par>
                              <p:par>
                                <p:cTn id="53" presetID="26" presetClass="emph" presetSubtype="0" repeatCount="2000" fill="hold" nodeType="withEffect">
                                  <p:stCondLst>
                                    <p:cond delay="0"/>
                                  </p:stCondLst>
                                  <p:childTnLst>
                                    <p:animEffect transition="out" filter="fade">
                                      <p:cBhvr>
                                        <p:cTn id="54" dur="500" tmFilter="0, 0; .2, .5; .8, .5; 1, 0"/>
                                        <p:tgtEl>
                                          <p:spTgt spid="15"/>
                                        </p:tgtEl>
                                      </p:cBhvr>
                                    </p:animEffect>
                                    <p:animScale>
                                      <p:cBhvr>
                                        <p:cTn id="55" dur="250" autoRev="1" fill="hold"/>
                                        <p:tgtEl>
                                          <p:spTgt spid="15"/>
                                        </p:tgtEl>
                                      </p:cBhvr>
                                      <p:by x="105000" y="105000"/>
                                    </p:animScale>
                                  </p:childTnLst>
                                </p:cTn>
                              </p:par>
                            </p:childTnLst>
                          </p:cTn>
                        </p:par>
                        <p:par>
                          <p:cTn id="56" fill="hold">
                            <p:stCondLst>
                              <p:cond delay="6500"/>
                            </p:stCondLst>
                            <p:childTnLst>
                              <p:par>
                                <p:cTn id="57" presetID="22" presetClass="entr" presetSubtype="8" fill="hold" grpId="0" nodeType="after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wipe(left)">
                                      <p:cBhvr>
                                        <p:cTn id="59" dur="500"/>
                                        <p:tgtEl>
                                          <p:spTgt spid="13"/>
                                        </p:tgtEl>
                                      </p:cBhvr>
                                    </p:animEffect>
                                  </p:childTnLst>
                                </p:cTn>
                              </p:par>
                            </p:childTnLst>
                          </p:cTn>
                        </p:par>
                        <p:par>
                          <p:cTn id="60" fill="hold">
                            <p:stCondLst>
                              <p:cond delay="7000"/>
                            </p:stCondLst>
                            <p:childTnLst>
                              <p:par>
                                <p:cTn id="61" presetID="22" presetClass="entr" presetSubtype="8" fill="hold" grpId="0" nodeType="after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wipe(left)">
                                      <p:cBhvr>
                                        <p:cTn id="6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P spid="8" grpId="0" animBg="1"/>
      <p:bldP spid="9" grpId="0" animBg="1"/>
      <p:bldP spid="10" grpId="0"/>
      <p:bldP spid="12" grpId="0" animBg="1"/>
      <p:bldP spid="13" grpId="0" animBg="1"/>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bwMode="auto">
          <a:xfrm>
            <a:off x="2207132" y="3309938"/>
            <a:ext cx="1892054" cy="1892300"/>
            <a:chOff x="2207026" y="3310449"/>
            <a:chExt cx="1891595" cy="1891596"/>
          </a:xfrm>
        </p:grpSpPr>
        <p:sp>
          <p:nvSpPr>
            <p:cNvPr id="7231" name="Rectangle 5"/>
            <p:cNvSpPr>
              <a:spLocks noChangeArrowheads="1"/>
            </p:cNvSpPr>
            <p:nvPr/>
          </p:nvSpPr>
          <p:spPr bwMode="auto">
            <a:xfrm>
              <a:off x="3097189" y="3310449"/>
              <a:ext cx="103726" cy="397934"/>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sz="1600">
                <a:solidFill>
                  <a:schemeClr val="tx1">
                    <a:lumMod val="50000"/>
                    <a:lumOff val="50000"/>
                  </a:schemeClr>
                </a:solidFill>
                <a:ea typeface="+mn-ea"/>
                <a:cs typeface="+mn-ea"/>
              </a:endParaRPr>
            </a:p>
          </p:txBody>
        </p:sp>
        <p:sp>
          <p:nvSpPr>
            <p:cNvPr id="7232" name="Freeform 6"/>
            <p:cNvSpPr/>
            <p:nvPr/>
          </p:nvSpPr>
          <p:spPr bwMode="auto">
            <a:xfrm>
              <a:off x="2857674" y="3329309"/>
              <a:ext cx="199910" cy="411135"/>
            </a:xfrm>
            <a:custGeom>
              <a:avLst/>
              <a:gdLst>
                <a:gd name="T0" fmla="*/ 2147483647 w 106"/>
                <a:gd name="T1" fmla="*/ 2147483647 h 218"/>
                <a:gd name="T2" fmla="*/ 2147483647 w 106"/>
                <a:gd name="T3" fmla="*/ 2147483647 h 218"/>
                <a:gd name="T4" fmla="*/ 0 w 106"/>
                <a:gd name="T5" fmla="*/ 2147483647 h 218"/>
                <a:gd name="T6" fmla="*/ 2147483647 w 106"/>
                <a:gd name="T7" fmla="*/ 0 h 218"/>
                <a:gd name="T8" fmla="*/ 2147483647 w 106"/>
                <a:gd name="T9" fmla="*/ 2147483647 h 2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6" h="218">
                  <a:moveTo>
                    <a:pt x="106" y="203"/>
                  </a:moveTo>
                  <a:lnTo>
                    <a:pt x="53" y="218"/>
                  </a:lnTo>
                  <a:lnTo>
                    <a:pt x="0" y="15"/>
                  </a:lnTo>
                  <a:lnTo>
                    <a:pt x="51" y="0"/>
                  </a:lnTo>
                  <a:lnTo>
                    <a:pt x="106" y="203"/>
                  </a:lnTo>
                  <a:close/>
                </a:path>
              </a:pathLst>
            </a:custGeom>
            <a:solidFill>
              <a:srgbClr val="88827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cs typeface="+mn-ea"/>
              </a:endParaRPr>
            </a:p>
          </p:txBody>
        </p:sp>
        <p:sp>
          <p:nvSpPr>
            <p:cNvPr id="7233" name="Freeform 7"/>
            <p:cNvSpPr/>
            <p:nvPr/>
          </p:nvSpPr>
          <p:spPr bwMode="auto">
            <a:xfrm>
              <a:off x="2633248" y="3412290"/>
              <a:ext cx="286663" cy="396047"/>
            </a:xfrm>
            <a:custGeom>
              <a:avLst/>
              <a:gdLst>
                <a:gd name="T0" fmla="*/ 2147483647 w 152"/>
                <a:gd name="T1" fmla="*/ 2147483647 h 210"/>
                <a:gd name="T2" fmla="*/ 2147483647 w 152"/>
                <a:gd name="T3" fmla="*/ 2147483647 h 210"/>
                <a:gd name="T4" fmla="*/ 0 w 152"/>
                <a:gd name="T5" fmla="*/ 2147483647 h 210"/>
                <a:gd name="T6" fmla="*/ 2147483647 w 152"/>
                <a:gd name="T7" fmla="*/ 0 h 210"/>
                <a:gd name="T8" fmla="*/ 2147483647 w 152"/>
                <a:gd name="T9" fmla="*/ 2147483647 h 2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2" h="210">
                  <a:moveTo>
                    <a:pt x="152" y="183"/>
                  </a:moveTo>
                  <a:lnTo>
                    <a:pt x="104" y="210"/>
                  </a:lnTo>
                  <a:lnTo>
                    <a:pt x="0" y="28"/>
                  </a:lnTo>
                  <a:lnTo>
                    <a:pt x="48" y="0"/>
                  </a:lnTo>
                  <a:lnTo>
                    <a:pt x="152" y="183"/>
                  </a:lnTo>
                  <a:close/>
                </a:path>
              </a:pathLst>
            </a:custGeom>
            <a:solidFill>
              <a:srgbClr val="88827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cs typeface="+mn-ea"/>
              </a:endParaRPr>
            </a:p>
          </p:txBody>
        </p:sp>
        <p:sp>
          <p:nvSpPr>
            <p:cNvPr id="7234" name="Freeform 8"/>
            <p:cNvSpPr/>
            <p:nvPr/>
          </p:nvSpPr>
          <p:spPr bwMode="auto">
            <a:xfrm>
              <a:off x="2444654" y="3553735"/>
              <a:ext cx="354556" cy="350785"/>
            </a:xfrm>
            <a:custGeom>
              <a:avLst/>
              <a:gdLst>
                <a:gd name="T0" fmla="*/ 2147483647 w 188"/>
                <a:gd name="T1" fmla="*/ 2147483647 h 186"/>
                <a:gd name="T2" fmla="*/ 2147483647 w 188"/>
                <a:gd name="T3" fmla="*/ 2147483647 h 186"/>
                <a:gd name="T4" fmla="*/ 0 w 188"/>
                <a:gd name="T5" fmla="*/ 2147483647 h 186"/>
                <a:gd name="T6" fmla="*/ 2147483647 w 188"/>
                <a:gd name="T7" fmla="*/ 0 h 186"/>
                <a:gd name="T8" fmla="*/ 2147483647 w 188"/>
                <a:gd name="T9" fmla="*/ 2147483647 h 1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8" h="186">
                  <a:moveTo>
                    <a:pt x="188" y="148"/>
                  </a:moveTo>
                  <a:lnTo>
                    <a:pt x="149" y="186"/>
                  </a:lnTo>
                  <a:lnTo>
                    <a:pt x="0" y="38"/>
                  </a:lnTo>
                  <a:lnTo>
                    <a:pt x="38" y="0"/>
                  </a:lnTo>
                  <a:lnTo>
                    <a:pt x="188" y="148"/>
                  </a:lnTo>
                  <a:close/>
                </a:path>
              </a:pathLst>
            </a:custGeom>
            <a:solidFill>
              <a:srgbClr val="88827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cs typeface="+mn-ea"/>
              </a:endParaRPr>
            </a:p>
          </p:txBody>
        </p:sp>
        <p:sp>
          <p:nvSpPr>
            <p:cNvPr id="7235" name="Freeform 9"/>
            <p:cNvSpPr/>
            <p:nvPr/>
          </p:nvSpPr>
          <p:spPr bwMode="auto">
            <a:xfrm>
              <a:off x="2306980" y="3740443"/>
              <a:ext cx="396047" cy="288549"/>
            </a:xfrm>
            <a:custGeom>
              <a:avLst/>
              <a:gdLst>
                <a:gd name="T0" fmla="*/ 2147483647 w 210"/>
                <a:gd name="T1" fmla="*/ 2147483647 h 153"/>
                <a:gd name="T2" fmla="*/ 2147483647 w 210"/>
                <a:gd name="T3" fmla="*/ 2147483647 h 153"/>
                <a:gd name="T4" fmla="*/ 0 w 210"/>
                <a:gd name="T5" fmla="*/ 2147483647 h 153"/>
                <a:gd name="T6" fmla="*/ 2147483647 w 210"/>
                <a:gd name="T7" fmla="*/ 0 h 153"/>
                <a:gd name="T8" fmla="*/ 2147483647 w 210"/>
                <a:gd name="T9" fmla="*/ 2147483647 h 1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53">
                  <a:moveTo>
                    <a:pt x="210" y="105"/>
                  </a:moveTo>
                  <a:lnTo>
                    <a:pt x="182" y="153"/>
                  </a:lnTo>
                  <a:lnTo>
                    <a:pt x="0" y="47"/>
                  </a:lnTo>
                  <a:lnTo>
                    <a:pt x="27" y="0"/>
                  </a:lnTo>
                  <a:lnTo>
                    <a:pt x="210" y="105"/>
                  </a:lnTo>
                  <a:close/>
                </a:path>
              </a:pathLst>
            </a:custGeom>
            <a:solidFill>
              <a:srgbClr val="88827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cs typeface="+mn-ea"/>
              </a:endParaRPr>
            </a:p>
          </p:txBody>
        </p:sp>
        <p:sp>
          <p:nvSpPr>
            <p:cNvPr id="7236" name="Freeform 10"/>
            <p:cNvSpPr/>
            <p:nvPr/>
          </p:nvSpPr>
          <p:spPr bwMode="auto">
            <a:xfrm>
              <a:off x="2223998" y="3962984"/>
              <a:ext cx="409248" cy="203681"/>
            </a:xfrm>
            <a:custGeom>
              <a:avLst/>
              <a:gdLst>
                <a:gd name="T0" fmla="*/ 2147483647 w 217"/>
                <a:gd name="T1" fmla="*/ 2147483647 h 108"/>
                <a:gd name="T2" fmla="*/ 2147483647 w 217"/>
                <a:gd name="T3" fmla="*/ 2147483647 h 108"/>
                <a:gd name="T4" fmla="*/ 0 w 217"/>
                <a:gd name="T5" fmla="*/ 2147483647 h 108"/>
                <a:gd name="T6" fmla="*/ 2147483647 w 217"/>
                <a:gd name="T7" fmla="*/ 0 h 108"/>
                <a:gd name="T8" fmla="*/ 2147483647 w 217"/>
                <a:gd name="T9" fmla="*/ 2147483647 h 1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7" h="108">
                  <a:moveTo>
                    <a:pt x="217" y="55"/>
                  </a:moveTo>
                  <a:lnTo>
                    <a:pt x="204" y="108"/>
                  </a:lnTo>
                  <a:lnTo>
                    <a:pt x="0" y="53"/>
                  </a:lnTo>
                  <a:lnTo>
                    <a:pt x="15" y="0"/>
                  </a:lnTo>
                  <a:lnTo>
                    <a:pt x="217" y="55"/>
                  </a:lnTo>
                  <a:close/>
                </a:path>
              </a:pathLst>
            </a:custGeom>
            <a:solidFill>
              <a:srgbClr val="88827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cs typeface="+mn-ea"/>
              </a:endParaRPr>
            </a:p>
          </p:txBody>
        </p:sp>
        <p:sp>
          <p:nvSpPr>
            <p:cNvPr id="7237" name="Rectangle 11"/>
            <p:cNvSpPr>
              <a:spLocks noChangeArrowheads="1"/>
            </p:cNvSpPr>
            <p:nvPr/>
          </p:nvSpPr>
          <p:spPr bwMode="auto">
            <a:xfrm>
              <a:off x="2207026" y="4208156"/>
              <a:ext cx="396047" cy="101841"/>
            </a:xfrm>
            <a:prstGeom prst="rect">
              <a:avLst/>
            </a:prstGeom>
            <a:solidFill>
              <a:srgbClr val="88827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chemeClr val="tx1">
                    <a:lumMod val="50000"/>
                    <a:lumOff val="50000"/>
                  </a:schemeClr>
                </a:solidFill>
                <a:ea typeface="+mn-ea"/>
                <a:cs typeface="+mn-ea"/>
              </a:endParaRPr>
            </a:p>
          </p:txBody>
        </p:sp>
        <p:sp>
          <p:nvSpPr>
            <p:cNvPr id="7238" name="Freeform 12"/>
            <p:cNvSpPr/>
            <p:nvPr/>
          </p:nvSpPr>
          <p:spPr bwMode="auto">
            <a:xfrm>
              <a:off x="2223998" y="4351488"/>
              <a:ext cx="413020" cy="199910"/>
            </a:xfrm>
            <a:custGeom>
              <a:avLst/>
              <a:gdLst>
                <a:gd name="T0" fmla="*/ 2147483647 w 219"/>
                <a:gd name="T1" fmla="*/ 0 h 106"/>
                <a:gd name="T2" fmla="*/ 2147483647 w 219"/>
                <a:gd name="T3" fmla="*/ 2147483647 h 106"/>
                <a:gd name="T4" fmla="*/ 2147483647 w 219"/>
                <a:gd name="T5" fmla="*/ 2147483647 h 106"/>
                <a:gd name="T6" fmla="*/ 0 w 219"/>
                <a:gd name="T7" fmla="*/ 2147483647 h 106"/>
                <a:gd name="T8" fmla="*/ 2147483647 w 219"/>
                <a:gd name="T9" fmla="*/ 0 h 10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9" h="106">
                  <a:moveTo>
                    <a:pt x="204" y="0"/>
                  </a:moveTo>
                  <a:lnTo>
                    <a:pt x="219" y="51"/>
                  </a:lnTo>
                  <a:lnTo>
                    <a:pt x="15" y="106"/>
                  </a:lnTo>
                  <a:lnTo>
                    <a:pt x="0" y="55"/>
                  </a:lnTo>
                  <a:lnTo>
                    <a:pt x="204" y="0"/>
                  </a:lnTo>
                  <a:close/>
                </a:path>
              </a:pathLst>
            </a:custGeom>
            <a:solidFill>
              <a:srgbClr val="88827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cs typeface="+mn-ea"/>
              </a:endParaRPr>
            </a:p>
          </p:txBody>
        </p:sp>
        <p:sp>
          <p:nvSpPr>
            <p:cNvPr id="7239" name="Freeform 13"/>
            <p:cNvSpPr/>
            <p:nvPr/>
          </p:nvSpPr>
          <p:spPr bwMode="auto">
            <a:xfrm>
              <a:off x="2306980" y="4489161"/>
              <a:ext cx="396047" cy="286663"/>
            </a:xfrm>
            <a:custGeom>
              <a:avLst/>
              <a:gdLst>
                <a:gd name="T0" fmla="*/ 2147483647 w 210"/>
                <a:gd name="T1" fmla="*/ 0 h 152"/>
                <a:gd name="T2" fmla="*/ 2147483647 w 210"/>
                <a:gd name="T3" fmla="*/ 2147483647 h 152"/>
                <a:gd name="T4" fmla="*/ 2147483647 w 210"/>
                <a:gd name="T5" fmla="*/ 2147483647 h 152"/>
                <a:gd name="T6" fmla="*/ 0 w 210"/>
                <a:gd name="T7" fmla="*/ 2147483647 h 152"/>
                <a:gd name="T8" fmla="*/ 2147483647 w 210"/>
                <a:gd name="T9" fmla="*/ 0 h 1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52">
                  <a:moveTo>
                    <a:pt x="182" y="0"/>
                  </a:moveTo>
                  <a:lnTo>
                    <a:pt x="210" y="46"/>
                  </a:lnTo>
                  <a:lnTo>
                    <a:pt x="27" y="152"/>
                  </a:lnTo>
                  <a:lnTo>
                    <a:pt x="0" y="104"/>
                  </a:lnTo>
                  <a:lnTo>
                    <a:pt x="182" y="0"/>
                  </a:lnTo>
                  <a:close/>
                </a:path>
              </a:pathLst>
            </a:custGeom>
            <a:solidFill>
              <a:srgbClr val="88827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cs typeface="+mn-ea"/>
              </a:endParaRPr>
            </a:p>
          </p:txBody>
        </p:sp>
        <p:sp>
          <p:nvSpPr>
            <p:cNvPr id="7240" name="Freeform 14"/>
            <p:cNvSpPr/>
            <p:nvPr/>
          </p:nvSpPr>
          <p:spPr bwMode="auto">
            <a:xfrm>
              <a:off x="2448426" y="4609861"/>
              <a:ext cx="354556" cy="354556"/>
            </a:xfrm>
            <a:custGeom>
              <a:avLst/>
              <a:gdLst>
                <a:gd name="T0" fmla="*/ 2147483647 w 188"/>
                <a:gd name="T1" fmla="*/ 0 h 188"/>
                <a:gd name="T2" fmla="*/ 2147483647 w 188"/>
                <a:gd name="T3" fmla="*/ 2147483647 h 188"/>
                <a:gd name="T4" fmla="*/ 2147483647 w 188"/>
                <a:gd name="T5" fmla="*/ 2147483647 h 188"/>
                <a:gd name="T6" fmla="*/ 0 w 188"/>
                <a:gd name="T7" fmla="*/ 2147483647 h 188"/>
                <a:gd name="T8" fmla="*/ 2147483647 w 188"/>
                <a:gd name="T9" fmla="*/ 0 h 1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8" h="188">
                  <a:moveTo>
                    <a:pt x="149" y="0"/>
                  </a:moveTo>
                  <a:lnTo>
                    <a:pt x="188" y="38"/>
                  </a:lnTo>
                  <a:lnTo>
                    <a:pt x="38" y="188"/>
                  </a:lnTo>
                  <a:lnTo>
                    <a:pt x="0" y="150"/>
                  </a:lnTo>
                  <a:lnTo>
                    <a:pt x="149" y="0"/>
                  </a:lnTo>
                  <a:close/>
                </a:path>
              </a:pathLst>
            </a:custGeom>
            <a:solidFill>
              <a:srgbClr val="88827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cs typeface="+mn-ea"/>
              </a:endParaRPr>
            </a:p>
          </p:txBody>
        </p:sp>
        <p:sp>
          <p:nvSpPr>
            <p:cNvPr id="7241" name="Freeform 15"/>
            <p:cNvSpPr/>
            <p:nvPr/>
          </p:nvSpPr>
          <p:spPr bwMode="auto">
            <a:xfrm>
              <a:off x="2637020" y="4706044"/>
              <a:ext cx="284776" cy="396047"/>
            </a:xfrm>
            <a:custGeom>
              <a:avLst/>
              <a:gdLst>
                <a:gd name="T0" fmla="*/ 2147483647 w 151"/>
                <a:gd name="T1" fmla="*/ 0 h 210"/>
                <a:gd name="T2" fmla="*/ 2147483647 w 151"/>
                <a:gd name="T3" fmla="*/ 2147483647 h 210"/>
                <a:gd name="T4" fmla="*/ 2147483647 w 151"/>
                <a:gd name="T5" fmla="*/ 2147483647 h 210"/>
                <a:gd name="T6" fmla="*/ 0 w 151"/>
                <a:gd name="T7" fmla="*/ 2147483647 h 210"/>
                <a:gd name="T8" fmla="*/ 2147483647 w 151"/>
                <a:gd name="T9" fmla="*/ 0 h 2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1" h="210">
                  <a:moveTo>
                    <a:pt x="106" y="0"/>
                  </a:moveTo>
                  <a:lnTo>
                    <a:pt x="151" y="28"/>
                  </a:lnTo>
                  <a:lnTo>
                    <a:pt x="47" y="210"/>
                  </a:lnTo>
                  <a:lnTo>
                    <a:pt x="0" y="183"/>
                  </a:lnTo>
                  <a:lnTo>
                    <a:pt x="106" y="0"/>
                  </a:lnTo>
                  <a:close/>
                </a:path>
              </a:pathLst>
            </a:custGeom>
            <a:solidFill>
              <a:srgbClr val="88827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cs typeface="+mn-ea"/>
              </a:endParaRPr>
            </a:p>
          </p:txBody>
        </p:sp>
        <p:sp>
          <p:nvSpPr>
            <p:cNvPr id="7242" name="Freeform 16"/>
            <p:cNvSpPr/>
            <p:nvPr/>
          </p:nvSpPr>
          <p:spPr bwMode="auto">
            <a:xfrm>
              <a:off x="2861446" y="4775823"/>
              <a:ext cx="201795" cy="409249"/>
            </a:xfrm>
            <a:custGeom>
              <a:avLst/>
              <a:gdLst>
                <a:gd name="T0" fmla="*/ 2147483647 w 107"/>
                <a:gd name="T1" fmla="*/ 0 h 217"/>
                <a:gd name="T2" fmla="*/ 2147483647 w 107"/>
                <a:gd name="T3" fmla="*/ 2147483647 h 217"/>
                <a:gd name="T4" fmla="*/ 2147483647 w 107"/>
                <a:gd name="T5" fmla="*/ 2147483647 h 217"/>
                <a:gd name="T6" fmla="*/ 0 w 107"/>
                <a:gd name="T7" fmla="*/ 2147483647 h 217"/>
                <a:gd name="T8" fmla="*/ 2147483647 w 107"/>
                <a:gd name="T9" fmla="*/ 0 h 2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217">
                  <a:moveTo>
                    <a:pt x="54" y="0"/>
                  </a:moveTo>
                  <a:lnTo>
                    <a:pt x="107" y="12"/>
                  </a:lnTo>
                  <a:lnTo>
                    <a:pt x="53" y="217"/>
                  </a:lnTo>
                  <a:lnTo>
                    <a:pt x="0" y="202"/>
                  </a:lnTo>
                  <a:lnTo>
                    <a:pt x="54" y="0"/>
                  </a:lnTo>
                  <a:close/>
                </a:path>
              </a:pathLst>
            </a:custGeom>
            <a:solidFill>
              <a:srgbClr val="88827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cs typeface="+mn-ea"/>
              </a:endParaRPr>
            </a:p>
          </p:txBody>
        </p:sp>
        <p:sp>
          <p:nvSpPr>
            <p:cNvPr id="7243" name="Freeform 17"/>
            <p:cNvSpPr/>
            <p:nvPr/>
          </p:nvSpPr>
          <p:spPr bwMode="auto">
            <a:xfrm>
              <a:off x="3100961" y="4805998"/>
              <a:ext cx="103726" cy="396047"/>
            </a:xfrm>
            <a:custGeom>
              <a:avLst/>
              <a:gdLst>
                <a:gd name="T0" fmla="*/ 0 w 55"/>
                <a:gd name="T1" fmla="*/ 0 h 210"/>
                <a:gd name="T2" fmla="*/ 2147483647 w 55"/>
                <a:gd name="T3" fmla="*/ 0 h 210"/>
                <a:gd name="T4" fmla="*/ 2147483647 w 55"/>
                <a:gd name="T5" fmla="*/ 2147483647 h 210"/>
                <a:gd name="T6" fmla="*/ 2147483647 w 55"/>
                <a:gd name="T7" fmla="*/ 2147483647 h 210"/>
                <a:gd name="T8" fmla="*/ 0 w 55"/>
                <a:gd name="T9" fmla="*/ 0 h 2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10">
                  <a:moveTo>
                    <a:pt x="0" y="0"/>
                  </a:moveTo>
                  <a:lnTo>
                    <a:pt x="55" y="0"/>
                  </a:lnTo>
                  <a:lnTo>
                    <a:pt x="55" y="210"/>
                  </a:lnTo>
                  <a:lnTo>
                    <a:pt x="2" y="210"/>
                  </a:lnTo>
                  <a:lnTo>
                    <a:pt x="0" y="0"/>
                  </a:lnTo>
                  <a:close/>
                </a:path>
              </a:pathLst>
            </a:custGeom>
            <a:solidFill>
              <a:srgbClr val="88827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cs typeface="+mn-ea"/>
              </a:endParaRPr>
            </a:p>
          </p:txBody>
        </p:sp>
        <p:sp>
          <p:nvSpPr>
            <p:cNvPr id="7244" name="Freeform 18"/>
            <p:cNvSpPr/>
            <p:nvPr/>
          </p:nvSpPr>
          <p:spPr bwMode="auto">
            <a:xfrm>
              <a:off x="3246177" y="4772051"/>
              <a:ext cx="203681" cy="413021"/>
            </a:xfrm>
            <a:custGeom>
              <a:avLst/>
              <a:gdLst>
                <a:gd name="T0" fmla="*/ 0 w 108"/>
                <a:gd name="T1" fmla="*/ 2147483647 h 219"/>
                <a:gd name="T2" fmla="*/ 2147483647 w 108"/>
                <a:gd name="T3" fmla="*/ 0 h 219"/>
                <a:gd name="T4" fmla="*/ 2147483647 w 108"/>
                <a:gd name="T5" fmla="*/ 2147483647 h 219"/>
                <a:gd name="T6" fmla="*/ 2147483647 w 108"/>
                <a:gd name="T7" fmla="*/ 2147483647 h 219"/>
                <a:gd name="T8" fmla="*/ 0 w 108"/>
                <a:gd name="T9" fmla="*/ 2147483647 h 2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8" h="219">
                  <a:moveTo>
                    <a:pt x="0" y="14"/>
                  </a:moveTo>
                  <a:lnTo>
                    <a:pt x="53" y="0"/>
                  </a:lnTo>
                  <a:lnTo>
                    <a:pt x="108" y="204"/>
                  </a:lnTo>
                  <a:lnTo>
                    <a:pt x="55" y="219"/>
                  </a:lnTo>
                  <a:lnTo>
                    <a:pt x="0" y="14"/>
                  </a:lnTo>
                  <a:close/>
                </a:path>
              </a:pathLst>
            </a:custGeom>
            <a:solidFill>
              <a:srgbClr val="88827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cs typeface="+mn-ea"/>
              </a:endParaRPr>
            </a:p>
          </p:txBody>
        </p:sp>
        <p:sp>
          <p:nvSpPr>
            <p:cNvPr id="7245" name="Freeform 19"/>
            <p:cNvSpPr/>
            <p:nvPr/>
          </p:nvSpPr>
          <p:spPr bwMode="auto">
            <a:xfrm>
              <a:off x="3383851" y="4706044"/>
              <a:ext cx="288548" cy="392275"/>
            </a:xfrm>
            <a:custGeom>
              <a:avLst/>
              <a:gdLst>
                <a:gd name="T0" fmla="*/ 0 w 153"/>
                <a:gd name="T1" fmla="*/ 2147483647 h 208"/>
                <a:gd name="T2" fmla="*/ 2147483647 w 153"/>
                <a:gd name="T3" fmla="*/ 0 h 208"/>
                <a:gd name="T4" fmla="*/ 2147483647 w 153"/>
                <a:gd name="T5" fmla="*/ 2147483647 h 208"/>
                <a:gd name="T6" fmla="*/ 2147483647 w 153"/>
                <a:gd name="T7" fmla="*/ 2147483647 h 208"/>
                <a:gd name="T8" fmla="*/ 0 w 153"/>
                <a:gd name="T9" fmla="*/ 2147483647 h 2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3" h="208">
                  <a:moveTo>
                    <a:pt x="0" y="28"/>
                  </a:moveTo>
                  <a:lnTo>
                    <a:pt x="47" y="0"/>
                  </a:lnTo>
                  <a:lnTo>
                    <a:pt x="153" y="183"/>
                  </a:lnTo>
                  <a:lnTo>
                    <a:pt x="106" y="208"/>
                  </a:lnTo>
                  <a:lnTo>
                    <a:pt x="0" y="28"/>
                  </a:lnTo>
                  <a:close/>
                </a:path>
              </a:pathLst>
            </a:custGeom>
            <a:solidFill>
              <a:srgbClr val="88827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cs typeface="+mn-ea"/>
              </a:endParaRPr>
            </a:p>
          </p:txBody>
        </p:sp>
        <p:sp>
          <p:nvSpPr>
            <p:cNvPr id="7246" name="Freeform 20"/>
            <p:cNvSpPr/>
            <p:nvPr/>
          </p:nvSpPr>
          <p:spPr bwMode="auto">
            <a:xfrm>
              <a:off x="3504551" y="4606089"/>
              <a:ext cx="354556" cy="354556"/>
            </a:xfrm>
            <a:custGeom>
              <a:avLst/>
              <a:gdLst>
                <a:gd name="T0" fmla="*/ 0 w 188"/>
                <a:gd name="T1" fmla="*/ 2147483647 h 188"/>
                <a:gd name="T2" fmla="*/ 2147483647 w 188"/>
                <a:gd name="T3" fmla="*/ 0 h 188"/>
                <a:gd name="T4" fmla="*/ 2147483647 w 188"/>
                <a:gd name="T5" fmla="*/ 2147483647 h 188"/>
                <a:gd name="T6" fmla="*/ 2147483647 w 188"/>
                <a:gd name="T7" fmla="*/ 2147483647 h 188"/>
                <a:gd name="T8" fmla="*/ 0 w 188"/>
                <a:gd name="T9" fmla="*/ 2147483647 h 1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8" h="188">
                  <a:moveTo>
                    <a:pt x="0" y="39"/>
                  </a:moveTo>
                  <a:lnTo>
                    <a:pt x="40" y="0"/>
                  </a:lnTo>
                  <a:lnTo>
                    <a:pt x="188" y="150"/>
                  </a:lnTo>
                  <a:lnTo>
                    <a:pt x="149" y="188"/>
                  </a:lnTo>
                  <a:lnTo>
                    <a:pt x="0" y="39"/>
                  </a:lnTo>
                  <a:close/>
                </a:path>
              </a:pathLst>
            </a:custGeom>
            <a:solidFill>
              <a:srgbClr val="88827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cs typeface="+mn-ea"/>
              </a:endParaRPr>
            </a:p>
          </p:txBody>
        </p:sp>
        <p:sp>
          <p:nvSpPr>
            <p:cNvPr id="7247" name="Freeform 21"/>
            <p:cNvSpPr/>
            <p:nvPr/>
          </p:nvSpPr>
          <p:spPr bwMode="auto">
            <a:xfrm>
              <a:off x="3604506" y="4483503"/>
              <a:ext cx="394161" cy="288549"/>
            </a:xfrm>
            <a:custGeom>
              <a:avLst/>
              <a:gdLst>
                <a:gd name="T0" fmla="*/ 0 w 209"/>
                <a:gd name="T1" fmla="*/ 2147483647 h 153"/>
                <a:gd name="T2" fmla="*/ 2147483647 w 209"/>
                <a:gd name="T3" fmla="*/ 0 h 153"/>
                <a:gd name="T4" fmla="*/ 2147483647 w 209"/>
                <a:gd name="T5" fmla="*/ 2147483647 h 153"/>
                <a:gd name="T6" fmla="*/ 2147483647 w 209"/>
                <a:gd name="T7" fmla="*/ 2147483647 h 153"/>
                <a:gd name="T8" fmla="*/ 0 w 209"/>
                <a:gd name="T9" fmla="*/ 2147483647 h 1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9" h="153">
                  <a:moveTo>
                    <a:pt x="0" y="47"/>
                  </a:moveTo>
                  <a:lnTo>
                    <a:pt x="27" y="0"/>
                  </a:lnTo>
                  <a:lnTo>
                    <a:pt x="209" y="105"/>
                  </a:lnTo>
                  <a:lnTo>
                    <a:pt x="182" y="153"/>
                  </a:lnTo>
                  <a:lnTo>
                    <a:pt x="0" y="47"/>
                  </a:lnTo>
                  <a:close/>
                </a:path>
              </a:pathLst>
            </a:custGeom>
            <a:solidFill>
              <a:srgbClr val="88827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cs typeface="+mn-ea"/>
              </a:endParaRPr>
            </a:p>
          </p:txBody>
        </p:sp>
        <p:sp>
          <p:nvSpPr>
            <p:cNvPr id="7248" name="Freeform 22"/>
            <p:cNvSpPr/>
            <p:nvPr/>
          </p:nvSpPr>
          <p:spPr bwMode="auto">
            <a:xfrm>
              <a:off x="3668628" y="4345829"/>
              <a:ext cx="409248" cy="201796"/>
            </a:xfrm>
            <a:custGeom>
              <a:avLst/>
              <a:gdLst>
                <a:gd name="T0" fmla="*/ 0 w 217"/>
                <a:gd name="T1" fmla="*/ 2147483647 h 107"/>
                <a:gd name="T2" fmla="*/ 2147483647 w 217"/>
                <a:gd name="T3" fmla="*/ 0 h 107"/>
                <a:gd name="T4" fmla="*/ 2147483647 w 217"/>
                <a:gd name="T5" fmla="*/ 2147483647 h 107"/>
                <a:gd name="T6" fmla="*/ 2147483647 w 217"/>
                <a:gd name="T7" fmla="*/ 2147483647 h 107"/>
                <a:gd name="T8" fmla="*/ 0 w 217"/>
                <a:gd name="T9" fmla="*/ 2147483647 h 1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7" h="107">
                  <a:moveTo>
                    <a:pt x="0" y="53"/>
                  </a:moveTo>
                  <a:lnTo>
                    <a:pt x="15" y="0"/>
                  </a:lnTo>
                  <a:lnTo>
                    <a:pt x="217" y="54"/>
                  </a:lnTo>
                  <a:lnTo>
                    <a:pt x="205" y="107"/>
                  </a:lnTo>
                  <a:lnTo>
                    <a:pt x="0" y="53"/>
                  </a:lnTo>
                  <a:close/>
                </a:path>
              </a:pathLst>
            </a:custGeom>
            <a:solidFill>
              <a:srgbClr val="88827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cs typeface="+mn-ea"/>
              </a:endParaRPr>
            </a:p>
          </p:txBody>
        </p:sp>
        <p:sp>
          <p:nvSpPr>
            <p:cNvPr id="7249" name="Rectangle 23"/>
            <p:cNvSpPr>
              <a:spLocks noChangeArrowheads="1"/>
            </p:cNvSpPr>
            <p:nvPr/>
          </p:nvSpPr>
          <p:spPr bwMode="auto">
            <a:xfrm>
              <a:off x="3700689" y="4204384"/>
              <a:ext cx="397932" cy="99955"/>
            </a:xfrm>
            <a:prstGeom prst="rect">
              <a:avLst/>
            </a:prstGeom>
            <a:solidFill>
              <a:srgbClr val="88827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chemeClr val="tx1">
                    <a:lumMod val="50000"/>
                    <a:lumOff val="50000"/>
                  </a:schemeClr>
                </a:solidFill>
                <a:ea typeface="+mn-ea"/>
                <a:cs typeface="+mn-ea"/>
              </a:endParaRPr>
            </a:p>
          </p:txBody>
        </p:sp>
        <p:sp>
          <p:nvSpPr>
            <p:cNvPr id="7250" name="Freeform 24"/>
            <p:cNvSpPr/>
            <p:nvPr/>
          </p:nvSpPr>
          <p:spPr bwMode="auto">
            <a:xfrm>
              <a:off x="3668628" y="3959212"/>
              <a:ext cx="409248" cy="203681"/>
            </a:xfrm>
            <a:custGeom>
              <a:avLst/>
              <a:gdLst>
                <a:gd name="T0" fmla="*/ 2147483647 w 217"/>
                <a:gd name="T1" fmla="*/ 2147483647 h 108"/>
                <a:gd name="T2" fmla="*/ 0 w 217"/>
                <a:gd name="T3" fmla="*/ 2147483647 h 108"/>
                <a:gd name="T4" fmla="*/ 2147483647 w 217"/>
                <a:gd name="T5" fmla="*/ 0 h 108"/>
                <a:gd name="T6" fmla="*/ 2147483647 w 217"/>
                <a:gd name="T7" fmla="*/ 2147483647 h 108"/>
                <a:gd name="T8" fmla="*/ 2147483647 w 217"/>
                <a:gd name="T9" fmla="*/ 2147483647 h 1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7" h="108">
                  <a:moveTo>
                    <a:pt x="15" y="108"/>
                  </a:moveTo>
                  <a:lnTo>
                    <a:pt x="0" y="55"/>
                  </a:lnTo>
                  <a:lnTo>
                    <a:pt x="203" y="0"/>
                  </a:lnTo>
                  <a:lnTo>
                    <a:pt x="217" y="53"/>
                  </a:lnTo>
                  <a:lnTo>
                    <a:pt x="15" y="108"/>
                  </a:lnTo>
                  <a:close/>
                </a:path>
              </a:pathLst>
            </a:custGeom>
            <a:solidFill>
              <a:srgbClr val="88827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cs typeface="+mn-ea"/>
              </a:endParaRPr>
            </a:p>
          </p:txBody>
        </p:sp>
        <p:sp>
          <p:nvSpPr>
            <p:cNvPr id="7251" name="Freeform 25"/>
            <p:cNvSpPr/>
            <p:nvPr/>
          </p:nvSpPr>
          <p:spPr bwMode="auto">
            <a:xfrm>
              <a:off x="3600734" y="3736672"/>
              <a:ext cx="396047" cy="288549"/>
            </a:xfrm>
            <a:custGeom>
              <a:avLst/>
              <a:gdLst>
                <a:gd name="T0" fmla="*/ 2147483647 w 210"/>
                <a:gd name="T1" fmla="*/ 2147483647 h 153"/>
                <a:gd name="T2" fmla="*/ 0 w 210"/>
                <a:gd name="T3" fmla="*/ 2147483647 h 153"/>
                <a:gd name="T4" fmla="*/ 2147483647 w 210"/>
                <a:gd name="T5" fmla="*/ 0 h 153"/>
                <a:gd name="T6" fmla="*/ 2147483647 w 210"/>
                <a:gd name="T7" fmla="*/ 2147483647 h 153"/>
                <a:gd name="T8" fmla="*/ 2147483647 w 210"/>
                <a:gd name="T9" fmla="*/ 2147483647 h 1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53">
                  <a:moveTo>
                    <a:pt x="27" y="153"/>
                  </a:moveTo>
                  <a:lnTo>
                    <a:pt x="0" y="106"/>
                  </a:lnTo>
                  <a:lnTo>
                    <a:pt x="182" y="0"/>
                  </a:lnTo>
                  <a:lnTo>
                    <a:pt x="210" y="47"/>
                  </a:lnTo>
                  <a:lnTo>
                    <a:pt x="27" y="153"/>
                  </a:lnTo>
                  <a:close/>
                </a:path>
              </a:pathLst>
            </a:custGeom>
            <a:solidFill>
              <a:srgbClr val="88827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cs typeface="+mn-ea"/>
              </a:endParaRPr>
            </a:p>
          </p:txBody>
        </p:sp>
        <p:sp>
          <p:nvSpPr>
            <p:cNvPr id="7252" name="Freeform 26"/>
            <p:cNvSpPr/>
            <p:nvPr/>
          </p:nvSpPr>
          <p:spPr bwMode="auto">
            <a:xfrm>
              <a:off x="3504551" y="3549963"/>
              <a:ext cx="350785" cy="350785"/>
            </a:xfrm>
            <a:custGeom>
              <a:avLst/>
              <a:gdLst>
                <a:gd name="T0" fmla="*/ 2147483647 w 186"/>
                <a:gd name="T1" fmla="*/ 2147483647 h 186"/>
                <a:gd name="T2" fmla="*/ 0 w 186"/>
                <a:gd name="T3" fmla="*/ 2147483647 h 186"/>
                <a:gd name="T4" fmla="*/ 2147483647 w 186"/>
                <a:gd name="T5" fmla="*/ 0 h 186"/>
                <a:gd name="T6" fmla="*/ 2147483647 w 186"/>
                <a:gd name="T7" fmla="*/ 2147483647 h 186"/>
                <a:gd name="T8" fmla="*/ 2147483647 w 186"/>
                <a:gd name="T9" fmla="*/ 2147483647 h 1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6" h="186">
                  <a:moveTo>
                    <a:pt x="38" y="186"/>
                  </a:moveTo>
                  <a:lnTo>
                    <a:pt x="0" y="148"/>
                  </a:lnTo>
                  <a:lnTo>
                    <a:pt x="147" y="0"/>
                  </a:lnTo>
                  <a:lnTo>
                    <a:pt x="186" y="39"/>
                  </a:lnTo>
                  <a:lnTo>
                    <a:pt x="38" y="186"/>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cs typeface="+mn-ea"/>
              </a:endParaRPr>
            </a:p>
          </p:txBody>
        </p:sp>
        <p:sp>
          <p:nvSpPr>
            <p:cNvPr id="7253" name="Freeform 27"/>
            <p:cNvSpPr/>
            <p:nvPr/>
          </p:nvSpPr>
          <p:spPr bwMode="auto">
            <a:xfrm>
              <a:off x="3380080" y="3408518"/>
              <a:ext cx="288548" cy="396047"/>
            </a:xfrm>
            <a:custGeom>
              <a:avLst/>
              <a:gdLst>
                <a:gd name="T0" fmla="*/ 2147483647 w 153"/>
                <a:gd name="T1" fmla="*/ 2147483647 h 210"/>
                <a:gd name="T2" fmla="*/ 0 w 153"/>
                <a:gd name="T3" fmla="*/ 2147483647 h 210"/>
                <a:gd name="T4" fmla="*/ 2147483647 w 153"/>
                <a:gd name="T5" fmla="*/ 0 h 210"/>
                <a:gd name="T6" fmla="*/ 2147483647 w 153"/>
                <a:gd name="T7" fmla="*/ 2147483647 h 210"/>
                <a:gd name="T8" fmla="*/ 2147483647 w 153"/>
                <a:gd name="T9" fmla="*/ 2147483647 h 2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3" h="210">
                  <a:moveTo>
                    <a:pt x="47" y="210"/>
                  </a:moveTo>
                  <a:lnTo>
                    <a:pt x="0" y="183"/>
                  </a:lnTo>
                  <a:lnTo>
                    <a:pt x="106" y="0"/>
                  </a:lnTo>
                  <a:lnTo>
                    <a:pt x="153" y="28"/>
                  </a:lnTo>
                  <a:lnTo>
                    <a:pt x="47" y="210"/>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cs typeface="+mn-ea"/>
              </a:endParaRPr>
            </a:p>
          </p:txBody>
        </p:sp>
        <p:sp>
          <p:nvSpPr>
            <p:cNvPr id="7254" name="Freeform 28"/>
            <p:cNvSpPr/>
            <p:nvPr/>
          </p:nvSpPr>
          <p:spPr bwMode="auto">
            <a:xfrm>
              <a:off x="3242405" y="3327422"/>
              <a:ext cx="203681" cy="413021"/>
            </a:xfrm>
            <a:custGeom>
              <a:avLst/>
              <a:gdLst>
                <a:gd name="T0" fmla="*/ 2147483647 w 108"/>
                <a:gd name="T1" fmla="*/ 2147483647 h 219"/>
                <a:gd name="T2" fmla="*/ 0 w 108"/>
                <a:gd name="T3" fmla="*/ 2147483647 h 219"/>
                <a:gd name="T4" fmla="*/ 2147483647 w 108"/>
                <a:gd name="T5" fmla="*/ 0 h 219"/>
                <a:gd name="T6" fmla="*/ 2147483647 w 108"/>
                <a:gd name="T7" fmla="*/ 2147483647 h 219"/>
                <a:gd name="T8" fmla="*/ 2147483647 w 108"/>
                <a:gd name="T9" fmla="*/ 2147483647 h 2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8" h="219">
                  <a:moveTo>
                    <a:pt x="53" y="219"/>
                  </a:moveTo>
                  <a:lnTo>
                    <a:pt x="0" y="204"/>
                  </a:lnTo>
                  <a:lnTo>
                    <a:pt x="55" y="0"/>
                  </a:lnTo>
                  <a:lnTo>
                    <a:pt x="108" y="14"/>
                  </a:lnTo>
                  <a:lnTo>
                    <a:pt x="53" y="219"/>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cs typeface="+mn-ea"/>
              </a:endParaRPr>
            </a:p>
          </p:txBody>
        </p:sp>
      </p:grpSp>
      <p:grpSp>
        <p:nvGrpSpPr>
          <p:cNvPr id="29" name="组合 28"/>
          <p:cNvGrpSpPr/>
          <p:nvPr/>
        </p:nvGrpSpPr>
        <p:grpSpPr bwMode="auto">
          <a:xfrm>
            <a:off x="5196006" y="3309938"/>
            <a:ext cx="1890466" cy="1892300"/>
            <a:chOff x="5195354" y="3310449"/>
            <a:chExt cx="1891597" cy="1891596"/>
          </a:xfrm>
        </p:grpSpPr>
        <p:sp>
          <p:nvSpPr>
            <p:cNvPr id="7207" name="Rectangle 30"/>
            <p:cNvSpPr>
              <a:spLocks noChangeArrowheads="1"/>
            </p:cNvSpPr>
            <p:nvPr/>
          </p:nvSpPr>
          <p:spPr bwMode="auto">
            <a:xfrm>
              <a:off x="6085517" y="3310449"/>
              <a:ext cx="103726" cy="397934"/>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sz="1600">
                <a:solidFill>
                  <a:schemeClr val="tx1">
                    <a:lumMod val="50000"/>
                    <a:lumOff val="50000"/>
                  </a:schemeClr>
                </a:solidFill>
                <a:ea typeface="+mn-ea"/>
                <a:cs typeface="+mn-ea"/>
              </a:endParaRPr>
            </a:p>
          </p:txBody>
        </p:sp>
        <p:sp>
          <p:nvSpPr>
            <p:cNvPr id="7208" name="Freeform 31"/>
            <p:cNvSpPr/>
            <p:nvPr/>
          </p:nvSpPr>
          <p:spPr bwMode="auto">
            <a:xfrm>
              <a:off x="5842232" y="3329309"/>
              <a:ext cx="201795" cy="411135"/>
            </a:xfrm>
            <a:custGeom>
              <a:avLst/>
              <a:gdLst>
                <a:gd name="T0" fmla="*/ 2147483647 w 107"/>
                <a:gd name="T1" fmla="*/ 2147483647 h 218"/>
                <a:gd name="T2" fmla="*/ 2147483647 w 107"/>
                <a:gd name="T3" fmla="*/ 2147483647 h 218"/>
                <a:gd name="T4" fmla="*/ 0 w 107"/>
                <a:gd name="T5" fmla="*/ 2147483647 h 218"/>
                <a:gd name="T6" fmla="*/ 2147483647 w 107"/>
                <a:gd name="T7" fmla="*/ 0 h 218"/>
                <a:gd name="T8" fmla="*/ 2147483647 w 107"/>
                <a:gd name="T9" fmla="*/ 2147483647 h 2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218">
                  <a:moveTo>
                    <a:pt x="107" y="203"/>
                  </a:moveTo>
                  <a:lnTo>
                    <a:pt x="54" y="218"/>
                  </a:lnTo>
                  <a:lnTo>
                    <a:pt x="0" y="15"/>
                  </a:lnTo>
                  <a:lnTo>
                    <a:pt x="53" y="0"/>
                  </a:lnTo>
                  <a:lnTo>
                    <a:pt x="107" y="203"/>
                  </a:lnTo>
                  <a:close/>
                </a:path>
              </a:pathLst>
            </a:custGeom>
            <a:solidFill>
              <a:srgbClr val="88827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cs typeface="+mn-ea"/>
              </a:endParaRPr>
            </a:p>
          </p:txBody>
        </p:sp>
        <p:sp>
          <p:nvSpPr>
            <p:cNvPr id="7209" name="Freeform 32"/>
            <p:cNvSpPr/>
            <p:nvPr/>
          </p:nvSpPr>
          <p:spPr bwMode="auto">
            <a:xfrm>
              <a:off x="5621576" y="3412290"/>
              <a:ext cx="284776" cy="396047"/>
            </a:xfrm>
            <a:custGeom>
              <a:avLst/>
              <a:gdLst>
                <a:gd name="T0" fmla="*/ 2147483647 w 151"/>
                <a:gd name="T1" fmla="*/ 2147483647 h 210"/>
                <a:gd name="T2" fmla="*/ 2147483647 w 151"/>
                <a:gd name="T3" fmla="*/ 2147483647 h 210"/>
                <a:gd name="T4" fmla="*/ 0 w 151"/>
                <a:gd name="T5" fmla="*/ 2147483647 h 210"/>
                <a:gd name="T6" fmla="*/ 2147483647 w 151"/>
                <a:gd name="T7" fmla="*/ 0 h 210"/>
                <a:gd name="T8" fmla="*/ 2147483647 w 151"/>
                <a:gd name="T9" fmla="*/ 2147483647 h 2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1" h="210">
                  <a:moveTo>
                    <a:pt x="151" y="183"/>
                  </a:moveTo>
                  <a:lnTo>
                    <a:pt x="104" y="210"/>
                  </a:lnTo>
                  <a:lnTo>
                    <a:pt x="0" y="28"/>
                  </a:lnTo>
                  <a:lnTo>
                    <a:pt x="46" y="0"/>
                  </a:lnTo>
                  <a:lnTo>
                    <a:pt x="151" y="183"/>
                  </a:lnTo>
                  <a:close/>
                </a:path>
              </a:pathLst>
            </a:custGeom>
            <a:solidFill>
              <a:srgbClr val="88827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cs typeface="+mn-ea"/>
              </a:endParaRPr>
            </a:p>
          </p:txBody>
        </p:sp>
        <p:sp>
          <p:nvSpPr>
            <p:cNvPr id="7210" name="Freeform 33"/>
            <p:cNvSpPr/>
            <p:nvPr/>
          </p:nvSpPr>
          <p:spPr bwMode="auto">
            <a:xfrm>
              <a:off x="5432982" y="3553735"/>
              <a:ext cx="354556" cy="350785"/>
            </a:xfrm>
            <a:custGeom>
              <a:avLst/>
              <a:gdLst>
                <a:gd name="T0" fmla="*/ 2147483647 w 188"/>
                <a:gd name="T1" fmla="*/ 2147483647 h 186"/>
                <a:gd name="T2" fmla="*/ 2147483647 w 188"/>
                <a:gd name="T3" fmla="*/ 2147483647 h 186"/>
                <a:gd name="T4" fmla="*/ 0 w 188"/>
                <a:gd name="T5" fmla="*/ 2147483647 h 186"/>
                <a:gd name="T6" fmla="*/ 2147483647 w 188"/>
                <a:gd name="T7" fmla="*/ 0 h 186"/>
                <a:gd name="T8" fmla="*/ 2147483647 w 188"/>
                <a:gd name="T9" fmla="*/ 2147483647 h 1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8" h="186">
                  <a:moveTo>
                    <a:pt x="188" y="148"/>
                  </a:moveTo>
                  <a:lnTo>
                    <a:pt x="149" y="186"/>
                  </a:lnTo>
                  <a:lnTo>
                    <a:pt x="0" y="38"/>
                  </a:lnTo>
                  <a:lnTo>
                    <a:pt x="38" y="0"/>
                  </a:lnTo>
                  <a:lnTo>
                    <a:pt x="188" y="148"/>
                  </a:lnTo>
                  <a:close/>
                </a:path>
              </a:pathLst>
            </a:custGeom>
            <a:solidFill>
              <a:srgbClr val="88827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cs typeface="+mn-ea"/>
              </a:endParaRPr>
            </a:p>
          </p:txBody>
        </p:sp>
        <p:sp>
          <p:nvSpPr>
            <p:cNvPr id="7211" name="Freeform 34"/>
            <p:cNvSpPr/>
            <p:nvPr/>
          </p:nvSpPr>
          <p:spPr bwMode="auto">
            <a:xfrm>
              <a:off x="5295309" y="3740443"/>
              <a:ext cx="394161" cy="288549"/>
            </a:xfrm>
            <a:custGeom>
              <a:avLst/>
              <a:gdLst>
                <a:gd name="T0" fmla="*/ 2147483647 w 209"/>
                <a:gd name="T1" fmla="*/ 2147483647 h 153"/>
                <a:gd name="T2" fmla="*/ 2147483647 w 209"/>
                <a:gd name="T3" fmla="*/ 2147483647 h 153"/>
                <a:gd name="T4" fmla="*/ 0 w 209"/>
                <a:gd name="T5" fmla="*/ 2147483647 h 153"/>
                <a:gd name="T6" fmla="*/ 2147483647 w 209"/>
                <a:gd name="T7" fmla="*/ 0 h 153"/>
                <a:gd name="T8" fmla="*/ 2147483647 w 209"/>
                <a:gd name="T9" fmla="*/ 2147483647 h 1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9" h="153">
                  <a:moveTo>
                    <a:pt x="209" y="105"/>
                  </a:moveTo>
                  <a:lnTo>
                    <a:pt x="182" y="153"/>
                  </a:lnTo>
                  <a:lnTo>
                    <a:pt x="0" y="47"/>
                  </a:lnTo>
                  <a:lnTo>
                    <a:pt x="27" y="0"/>
                  </a:lnTo>
                  <a:lnTo>
                    <a:pt x="209" y="105"/>
                  </a:lnTo>
                  <a:close/>
                </a:path>
              </a:pathLst>
            </a:custGeom>
            <a:solidFill>
              <a:srgbClr val="88827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cs typeface="+mn-ea"/>
              </a:endParaRPr>
            </a:p>
          </p:txBody>
        </p:sp>
        <p:sp>
          <p:nvSpPr>
            <p:cNvPr id="7212" name="Freeform 35"/>
            <p:cNvSpPr/>
            <p:nvPr/>
          </p:nvSpPr>
          <p:spPr bwMode="auto">
            <a:xfrm>
              <a:off x="5212328" y="3962984"/>
              <a:ext cx="409248" cy="203681"/>
            </a:xfrm>
            <a:custGeom>
              <a:avLst/>
              <a:gdLst>
                <a:gd name="T0" fmla="*/ 2147483647 w 217"/>
                <a:gd name="T1" fmla="*/ 2147483647 h 108"/>
                <a:gd name="T2" fmla="*/ 2147483647 w 217"/>
                <a:gd name="T3" fmla="*/ 2147483647 h 108"/>
                <a:gd name="T4" fmla="*/ 0 w 217"/>
                <a:gd name="T5" fmla="*/ 2147483647 h 108"/>
                <a:gd name="T6" fmla="*/ 2147483647 w 217"/>
                <a:gd name="T7" fmla="*/ 0 h 108"/>
                <a:gd name="T8" fmla="*/ 2147483647 w 217"/>
                <a:gd name="T9" fmla="*/ 2147483647 h 1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7" h="108">
                  <a:moveTo>
                    <a:pt x="217" y="55"/>
                  </a:moveTo>
                  <a:lnTo>
                    <a:pt x="202" y="108"/>
                  </a:lnTo>
                  <a:lnTo>
                    <a:pt x="0" y="53"/>
                  </a:lnTo>
                  <a:lnTo>
                    <a:pt x="14" y="0"/>
                  </a:lnTo>
                  <a:lnTo>
                    <a:pt x="217" y="55"/>
                  </a:lnTo>
                  <a:close/>
                </a:path>
              </a:pathLst>
            </a:custGeom>
            <a:solidFill>
              <a:srgbClr val="88827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cs typeface="+mn-ea"/>
              </a:endParaRPr>
            </a:p>
          </p:txBody>
        </p:sp>
        <p:sp>
          <p:nvSpPr>
            <p:cNvPr id="7213" name="Rectangle 36"/>
            <p:cNvSpPr>
              <a:spLocks noChangeArrowheads="1"/>
            </p:cNvSpPr>
            <p:nvPr/>
          </p:nvSpPr>
          <p:spPr bwMode="auto">
            <a:xfrm>
              <a:off x="5195354" y="4208156"/>
              <a:ext cx="396047" cy="101841"/>
            </a:xfrm>
            <a:prstGeom prst="rect">
              <a:avLst/>
            </a:prstGeom>
            <a:solidFill>
              <a:srgbClr val="88827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chemeClr val="tx1">
                    <a:lumMod val="50000"/>
                    <a:lumOff val="50000"/>
                  </a:schemeClr>
                </a:solidFill>
                <a:ea typeface="+mn-ea"/>
                <a:cs typeface="+mn-ea"/>
              </a:endParaRPr>
            </a:p>
          </p:txBody>
        </p:sp>
        <p:sp>
          <p:nvSpPr>
            <p:cNvPr id="7214" name="Freeform 37"/>
            <p:cNvSpPr/>
            <p:nvPr/>
          </p:nvSpPr>
          <p:spPr bwMode="auto">
            <a:xfrm>
              <a:off x="5212328" y="4351488"/>
              <a:ext cx="413020" cy="199910"/>
            </a:xfrm>
            <a:custGeom>
              <a:avLst/>
              <a:gdLst>
                <a:gd name="T0" fmla="*/ 2147483647 w 219"/>
                <a:gd name="T1" fmla="*/ 0 h 106"/>
                <a:gd name="T2" fmla="*/ 2147483647 w 219"/>
                <a:gd name="T3" fmla="*/ 2147483647 h 106"/>
                <a:gd name="T4" fmla="*/ 2147483647 w 219"/>
                <a:gd name="T5" fmla="*/ 2147483647 h 106"/>
                <a:gd name="T6" fmla="*/ 0 w 219"/>
                <a:gd name="T7" fmla="*/ 2147483647 h 106"/>
                <a:gd name="T8" fmla="*/ 2147483647 w 219"/>
                <a:gd name="T9" fmla="*/ 0 h 10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9" h="106">
                  <a:moveTo>
                    <a:pt x="204" y="0"/>
                  </a:moveTo>
                  <a:lnTo>
                    <a:pt x="219" y="51"/>
                  </a:lnTo>
                  <a:lnTo>
                    <a:pt x="14" y="106"/>
                  </a:lnTo>
                  <a:lnTo>
                    <a:pt x="0" y="55"/>
                  </a:lnTo>
                  <a:lnTo>
                    <a:pt x="204" y="0"/>
                  </a:lnTo>
                  <a:close/>
                </a:path>
              </a:pathLst>
            </a:custGeom>
            <a:solidFill>
              <a:srgbClr val="88827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cs typeface="+mn-ea"/>
              </a:endParaRPr>
            </a:p>
          </p:txBody>
        </p:sp>
        <p:sp>
          <p:nvSpPr>
            <p:cNvPr id="7215" name="Freeform 38"/>
            <p:cNvSpPr/>
            <p:nvPr/>
          </p:nvSpPr>
          <p:spPr bwMode="auto">
            <a:xfrm>
              <a:off x="5295309" y="4489161"/>
              <a:ext cx="394161" cy="286663"/>
            </a:xfrm>
            <a:custGeom>
              <a:avLst/>
              <a:gdLst>
                <a:gd name="T0" fmla="*/ 2147483647 w 209"/>
                <a:gd name="T1" fmla="*/ 0 h 152"/>
                <a:gd name="T2" fmla="*/ 2147483647 w 209"/>
                <a:gd name="T3" fmla="*/ 2147483647 h 152"/>
                <a:gd name="T4" fmla="*/ 2147483647 w 209"/>
                <a:gd name="T5" fmla="*/ 2147483647 h 152"/>
                <a:gd name="T6" fmla="*/ 0 w 209"/>
                <a:gd name="T7" fmla="*/ 2147483647 h 152"/>
                <a:gd name="T8" fmla="*/ 2147483647 w 209"/>
                <a:gd name="T9" fmla="*/ 0 h 1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9" h="152">
                  <a:moveTo>
                    <a:pt x="182" y="0"/>
                  </a:moveTo>
                  <a:lnTo>
                    <a:pt x="209" y="46"/>
                  </a:lnTo>
                  <a:lnTo>
                    <a:pt x="27" y="152"/>
                  </a:lnTo>
                  <a:lnTo>
                    <a:pt x="0" y="104"/>
                  </a:lnTo>
                  <a:lnTo>
                    <a:pt x="182" y="0"/>
                  </a:lnTo>
                  <a:close/>
                </a:path>
              </a:pathLst>
            </a:custGeom>
            <a:solidFill>
              <a:srgbClr val="88827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cs typeface="+mn-ea"/>
              </a:endParaRPr>
            </a:p>
          </p:txBody>
        </p:sp>
        <p:sp>
          <p:nvSpPr>
            <p:cNvPr id="7216" name="Freeform 39"/>
            <p:cNvSpPr/>
            <p:nvPr/>
          </p:nvSpPr>
          <p:spPr bwMode="auto">
            <a:xfrm>
              <a:off x="5434869" y="4609861"/>
              <a:ext cx="354556" cy="354556"/>
            </a:xfrm>
            <a:custGeom>
              <a:avLst/>
              <a:gdLst>
                <a:gd name="T0" fmla="*/ 2147483647 w 188"/>
                <a:gd name="T1" fmla="*/ 0 h 188"/>
                <a:gd name="T2" fmla="*/ 2147483647 w 188"/>
                <a:gd name="T3" fmla="*/ 2147483647 h 188"/>
                <a:gd name="T4" fmla="*/ 2147483647 w 188"/>
                <a:gd name="T5" fmla="*/ 2147483647 h 188"/>
                <a:gd name="T6" fmla="*/ 0 w 188"/>
                <a:gd name="T7" fmla="*/ 2147483647 h 188"/>
                <a:gd name="T8" fmla="*/ 2147483647 w 188"/>
                <a:gd name="T9" fmla="*/ 0 h 1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8" h="188">
                  <a:moveTo>
                    <a:pt x="150" y="0"/>
                  </a:moveTo>
                  <a:lnTo>
                    <a:pt x="188" y="38"/>
                  </a:lnTo>
                  <a:lnTo>
                    <a:pt x="39" y="188"/>
                  </a:lnTo>
                  <a:lnTo>
                    <a:pt x="0" y="150"/>
                  </a:lnTo>
                  <a:lnTo>
                    <a:pt x="150" y="0"/>
                  </a:lnTo>
                  <a:close/>
                </a:path>
              </a:pathLst>
            </a:custGeom>
            <a:solidFill>
              <a:srgbClr val="88827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cs typeface="+mn-ea"/>
              </a:endParaRPr>
            </a:p>
          </p:txBody>
        </p:sp>
        <p:sp>
          <p:nvSpPr>
            <p:cNvPr id="7217" name="Freeform 40"/>
            <p:cNvSpPr/>
            <p:nvPr/>
          </p:nvSpPr>
          <p:spPr bwMode="auto">
            <a:xfrm>
              <a:off x="5625348" y="4706044"/>
              <a:ext cx="284776" cy="396047"/>
            </a:xfrm>
            <a:custGeom>
              <a:avLst/>
              <a:gdLst>
                <a:gd name="T0" fmla="*/ 2147483647 w 151"/>
                <a:gd name="T1" fmla="*/ 0 h 210"/>
                <a:gd name="T2" fmla="*/ 2147483647 w 151"/>
                <a:gd name="T3" fmla="*/ 2147483647 h 210"/>
                <a:gd name="T4" fmla="*/ 2147483647 w 151"/>
                <a:gd name="T5" fmla="*/ 2147483647 h 210"/>
                <a:gd name="T6" fmla="*/ 0 w 151"/>
                <a:gd name="T7" fmla="*/ 2147483647 h 210"/>
                <a:gd name="T8" fmla="*/ 2147483647 w 151"/>
                <a:gd name="T9" fmla="*/ 0 h 2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1" h="210">
                  <a:moveTo>
                    <a:pt x="104" y="0"/>
                  </a:moveTo>
                  <a:lnTo>
                    <a:pt x="151" y="28"/>
                  </a:lnTo>
                  <a:lnTo>
                    <a:pt x="47" y="210"/>
                  </a:lnTo>
                  <a:lnTo>
                    <a:pt x="0" y="183"/>
                  </a:lnTo>
                  <a:lnTo>
                    <a:pt x="104" y="0"/>
                  </a:lnTo>
                  <a:close/>
                </a:path>
              </a:pathLst>
            </a:custGeom>
            <a:solidFill>
              <a:srgbClr val="88827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cs typeface="+mn-ea"/>
              </a:endParaRPr>
            </a:p>
          </p:txBody>
        </p:sp>
        <p:sp>
          <p:nvSpPr>
            <p:cNvPr id="7218" name="Freeform 41"/>
            <p:cNvSpPr/>
            <p:nvPr/>
          </p:nvSpPr>
          <p:spPr bwMode="auto">
            <a:xfrm>
              <a:off x="5847889" y="4775823"/>
              <a:ext cx="199910" cy="409249"/>
            </a:xfrm>
            <a:custGeom>
              <a:avLst/>
              <a:gdLst>
                <a:gd name="T0" fmla="*/ 2147483647 w 106"/>
                <a:gd name="T1" fmla="*/ 0 h 217"/>
                <a:gd name="T2" fmla="*/ 2147483647 w 106"/>
                <a:gd name="T3" fmla="*/ 2147483647 h 217"/>
                <a:gd name="T4" fmla="*/ 2147483647 w 106"/>
                <a:gd name="T5" fmla="*/ 2147483647 h 217"/>
                <a:gd name="T6" fmla="*/ 0 w 106"/>
                <a:gd name="T7" fmla="*/ 2147483647 h 217"/>
                <a:gd name="T8" fmla="*/ 2147483647 w 106"/>
                <a:gd name="T9" fmla="*/ 0 h 2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6" h="217">
                  <a:moveTo>
                    <a:pt x="55" y="0"/>
                  </a:moveTo>
                  <a:lnTo>
                    <a:pt x="106" y="12"/>
                  </a:lnTo>
                  <a:lnTo>
                    <a:pt x="51" y="217"/>
                  </a:lnTo>
                  <a:lnTo>
                    <a:pt x="0" y="202"/>
                  </a:lnTo>
                  <a:lnTo>
                    <a:pt x="55" y="0"/>
                  </a:lnTo>
                  <a:close/>
                </a:path>
              </a:pathLst>
            </a:custGeom>
            <a:solidFill>
              <a:srgbClr val="88827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cs typeface="+mn-ea"/>
              </a:endParaRPr>
            </a:p>
          </p:txBody>
        </p:sp>
        <p:sp>
          <p:nvSpPr>
            <p:cNvPr id="7219" name="Rectangle 42"/>
            <p:cNvSpPr>
              <a:spLocks noChangeArrowheads="1"/>
            </p:cNvSpPr>
            <p:nvPr/>
          </p:nvSpPr>
          <p:spPr bwMode="auto">
            <a:xfrm>
              <a:off x="6089289" y="4805998"/>
              <a:ext cx="103726" cy="396047"/>
            </a:xfrm>
            <a:prstGeom prst="rect">
              <a:avLst/>
            </a:prstGeom>
            <a:solidFill>
              <a:srgbClr val="88827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chemeClr val="tx1">
                    <a:lumMod val="50000"/>
                    <a:lumOff val="50000"/>
                  </a:schemeClr>
                </a:solidFill>
                <a:ea typeface="+mn-ea"/>
                <a:cs typeface="+mn-ea"/>
              </a:endParaRPr>
            </a:p>
          </p:txBody>
        </p:sp>
        <p:sp>
          <p:nvSpPr>
            <p:cNvPr id="7220" name="Freeform 43"/>
            <p:cNvSpPr/>
            <p:nvPr/>
          </p:nvSpPr>
          <p:spPr bwMode="auto">
            <a:xfrm>
              <a:off x="6234507" y="4772051"/>
              <a:ext cx="201795" cy="413021"/>
            </a:xfrm>
            <a:custGeom>
              <a:avLst/>
              <a:gdLst>
                <a:gd name="T0" fmla="*/ 0 w 107"/>
                <a:gd name="T1" fmla="*/ 2147483647 h 219"/>
                <a:gd name="T2" fmla="*/ 2147483647 w 107"/>
                <a:gd name="T3" fmla="*/ 0 h 219"/>
                <a:gd name="T4" fmla="*/ 2147483647 w 107"/>
                <a:gd name="T5" fmla="*/ 2147483647 h 219"/>
                <a:gd name="T6" fmla="*/ 2147483647 w 107"/>
                <a:gd name="T7" fmla="*/ 2147483647 h 219"/>
                <a:gd name="T8" fmla="*/ 0 w 107"/>
                <a:gd name="T9" fmla="*/ 2147483647 h 2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219">
                  <a:moveTo>
                    <a:pt x="0" y="14"/>
                  </a:moveTo>
                  <a:lnTo>
                    <a:pt x="53" y="0"/>
                  </a:lnTo>
                  <a:lnTo>
                    <a:pt x="107" y="204"/>
                  </a:lnTo>
                  <a:lnTo>
                    <a:pt x="54" y="219"/>
                  </a:lnTo>
                  <a:lnTo>
                    <a:pt x="0" y="14"/>
                  </a:lnTo>
                  <a:close/>
                </a:path>
              </a:pathLst>
            </a:custGeom>
            <a:solidFill>
              <a:srgbClr val="88827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cs typeface="+mn-ea"/>
              </a:endParaRPr>
            </a:p>
          </p:txBody>
        </p:sp>
        <p:sp>
          <p:nvSpPr>
            <p:cNvPr id="7221" name="Freeform 44"/>
            <p:cNvSpPr/>
            <p:nvPr/>
          </p:nvSpPr>
          <p:spPr bwMode="auto">
            <a:xfrm>
              <a:off x="6372180" y="4706044"/>
              <a:ext cx="288548" cy="392275"/>
            </a:xfrm>
            <a:custGeom>
              <a:avLst/>
              <a:gdLst>
                <a:gd name="T0" fmla="*/ 0 w 153"/>
                <a:gd name="T1" fmla="*/ 2147483647 h 208"/>
                <a:gd name="T2" fmla="*/ 2147483647 w 153"/>
                <a:gd name="T3" fmla="*/ 0 h 208"/>
                <a:gd name="T4" fmla="*/ 2147483647 w 153"/>
                <a:gd name="T5" fmla="*/ 2147483647 h 208"/>
                <a:gd name="T6" fmla="*/ 2147483647 w 153"/>
                <a:gd name="T7" fmla="*/ 2147483647 h 208"/>
                <a:gd name="T8" fmla="*/ 0 w 153"/>
                <a:gd name="T9" fmla="*/ 2147483647 h 2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3" h="208">
                  <a:moveTo>
                    <a:pt x="0" y="28"/>
                  </a:moveTo>
                  <a:lnTo>
                    <a:pt x="47" y="0"/>
                  </a:lnTo>
                  <a:lnTo>
                    <a:pt x="153" y="183"/>
                  </a:lnTo>
                  <a:lnTo>
                    <a:pt x="105" y="208"/>
                  </a:lnTo>
                  <a:lnTo>
                    <a:pt x="0" y="28"/>
                  </a:lnTo>
                  <a:close/>
                </a:path>
              </a:pathLst>
            </a:custGeom>
            <a:solidFill>
              <a:srgbClr val="88827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cs typeface="+mn-ea"/>
              </a:endParaRPr>
            </a:p>
          </p:txBody>
        </p:sp>
        <p:sp>
          <p:nvSpPr>
            <p:cNvPr id="7222" name="Freeform 45"/>
            <p:cNvSpPr/>
            <p:nvPr/>
          </p:nvSpPr>
          <p:spPr bwMode="auto">
            <a:xfrm>
              <a:off x="6490995" y="4606089"/>
              <a:ext cx="354556" cy="354556"/>
            </a:xfrm>
            <a:custGeom>
              <a:avLst/>
              <a:gdLst>
                <a:gd name="T0" fmla="*/ 0 w 188"/>
                <a:gd name="T1" fmla="*/ 2147483647 h 188"/>
                <a:gd name="T2" fmla="*/ 2147483647 w 188"/>
                <a:gd name="T3" fmla="*/ 0 h 188"/>
                <a:gd name="T4" fmla="*/ 2147483647 w 188"/>
                <a:gd name="T5" fmla="*/ 2147483647 h 188"/>
                <a:gd name="T6" fmla="*/ 2147483647 w 188"/>
                <a:gd name="T7" fmla="*/ 2147483647 h 188"/>
                <a:gd name="T8" fmla="*/ 0 w 188"/>
                <a:gd name="T9" fmla="*/ 2147483647 h 1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8" h="188">
                  <a:moveTo>
                    <a:pt x="0" y="39"/>
                  </a:moveTo>
                  <a:lnTo>
                    <a:pt x="39" y="0"/>
                  </a:lnTo>
                  <a:lnTo>
                    <a:pt x="188" y="150"/>
                  </a:lnTo>
                  <a:lnTo>
                    <a:pt x="150" y="188"/>
                  </a:lnTo>
                  <a:lnTo>
                    <a:pt x="0" y="39"/>
                  </a:lnTo>
                  <a:close/>
                </a:path>
              </a:pathLst>
            </a:custGeom>
            <a:solidFill>
              <a:srgbClr val="88827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cs typeface="+mn-ea"/>
              </a:endParaRPr>
            </a:p>
          </p:txBody>
        </p:sp>
        <p:sp>
          <p:nvSpPr>
            <p:cNvPr id="7223" name="Freeform 46"/>
            <p:cNvSpPr/>
            <p:nvPr/>
          </p:nvSpPr>
          <p:spPr bwMode="auto">
            <a:xfrm>
              <a:off x="6590949" y="4483503"/>
              <a:ext cx="396047" cy="288549"/>
            </a:xfrm>
            <a:custGeom>
              <a:avLst/>
              <a:gdLst>
                <a:gd name="T0" fmla="*/ 0 w 210"/>
                <a:gd name="T1" fmla="*/ 2147483647 h 153"/>
                <a:gd name="T2" fmla="*/ 2147483647 w 210"/>
                <a:gd name="T3" fmla="*/ 0 h 153"/>
                <a:gd name="T4" fmla="*/ 2147483647 w 210"/>
                <a:gd name="T5" fmla="*/ 2147483647 h 153"/>
                <a:gd name="T6" fmla="*/ 2147483647 w 210"/>
                <a:gd name="T7" fmla="*/ 2147483647 h 153"/>
                <a:gd name="T8" fmla="*/ 0 w 210"/>
                <a:gd name="T9" fmla="*/ 2147483647 h 1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53">
                  <a:moveTo>
                    <a:pt x="0" y="47"/>
                  </a:moveTo>
                  <a:lnTo>
                    <a:pt x="28" y="0"/>
                  </a:lnTo>
                  <a:lnTo>
                    <a:pt x="210" y="105"/>
                  </a:lnTo>
                  <a:lnTo>
                    <a:pt x="183" y="153"/>
                  </a:lnTo>
                  <a:lnTo>
                    <a:pt x="0" y="47"/>
                  </a:lnTo>
                  <a:close/>
                </a:path>
              </a:pathLst>
            </a:custGeom>
            <a:solidFill>
              <a:srgbClr val="88827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cs typeface="+mn-ea"/>
              </a:endParaRPr>
            </a:p>
          </p:txBody>
        </p:sp>
        <p:sp>
          <p:nvSpPr>
            <p:cNvPr id="7224" name="Freeform 47"/>
            <p:cNvSpPr/>
            <p:nvPr/>
          </p:nvSpPr>
          <p:spPr bwMode="auto">
            <a:xfrm>
              <a:off x="6656957" y="4345829"/>
              <a:ext cx="409248" cy="201796"/>
            </a:xfrm>
            <a:custGeom>
              <a:avLst/>
              <a:gdLst>
                <a:gd name="T0" fmla="*/ 0 w 217"/>
                <a:gd name="T1" fmla="*/ 2147483647 h 107"/>
                <a:gd name="T2" fmla="*/ 2147483647 w 217"/>
                <a:gd name="T3" fmla="*/ 0 h 107"/>
                <a:gd name="T4" fmla="*/ 2147483647 w 217"/>
                <a:gd name="T5" fmla="*/ 2147483647 h 107"/>
                <a:gd name="T6" fmla="*/ 2147483647 w 217"/>
                <a:gd name="T7" fmla="*/ 2147483647 h 107"/>
                <a:gd name="T8" fmla="*/ 0 w 217"/>
                <a:gd name="T9" fmla="*/ 2147483647 h 1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7" h="107">
                  <a:moveTo>
                    <a:pt x="0" y="53"/>
                  </a:moveTo>
                  <a:lnTo>
                    <a:pt x="15" y="0"/>
                  </a:lnTo>
                  <a:lnTo>
                    <a:pt x="217" y="54"/>
                  </a:lnTo>
                  <a:lnTo>
                    <a:pt x="204" y="107"/>
                  </a:lnTo>
                  <a:lnTo>
                    <a:pt x="0" y="53"/>
                  </a:lnTo>
                  <a:close/>
                </a:path>
              </a:pathLst>
            </a:custGeom>
            <a:solidFill>
              <a:srgbClr val="88827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cs typeface="+mn-ea"/>
              </a:endParaRPr>
            </a:p>
          </p:txBody>
        </p:sp>
        <p:sp>
          <p:nvSpPr>
            <p:cNvPr id="7225" name="Rectangle 48"/>
            <p:cNvSpPr>
              <a:spLocks noChangeArrowheads="1"/>
            </p:cNvSpPr>
            <p:nvPr/>
          </p:nvSpPr>
          <p:spPr bwMode="auto">
            <a:xfrm>
              <a:off x="6687132" y="4204384"/>
              <a:ext cx="399819" cy="99955"/>
            </a:xfrm>
            <a:prstGeom prst="rect">
              <a:avLst/>
            </a:prstGeom>
            <a:solidFill>
              <a:srgbClr val="88827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chemeClr val="tx1">
                    <a:lumMod val="50000"/>
                    <a:lumOff val="50000"/>
                  </a:schemeClr>
                </a:solidFill>
                <a:ea typeface="+mn-ea"/>
                <a:cs typeface="+mn-ea"/>
              </a:endParaRPr>
            </a:p>
          </p:txBody>
        </p:sp>
        <p:sp>
          <p:nvSpPr>
            <p:cNvPr id="7226" name="Freeform 49"/>
            <p:cNvSpPr/>
            <p:nvPr/>
          </p:nvSpPr>
          <p:spPr bwMode="auto">
            <a:xfrm>
              <a:off x="6656957" y="3959212"/>
              <a:ext cx="409248" cy="203681"/>
            </a:xfrm>
            <a:custGeom>
              <a:avLst/>
              <a:gdLst>
                <a:gd name="T0" fmla="*/ 2147483647 w 217"/>
                <a:gd name="T1" fmla="*/ 2147483647 h 108"/>
                <a:gd name="T2" fmla="*/ 0 w 217"/>
                <a:gd name="T3" fmla="*/ 2147483647 h 108"/>
                <a:gd name="T4" fmla="*/ 2147483647 w 217"/>
                <a:gd name="T5" fmla="*/ 0 h 108"/>
                <a:gd name="T6" fmla="*/ 2147483647 w 217"/>
                <a:gd name="T7" fmla="*/ 2147483647 h 108"/>
                <a:gd name="T8" fmla="*/ 2147483647 w 217"/>
                <a:gd name="T9" fmla="*/ 2147483647 h 1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7" h="108">
                  <a:moveTo>
                    <a:pt x="13" y="108"/>
                  </a:moveTo>
                  <a:lnTo>
                    <a:pt x="0" y="55"/>
                  </a:lnTo>
                  <a:lnTo>
                    <a:pt x="202" y="0"/>
                  </a:lnTo>
                  <a:lnTo>
                    <a:pt x="217" y="53"/>
                  </a:lnTo>
                  <a:lnTo>
                    <a:pt x="13" y="108"/>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cs typeface="+mn-ea"/>
              </a:endParaRPr>
            </a:p>
          </p:txBody>
        </p:sp>
        <p:sp>
          <p:nvSpPr>
            <p:cNvPr id="7227" name="Freeform 50"/>
            <p:cNvSpPr/>
            <p:nvPr/>
          </p:nvSpPr>
          <p:spPr bwMode="auto">
            <a:xfrm>
              <a:off x="6589063" y="3736672"/>
              <a:ext cx="394161" cy="288549"/>
            </a:xfrm>
            <a:custGeom>
              <a:avLst/>
              <a:gdLst>
                <a:gd name="T0" fmla="*/ 2147483647 w 209"/>
                <a:gd name="T1" fmla="*/ 2147483647 h 153"/>
                <a:gd name="T2" fmla="*/ 0 w 209"/>
                <a:gd name="T3" fmla="*/ 2147483647 h 153"/>
                <a:gd name="T4" fmla="*/ 2147483647 w 209"/>
                <a:gd name="T5" fmla="*/ 0 h 153"/>
                <a:gd name="T6" fmla="*/ 2147483647 w 209"/>
                <a:gd name="T7" fmla="*/ 2147483647 h 153"/>
                <a:gd name="T8" fmla="*/ 2147483647 w 209"/>
                <a:gd name="T9" fmla="*/ 2147483647 h 1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9" h="153">
                  <a:moveTo>
                    <a:pt x="27" y="153"/>
                  </a:moveTo>
                  <a:lnTo>
                    <a:pt x="0" y="106"/>
                  </a:lnTo>
                  <a:lnTo>
                    <a:pt x="182" y="0"/>
                  </a:lnTo>
                  <a:lnTo>
                    <a:pt x="209" y="47"/>
                  </a:lnTo>
                  <a:lnTo>
                    <a:pt x="27" y="153"/>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cs typeface="+mn-ea"/>
              </a:endParaRPr>
            </a:p>
          </p:txBody>
        </p:sp>
        <p:sp>
          <p:nvSpPr>
            <p:cNvPr id="7228" name="Freeform 51"/>
            <p:cNvSpPr/>
            <p:nvPr/>
          </p:nvSpPr>
          <p:spPr bwMode="auto">
            <a:xfrm>
              <a:off x="6489108" y="3549963"/>
              <a:ext cx="352670" cy="350785"/>
            </a:xfrm>
            <a:custGeom>
              <a:avLst/>
              <a:gdLst>
                <a:gd name="T0" fmla="*/ 2147483647 w 187"/>
                <a:gd name="T1" fmla="*/ 2147483647 h 186"/>
                <a:gd name="T2" fmla="*/ 0 w 187"/>
                <a:gd name="T3" fmla="*/ 2147483647 h 186"/>
                <a:gd name="T4" fmla="*/ 2147483647 w 187"/>
                <a:gd name="T5" fmla="*/ 0 h 186"/>
                <a:gd name="T6" fmla="*/ 2147483647 w 187"/>
                <a:gd name="T7" fmla="*/ 2147483647 h 186"/>
                <a:gd name="T8" fmla="*/ 2147483647 w 187"/>
                <a:gd name="T9" fmla="*/ 2147483647 h 1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7" h="186">
                  <a:moveTo>
                    <a:pt x="40" y="186"/>
                  </a:moveTo>
                  <a:lnTo>
                    <a:pt x="0" y="148"/>
                  </a:lnTo>
                  <a:lnTo>
                    <a:pt x="149" y="0"/>
                  </a:lnTo>
                  <a:lnTo>
                    <a:pt x="187" y="39"/>
                  </a:lnTo>
                  <a:lnTo>
                    <a:pt x="40" y="186"/>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cs typeface="+mn-ea"/>
              </a:endParaRPr>
            </a:p>
          </p:txBody>
        </p:sp>
        <p:sp>
          <p:nvSpPr>
            <p:cNvPr id="7229" name="Freeform 52"/>
            <p:cNvSpPr/>
            <p:nvPr/>
          </p:nvSpPr>
          <p:spPr bwMode="auto">
            <a:xfrm>
              <a:off x="6368408" y="3408518"/>
              <a:ext cx="284776" cy="396047"/>
            </a:xfrm>
            <a:custGeom>
              <a:avLst/>
              <a:gdLst>
                <a:gd name="T0" fmla="*/ 2147483647 w 151"/>
                <a:gd name="T1" fmla="*/ 2147483647 h 210"/>
                <a:gd name="T2" fmla="*/ 0 w 151"/>
                <a:gd name="T3" fmla="*/ 2147483647 h 210"/>
                <a:gd name="T4" fmla="*/ 2147483647 w 151"/>
                <a:gd name="T5" fmla="*/ 0 h 210"/>
                <a:gd name="T6" fmla="*/ 2147483647 w 151"/>
                <a:gd name="T7" fmla="*/ 2147483647 h 210"/>
                <a:gd name="T8" fmla="*/ 2147483647 w 151"/>
                <a:gd name="T9" fmla="*/ 2147483647 h 2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1" h="210">
                  <a:moveTo>
                    <a:pt x="47" y="210"/>
                  </a:moveTo>
                  <a:lnTo>
                    <a:pt x="0" y="183"/>
                  </a:lnTo>
                  <a:lnTo>
                    <a:pt x="106" y="0"/>
                  </a:lnTo>
                  <a:lnTo>
                    <a:pt x="151" y="28"/>
                  </a:lnTo>
                  <a:lnTo>
                    <a:pt x="47" y="210"/>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cs typeface="+mn-ea"/>
              </a:endParaRPr>
            </a:p>
          </p:txBody>
        </p:sp>
        <p:sp>
          <p:nvSpPr>
            <p:cNvPr id="7230" name="Freeform 53"/>
            <p:cNvSpPr/>
            <p:nvPr/>
          </p:nvSpPr>
          <p:spPr bwMode="auto">
            <a:xfrm>
              <a:off x="6230735" y="3327422"/>
              <a:ext cx="201795" cy="413021"/>
            </a:xfrm>
            <a:custGeom>
              <a:avLst/>
              <a:gdLst>
                <a:gd name="T0" fmla="*/ 2147483647 w 107"/>
                <a:gd name="T1" fmla="*/ 2147483647 h 219"/>
                <a:gd name="T2" fmla="*/ 0 w 107"/>
                <a:gd name="T3" fmla="*/ 2147483647 h 219"/>
                <a:gd name="T4" fmla="*/ 2147483647 w 107"/>
                <a:gd name="T5" fmla="*/ 0 h 219"/>
                <a:gd name="T6" fmla="*/ 2147483647 w 107"/>
                <a:gd name="T7" fmla="*/ 2147483647 h 219"/>
                <a:gd name="T8" fmla="*/ 2147483647 w 107"/>
                <a:gd name="T9" fmla="*/ 2147483647 h 2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219">
                  <a:moveTo>
                    <a:pt x="53" y="219"/>
                  </a:moveTo>
                  <a:lnTo>
                    <a:pt x="0" y="204"/>
                  </a:lnTo>
                  <a:lnTo>
                    <a:pt x="55" y="0"/>
                  </a:lnTo>
                  <a:lnTo>
                    <a:pt x="107" y="14"/>
                  </a:lnTo>
                  <a:lnTo>
                    <a:pt x="53" y="219"/>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cs typeface="+mn-ea"/>
              </a:endParaRPr>
            </a:p>
          </p:txBody>
        </p:sp>
      </p:grpSp>
      <p:grpSp>
        <p:nvGrpSpPr>
          <p:cNvPr id="54" name="组合 53"/>
          <p:cNvGrpSpPr/>
          <p:nvPr/>
        </p:nvGrpSpPr>
        <p:grpSpPr bwMode="auto">
          <a:xfrm>
            <a:off x="8181705" y="3309938"/>
            <a:ext cx="1895228" cy="1892300"/>
            <a:chOff x="8181797" y="3310449"/>
            <a:chExt cx="1895368" cy="1891596"/>
          </a:xfrm>
        </p:grpSpPr>
        <p:sp>
          <p:nvSpPr>
            <p:cNvPr id="7183" name="Rectangle 55"/>
            <p:cNvSpPr>
              <a:spLocks noChangeArrowheads="1"/>
            </p:cNvSpPr>
            <p:nvPr/>
          </p:nvSpPr>
          <p:spPr bwMode="auto">
            <a:xfrm>
              <a:off x="9075732" y="3310449"/>
              <a:ext cx="103726" cy="39793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sz="1600">
                <a:solidFill>
                  <a:schemeClr val="tx1">
                    <a:lumMod val="50000"/>
                    <a:lumOff val="50000"/>
                  </a:schemeClr>
                </a:solidFill>
                <a:ea typeface="+mn-ea"/>
                <a:cs typeface="+mn-ea"/>
              </a:endParaRPr>
            </a:p>
          </p:txBody>
        </p:sp>
        <p:sp>
          <p:nvSpPr>
            <p:cNvPr id="7184" name="Freeform 56"/>
            <p:cNvSpPr/>
            <p:nvPr/>
          </p:nvSpPr>
          <p:spPr bwMode="auto">
            <a:xfrm>
              <a:off x="8830560" y="3329309"/>
              <a:ext cx="203681" cy="411135"/>
            </a:xfrm>
            <a:custGeom>
              <a:avLst/>
              <a:gdLst>
                <a:gd name="T0" fmla="*/ 2147483647 w 108"/>
                <a:gd name="T1" fmla="*/ 2147483647 h 218"/>
                <a:gd name="T2" fmla="*/ 2147483647 w 108"/>
                <a:gd name="T3" fmla="*/ 2147483647 h 218"/>
                <a:gd name="T4" fmla="*/ 0 w 108"/>
                <a:gd name="T5" fmla="*/ 2147483647 h 218"/>
                <a:gd name="T6" fmla="*/ 2147483647 w 108"/>
                <a:gd name="T7" fmla="*/ 0 h 218"/>
                <a:gd name="T8" fmla="*/ 2147483647 w 108"/>
                <a:gd name="T9" fmla="*/ 2147483647 h 2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8" h="218">
                  <a:moveTo>
                    <a:pt x="108" y="203"/>
                  </a:moveTo>
                  <a:lnTo>
                    <a:pt x="55" y="218"/>
                  </a:lnTo>
                  <a:lnTo>
                    <a:pt x="0" y="15"/>
                  </a:lnTo>
                  <a:lnTo>
                    <a:pt x="53" y="0"/>
                  </a:lnTo>
                  <a:lnTo>
                    <a:pt x="108" y="203"/>
                  </a:lnTo>
                  <a:close/>
                </a:path>
              </a:pathLst>
            </a:custGeom>
            <a:solidFill>
              <a:srgbClr val="88827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cs typeface="+mn-ea"/>
              </a:endParaRPr>
            </a:p>
          </p:txBody>
        </p:sp>
        <p:sp>
          <p:nvSpPr>
            <p:cNvPr id="7185" name="Freeform 57"/>
            <p:cNvSpPr/>
            <p:nvPr/>
          </p:nvSpPr>
          <p:spPr bwMode="auto">
            <a:xfrm>
              <a:off x="8608019" y="3412290"/>
              <a:ext cx="288548" cy="396047"/>
            </a:xfrm>
            <a:custGeom>
              <a:avLst/>
              <a:gdLst>
                <a:gd name="T0" fmla="*/ 2147483647 w 153"/>
                <a:gd name="T1" fmla="*/ 2147483647 h 210"/>
                <a:gd name="T2" fmla="*/ 2147483647 w 153"/>
                <a:gd name="T3" fmla="*/ 2147483647 h 210"/>
                <a:gd name="T4" fmla="*/ 0 w 153"/>
                <a:gd name="T5" fmla="*/ 2147483647 h 210"/>
                <a:gd name="T6" fmla="*/ 2147483647 w 153"/>
                <a:gd name="T7" fmla="*/ 0 h 210"/>
                <a:gd name="T8" fmla="*/ 2147483647 w 153"/>
                <a:gd name="T9" fmla="*/ 2147483647 h 2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3" h="210">
                  <a:moveTo>
                    <a:pt x="153" y="183"/>
                  </a:moveTo>
                  <a:lnTo>
                    <a:pt x="106" y="210"/>
                  </a:lnTo>
                  <a:lnTo>
                    <a:pt x="0" y="28"/>
                  </a:lnTo>
                  <a:lnTo>
                    <a:pt x="47" y="0"/>
                  </a:lnTo>
                  <a:lnTo>
                    <a:pt x="153" y="183"/>
                  </a:lnTo>
                  <a:close/>
                </a:path>
              </a:pathLst>
            </a:custGeom>
            <a:solidFill>
              <a:srgbClr val="88827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cs typeface="+mn-ea"/>
              </a:endParaRPr>
            </a:p>
          </p:txBody>
        </p:sp>
        <p:sp>
          <p:nvSpPr>
            <p:cNvPr id="7186" name="Freeform 58"/>
            <p:cNvSpPr/>
            <p:nvPr/>
          </p:nvSpPr>
          <p:spPr bwMode="auto">
            <a:xfrm>
              <a:off x="8421311" y="3553735"/>
              <a:ext cx="354556" cy="350785"/>
            </a:xfrm>
            <a:custGeom>
              <a:avLst/>
              <a:gdLst>
                <a:gd name="T0" fmla="*/ 2147483647 w 188"/>
                <a:gd name="T1" fmla="*/ 2147483647 h 186"/>
                <a:gd name="T2" fmla="*/ 2147483647 w 188"/>
                <a:gd name="T3" fmla="*/ 2147483647 h 186"/>
                <a:gd name="T4" fmla="*/ 0 w 188"/>
                <a:gd name="T5" fmla="*/ 2147483647 h 186"/>
                <a:gd name="T6" fmla="*/ 2147483647 w 188"/>
                <a:gd name="T7" fmla="*/ 0 h 186"/>
                <a:gd name="T8" fmla="*/ 2147483647 w 188"/>
                <a:gd name="T9" fmla="*/ 2147483647 h 1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8" h="186">
                  <a:moveTo>
                    <a:pt x="188" y="148"/>
                  </a:moveTo>
                  <a:lnTo>
                    <a:pt x="150" y="186"/>
                  </a:lnTo>
                  <a:lnTo>
                    <a:pt x="0" y="38"/>
                  </a:lnTo>
                  <a:lnTo>
                    <a:pt x="39" y="0"/>
                  </a:lnTo>
                  <a:lnTo>
                    <a:pt x="188" y="148"/>
                  </a:lnTo>
                  <a:close/>
                </a:path>
              </a:pathLst>
            </a:custGeom>
            <a:solidFill>
              <a:srgbClr val="88827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cs typeface="+mn-ea"/>
              </a:endParaRPr>
            </a:p>
          </p:txBody>
        </p:sp>
        <p:sp>
          <p:nvSpPr>
            <p:cNvPr id="7187" name="Freeform 59"/>
            <p:cNvSpPr/>
            <p:nvPr/>
          </p:nvSpPr>
          <p:spPr bwMode="auto">
            <a:xfrm>
              <a:off x="8283638" y="3740443"/>
              <a:ext cx="392275" cy="288549"/>
            </a:xfrm>
            <a:custGeom>
              <a:avLst/>
              <a:gdLst>
                <a:gd name="T0" fmla="*/ 2147483647 w 208"/>
                <a:gd name="T1" fmla="*/ 2147483647 h 153"/>
                <a:gd name="T2" fmla="*/ 2147483647 w 208"/>
                <a:gd name="T3" fmla="*/ 2147483647 h 153"/>
                <a:gd name="T4" fmla="*/ 0 w 208"/>
                <a:gd name="T5" fmla="*/ 2147483647 h 153"/>
                <a:gd name="T6" fmla="*/ 2147483647 w 208"/>
                <a:gd name="T7" fmla="*/ 0 h 153"/>
                <a:gd name="T8" fmla="*/ 2147483647 w 208"/>
                <a:gd name="T9" fmla="*/ 2147483647 h 1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8" h="153">
                  <a:moveTo>
                    <a:pt x="208" y="105"/>
                  </a:moveTo>
                  <a:lnTo>
                    <a:pt x="183" y="153"/>
                  </a:lnTo>
                  <a:lnTo>
                    <a:pt x="0" y="47"/>
                  </a:lnTo>
                  <a:lnTo>
                    <a:pt x="26" y="0"/>
                  </a:lnTo>
                  <a:lnTo>
                    <a:pt x="208" y="105"/>
                  </a:lnTo>
                  <a:close/>
                </a:path>
              </a:pathLst>
            </a:custGeom>
            <a:solidFill>
              <a:srgbClr val="88827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cs typeface="+mn-ea"/>
              </a:endParaRPr>
            </a:p>
          </p:txBody>
        </p:sp>
        <p:sp>
          <p:nvSpPr>
            <p:cNvPr id="7188" name="Freeform 60"/>
            <p:cNvSpPr/>
            <p:nvPr/>
          </p:nvSpPr>
          <p:spPr bwMode="auto">
            <a:xfrm>
              <a:off x="8202542" y="3962984"/>
              <a:ext cx="409248" cy="203681"/>
            </a:xfrm>
            <a:custGeom>
              <a:avLst/>
              <a:gdLst>
                <a:gd name="T0" fmla="*/ 2147483647 w 217"/>
                <a:gd name="T1" fmla="*/ 2147483647 h 108"/>
                <a:gd name="T2" fmla="*/ 2147483647 w 217"/>
                <a:gd name="T3" fmla="*/ 2147483647 h 108"/>
                <a:gd name="T4" fmla="*/ 0 w 217"/>
                <a:gd name="T5" fmla="*/ 2147483647 h 108"/>
                <a:gd name="T6" fmla="*/ 2147483647 w 217"/>
                <a:gd name="T7" fmla="*/ 0 h 108"/>
                <a:gd name="T8" fmla="*/ 2147483647 w 217"/>
                <a:gd name="T9" fmla="*/ 2147483647 h 1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7" h="108">
                  <a:moveTo>
                    <a:pt x="217" y="55"/>
                  </a:moveTo>
                  <a:lnTo>
                    <a:pt x="202" y="108"/>
                  </a:lnTo>
                  <a:lnTo>
                    <a:pt x="0" y="53"/>
                  </a:lnTo>
                  <a:lnTo>
                    <a:pt x="14" y="0"/>
                  </a:lnTo>
                  <a:lnTo>
                    <a:pt x="217" y="55"/>
                  </a:lnTo>
                  <a:close/>
                </a:path>
              </a:pathLst>
            </a:custGeom>
            <a:solidFill>
              <a:srgbClr val="88827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cs typeface="+mn-ea"/>
              </a:endParaRPr>
            </a:p>
          </p:txBody>
        </p:sp>
        <p:sp>
          <p:nvSpPr>
            <p:cNvPr id="7189" name="Rectangle 61"/>
            <p:cNvSpPr>
              <a:spLocks noChangeArrowheads="1"/>
            </p:cNvSpPr>
            <p:nvPr/>
          </p:nvSpPr>
          <p:spPr bwMode="auto">
            <a:xfrm>
              <a:off x="8181797" y="4208156"/>
              <a:ext cx="397932" cy="101841"/>
            </a:xfrm>
            <a:prstGeom prst="rect">
              <a:avLst/>
            </a:prstGeom>
            <a:solidFill>
              <a:srgbClr val="88827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chemeClr val="tx1">
                    <a:lumMod val="50000"/>
                    <a:lumOff val="50000"/>
                  </a:schemeClr>
                </a:solidFill>
                <a:ea typeface="+mn-ea"/>
                <a:cs typeface="+mn-ea"/>
              </a:endParaRPr>
            </a:p>
          </p:txBody>
        </p:sp>
        <p:sp>
          <p:nvSpPr>
            <p:cNvPr id="7190" name="Freeform 62"/>
            <p:cNvSpPr/>
            <p:nvPr/>
          </p:nvSpPr>
          <p:spPr bwMode="auto">
            <a:xfrm>
              <a:off x="8202542" y="4351488"/>
              <a:ext cx="409248" cy="199910"/>
            </a:xfrm>
            <a:custGeom>
              <a:avLst/>
              <a:gdLst>
                <a:gd name="T0" fmla="*/ 2147483647 w 217"/>
                <a:gd name="T1" fmla="*/ 0 h 106"/>
                <a:gd name="T2" fmla="*/ 2147483647 w 217"/>
                <a:gd name="T3" fmla="*/ 2147483647 h 106"/>
                <a:gd name="T4" fmla="*/ 2147483647 w 217"/>
                <a:gd name="T5" fmla="*/ 2147483647 h 106"/>
                <a:gd name="T6" fmla="*/ 0 w 217"/>
                <a:gd name="T7" fmla="*/ 2147483647 h 106"/>
                <a:gd name="T8" fmla="*/ 2147483647 w 217"/>
                <a:gd name="T9" fmla="*/ 0 h 10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7" h="106">
                  <a:moveTo>
                    <a:pt x="204" y="0"/>
                  </a:moveTo>
                  <a:lnTo>
                    <a:pt x="217" y="51"/>
                  </a:lnTo>
                  <a:lnTo>
                    <a:pt x="14" y="106"/>
                  </a:lnTo>
                  <a:lnTo>
                    <a:pt x="0" y="55"/>
                  </a:lnTo>
                  <a:lnTo>
                    <a:pt x="204" y="0"/>
                  </a:lnTo>
                  <a:close/>
                </a:path>
              </a:pathLst>
            </a:custGeom>
            <a:solidFill>
              <a:srgbClr val="88827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cs typeface="+mn-ea"/>
              </a:endParaRPr>
            </a:p>
          </p:txBody>
        </p:sp>
        <p:sp>
          <p:nvSpPr>
            <p:cNvPr id="7191" name="Freeform 63"/>
            <p:cNvSpPr/>
            <p:nvPr/>
          </p:nvSpPr>
          <p:spPr bwMode="auto">
            <a:xfrm>
              <a:off x="8283638" y="4489161"/>
              <a:ext cx="396047" cy="286663"/>
            </a:xfrm>
            <a:custGeom>
              <a:avLst/>
              <a:gdLst>
                <a:gd name="T0" fmla="*/ 2147483647 w 210"/>
                <a:gd name="T1" fmla="*/ 0 h 152"/>
                <a:gd name="T2" fmla="*/ 2147483647 w 210"/>
                <a:gd name="T3" fmla="*/ 2147483647 h 152"/>
                <a:gd name="T4" fmla="*/ 2147483647 w 210"/>
                <a:gd name="T5" fmla="*/ 2147483647 h 152"/>
                <a:gd name="T6" fmla="*/ 0 w 210"/>
                <a:gd name="T7" fmla="*/ 2147483647 h 152"/>
                <a:gd name="T8" fmla="*/ 2147483647 w 210"/>
                <a:gd name="T9" fmla="*/ 0 h 1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52">
                  <a:moveTo>
                    <a:pt x="183" y="0"/>
                  </a:moveTo>
                  <a:lnTo>
                    <a:pt x="210" y="46"/>
                  </a:lnTo>
                  <a:lnTo>
                    <a:pt x="28" y="152"/>
                  </a:lnTo>
                  <a:lnTo>
                    <a:pt x="0" y="104"/>
                  </a:lnTo>
                  <a:lnTo>
                    <a:pt x="183" y="0"/>
                  </a:lnTo>
                  <a:close/>
                </a:path>
              </a:pathLst>
            </a:custGeom>
            <a:solidFill>
              <a:srgbClr val="88827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cs typeface="+mn-ea"/>
              </a:endParaRPr>
            </a:p>
          </p:txBody>
        </p:sp>
        <p:sp>
          <p:nvSpPr>
            <p:cNvPr id="7192" name="Freeform 64"/>
            <p:cNvSpPr/>
            <p:nvPr/>
          </p:nvSpPr>
          <p:spPr bwMode="auto">
            <a:xfrm>
              <a:off x="8425083" y="4609861"/>
              <a:ext cx="354556" cy="354556"/>
            </a:xfrm>
            <a:custGeom>
              <a:avLst/>
              <a:gdLst>
                <a:gd name="T0" fmla="*/ 2147483647 w 188"/>
                <a:gd name="T1" fmla="*/ 0 h 188"/>
                <a:gd name="T2" fmla="*/ 2147483647 w 188"/>
                <a:gd name="T3" fmla="*/ 2147483647 h 188"/>
                <a:gd name="T4" fmla="*/ 2147483647 w 188"/>
                <a:gd name="T5" fmla="*/ 2147483647 h 188"/>
                <a:gd name="T6" fmla="*/ 0 w 188"/>
                <a:gd name="T7" fmla="*/ 2147483647 h 188"/>
                <a:gd name="T8" fmla="*/ 2147483647 w 188"/>
                <a:gd name="T9" fmla="*/ 0 h 1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8" h="188">
                  <a:moveTo>
                    <a:pt x="150" y="0"/>
                  </a:moveTo>
                  <a:lnTo>
                    <a:pt x="188" y="38"/>
                  </a:lnTo>
                  <a:lnTo>
                    <a:pt x="38" y="188"/>
                  </a:lnTo>
                  <a:lnTo>
                    <a:pt x="0" y="150"/>
                  </a:lnTo>
                  <a:lnTo>
                    <a:pt x="150" y="0"/>
                  </a:lnTo>
                  <a:close/>
                </a:path>
              </a:pathLst>
            </a:custGeom>
            <a:solidFill>
              <a:srgbClr val="88827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cs typeface="+mn-ea"/>
              </a:endParaRPr>
            </a:p>
          </p:txBody>
        </p:sp>
        <p:sp>
          <p:nvSpPr>
            <p:cNvPr id="7193" name="Freeform 65"/>
            <p:cNvSpPr/>
            <p:nvPr/>
          </p:nvSpPr>
          <p:spPr bwMode="auto">
            <a:xfrm>
              <a:off x="8615563" y="4706044"/>
              <a:ext cx="284776" cy="396047"/>
            </a:xfrm>
            <a:custGeom>
              <a:avLst/>
              <a:gdLst>
                <a:gd name="T0" fmla="*/ 2147483647 w 151"/>
                <a:gd name="T1" fmla="*/ 0 h 210"/>
                <a:gd name="T2" fmla="*/ 2147483647 w 151"/>
                <a:gd name="T3" fmla="*/ 2147483647 h 210"/>
                <a:gd name="T4" fmla="*/ 2147483647 w 151"/>
                <a:gd name="T5" fmla="*/ 2147483647 h 210"/>
                <a:gd name="T6" fmla="*/ 0 w 151"/>
                <a:gd name="T7" fmla="*/ 2147483647 h 210"/>
                <a:gd name="T8" fmla="*/ 2147483647 w 151"/>
                <a:gd name="T9" fmla="*/ 0 h 2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1" h="210">
                  <a:moveTo>
                    <a:pt x="103" y="0"/>
                  </a:moveTo>
                  <a:lnTo>
                    <a:pt x="151" y="28"/>
                  </a:lnTo>
                  <a:lnTo>
                    <a:pt x="45" y="210"/>
                  </a:lnTo>
                  <a:lnTo>
                    <a:pt x="0" y="183"/>
                  </a:lnTo>
                  <a:lnTo>
                    <a:pt x="103" y="0"/>
                  </a:lnTo>
                  <a:close/>
                </a:path>
              </a:pathLst>
            </a:custGeom>
            <a:solidFill>
              <a:srgbClr val="88827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cs typeface="+mn-ea"/>
              </a:endParaRPr>
            </a:p>
          </p:txBody>
        </p:sp>
        <p:sp>
          <p:nvSpPr>
            <p:cNvPr id="7194" name="Freeform 66"/>
            <p:cNvSpPr/>
            <p:nvPr/>
          </p:nvSpPr>
          <p:spPr bwMode="auto">
            <a:xfrm>
              <a:off x="8838104" y="4775823"/>
              <a:ext cx="199910" cy="409249"/>
            </a:xfrm>
            <a:custGeom>
              <a:avLst/>
              <a:gdLst>
                <a:gd name="T0" fmla="*/ 2147483647 w 106"/>
                <a:gd name="T1" fmla="*/ 0 h 217"/>
                <a:gd name="T2" fmla="*/ 2147483647 w 106"/>
                <a:gd name="T3" fmla="*/ 2147483647 h 217"/>
                <a:gd name="T4" fmla="*/ 2147483647 w 106"/>
                <a:gd name="T5" fmla="*/ 2147483647 h 217"/>
                <a:gd name="T6" fmla="*/ 0 w 106"/>
                <a:gd name="T7" fmla="*/ 2147483647 h 217"/>
                <a:gd name="T8" fmla="*/ 2147483647 w 106"/>
                <a:gd name="T9" fmla="*/ 0 h 2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6" h="217">
                  <a:moveTo>
                    <a:pt x="53" y="0"/>
                  </a:moveTo>
                  <a:lnTo>
                    <a:pt x="106" y="12"/>
                  </a:lnTo>
                  <a:lnTo>
                    <a:pt x="51" y="217"/>
                  </a:lnTo>
                  <a:lnTo>
                    <a:pt x="0" y="202"/>
                  </a:lnTo>
                  <a:lnTo>
                    <a:pt x="53" y="0"/>
                  </a:lnTo>
                  <a:close/>
                </a:path>
              </a:pathLst>
            </a:custGeom>
            <a:solidFill>
              <a:srgbClr val="88827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cs typeface="+mn-ea"/>
              </a:endParaRPr>
            </a:p>
          </p:txBody>
        </p:sp>
        <p:sp>
          <p:nvSpPr>
            <p:cNvPr id="7195" name="Rectangle 67"/>
            <p:cNvSpPr>
              <a:spLocks noChangeArrowheads="1"/>
            </p:cNvSpPr>
            <p:nvPr/>
          </p:nvSpPr>
          <p:spPr bwMode="auto">
            <a:xfrm>
              <a:off x="9079504" y="4805998"/>
              <a:ext cx="101841" cy="396047"/>
            </a:xfrm>
            <a:prstGeom prst="rect">
              <a:avLst/>
            </a:prstGeom>
            <a:solidFill>
              <a:srgbClr val="88827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chemeClr val="tx1">
                    <a:lumMod val="50000"/>
                    <a:lumOff val="50000"/>
                  </a:schemeClr>
                </a:solidFill>
                <a:ea typeface="+mn-ea"/>
                <a:cs typeface="+mn-ea"/>
              </a:endParaRPr>
            </a:p>
          </p:txBody>
        </p:sp>
        <p:sp>
          <p:nvSpPr>
            <p:cNvPr id="7196" name="Freeform 68"/>
            <p:cNvSpPr/>
            <p:nvPr/>
          </p:nvSpPr>
          <p:spPr bwMode="auto">
            <a:xfrm>
              <a:off x="9222835" y="4772051"/>
              <a:ext cx="203681" cy="413021"/>
            </a:xfrm>
            <a:custGeom>
              <a:avLst/>
              <a:gdLst>
                <a:gd name="T0" fmla="*/ 0 w 108"/>
                <a:gd name="T1" fmla="*/ 2147483647 h 219"/>
                <a:gd name="T2" fmla="*/ 2147483647 w 108"/>
                <a:gd name="T3" fmla="*/ 0 h 219"/>
                <a:gd name="T4" fmla="*/ 2147483647 w 108"/>
                <a:gd name="T5" fmla="*/ 2147483647 h 219"/>
                <a:gd name="T6" fmla="*/ 2147483647 w 108"/>
                <a:gd name="T7" fmla="*/ 2147483647 h 219"/>
                <a:gd name="T8" fmla="*/ 0 w 108"/>
                <a:gd name="T9" fmla="*/ 2147483647 h 2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8" h="219">
                  <a:moveTo>
                    <a:pt x="0" y="14"/>
                  </a:moveTo>
                  <a:lnTo>
                    <a:pt x="53" y="0"/>
                  </a:lnTo>
                  <a:lnTo>
                    <a:pt x="108" y="204"/>
                  </a:lnTo>
                  <a:lnTo>
                    <a:pt x="55" y="219"/>
                  </a:lnTo>
                  <a:lnTo>
                    <a:pt x="0" y="14"/>
                  </a:lnTo>
                  <a:close/>
                </a:path>
              </a:pathLst>
            </a:custGeom>
            <a:solidFill>
              <a:srgbClr val="88827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cs typeface="+mn-ea"/>
              </a:endParaRPr>
            </a:p>
          </p:txBody>
        </p:sp>
        <p:sp>
          <p:nvSpPr>
            <p:cNvPr id="7197" name="Freeform 69"/>
            <p:cNvSpPr/>
            <p:nvPr/>
          </p:nvSpPr>
          <p:spPr bwMode="auto">
            <a:xfrm>
              <a:off x="9360508" y="4706044"/>
              <a:ext cx="290435" cy="392275"/>
            </a:xfrm>
            <a:custGeom>
              <a:avLst/>
              <a:gdLst>
                <a:gd name="T0" fmla="*/ 0 w 154"/>
                <a:gd name="T1" fmla="*/ 2147483647 h 208"/>
                <a:gd name="T2" fmla="*/ 2147483647 w 154"/>
                <a:gd name="T3" fmla="*/ 0 h 208"/>
                <a:gd name="T4" fmla="*/ 2147483647 w 154"/>
                <a:gd name="T5" fmla="*/ 2147483647 h 208"/>
                <a:gd name="T6" fmla="*/ 2147483647 w 154"/>
                <a:gd name="T7" fmla="*/ 2147483647 h 208"/>
                <a:gd name="T8" fmla="*/ 0 w 154"/>
                <a:gd name="T9" fmla="*/ 2147483647 h 2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4" h="208">
                  <a:moveTo>
                    <a:pt x="0" y="28"/>
                  </a:moveTo>
                  <a:lnTo>
                    <a:pt x="48" y="0"/>
                  </a:lnTo>
                  <a:lnTo>
                    <a:pt x="154" y="183"/>
                  </a:lnTo>
                  <a:lnTo>
                    <a:pt x="106" y="208"/>
                  </a:lnTo>
                  <a:lnTo>
                    <a:pt x="0" y="28"/>
                  </a:lnTo>
                  <a:close/>
                </a:path>
              </a:pathLst>
            </a:custGeom>
            <a:solidFill>
              <a:srgbClr val="88827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cs typeface="+mn-ea"/>
              </a:endParaRPr>
            </a:p>
          </p:txBody>
        </p:sp>
        <p:sp>
          <p:nvSpPr>
            <p:cNvPr id="7198" name="Freeform 70"/>
            <p:cNvSpPr/>
            <p:nvPr/>
          </p:nvSpPr>
          <p:spPr bwMode="auto">
            <a:xfrm>
              <a:off x="9481208" y="4606089"/>
              <a:ext cx="354556" cy="354556"/>
            </a:xfrm>
            <a:custGeom>
              <a:avLst/>
              <a:gdLst>
                <a:gd name="T0" fmla="*/ 0 w 188"/>
                <a:gd name="T1" fmla="*/ 2147483647 h 188"/>
                <a:gd name="T2" fmla="*/ 2147483647 w 188"/>
                <a:gd name="T3" fmla="*/ 0 h 188"/>
                <a:gd name="T4" fmla="*/ 2147483647 w 188"/>
                <a:gd name="T5" fmla="*/ 2147483647 h 188"/>
                <a:gd name="T6" fmla="*/ 2147483647 w 188"/>
                <a:gd name="T7" fmla="*/ 2147483647 h 188"/>
                <a:gd name="T8" fmla="*/ 0 w 188"/>
                <a:gd name="T9" fmla="*/ 2147483647 h 1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8" h="188">
                  <a:moveTo>
                    <a:pt x="0" y="39"/>
                  </a:moveTo>
                  <a:lnTo>
                    <a:pt x="38" y="0"/>
                  </a:lnTo>
                  <a:lnTo>
                    <a:pt x="188" y="150"/>
                  </a:lnTo>
                  <a:lnTo>
                    <a:pt x="150" y="188"/>
                  </a:lnTo>
                  <a:lnTo>
                    <a:pt x="0" y="39"/>
                  </a:lnTo>
                  <a:close/>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solidFill>
                  <a:schemeClr val="tx1">
                    <a:lumMod val="50000"/>
                    <a:lumOff val="50000"/>
                  </a:schemeClr>
                </a:solidFill>
                <a:cs typeface="+mn-ea"/>
              </a:endParaRPr>
            </a:p>
          </p:txBody>
        </p:sp>
        <p:sp>
          <p:nvSpPr>
            <p:cNvPr id="7199" name="Freeform 71"/>
            <p:cNvSpPr/>
            <p:nvPr/>
          </p:nvSpPr>
          <p:spPr bwMode="auto">
            <a:xfrm>
              <a:off x="9477436" y="3549963"/>
              <a:ext cx="354556" cy="350785"/>
            </a:xfrm>
            <a:custGeom>
              <a:avLst/>
              <a:gdLst>
                <a:gd name="T0" fmla="*/ 2147483647 w 188"/>
                <a:gd name="T1" fmla="*/ 2147483647 h 186"/>
                <a:gd name="T2" fmla="*/ 0 w 188"/>
                <a:gd name="T3" fmla="*/ 2147483647 h 186"/>
                <a:gd name="T4" fmla="*/ 2147483647 w 188"/>
                <a:gd name="T5" fmla="*/ 0 h 186"/>
                <a:gd name="T6" fmla="*/ 2147483647 w 188"/>
                <a:gd name="T7" fmla="*/ 2147483647 h 186"/>
                <a:gd name="T8" fmla="*/ 2147483647 w 188"/>
                <a:gd name="T9" fmla="*/ 2147483647 h 1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8" h="186">
                  <a:moveTo>
                    <a:pt x="39" y="186"/>
                  </a:moveTo>
                  <a:lnTo>
                    <a:pt x="0" y="148"/>
                  </a:lnTo>
                  <a:lnTo>
                    <a:pt x="150" y="0"/>
                  </a:lnTo>
                  <a:lnTo>
                    <a:pt x="188" y="39"/>
                  </a:lnTo>
                  <a:lnTo>
                    <a:pt x="39" y="186"/>
                  </a:lnTo>
                  <a:close/>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solidFill>
                  <a:schemeClr val="tx1">
                    <a:lumMod val="50000"/>
                    <a:lumOff val="50000"/>
                  </a:schemeClr>
                </a:solidFill>
                <a:cs typeface="+mn-ea"/>
              </a:endParaRPr>
            </a:p>
          </p:txBody>
        </p:sp>
        <p:sp>
          <p:nvSpPr>
            <p:cNvPr id="7200" name="Freeform 72"/>
            <p:cNvSpPr/>
            <p:nvPr/>
          </p:nvSpPr>
          <p:spPr bwMode="auto">
            <a:xfrm>
              <a:off x="9356736" y="3408518"/>
              <a:ext cx="286663" cy="396047"/>
            </a:xfrm>
            <a:custGeom>
              <a:avLst/>
              <a:gdLst>
                <a:gd name="T0" fmla="*/ 2147483647 w 152"/>
                <a:gd name="T1" fmla="*/ 2147483647 h 210"/>
                <a:gd name="T2" fmla="*/ 0 w 152"/>
                <a:gd name="T3" fmla="*/ 2147483647 h 210"/>
                <a:gd name="T4" fmla="*/ 2147483647 w 152"/>
                <a:gd name="T5" fmla="*/ 0 h 210"/>
                <a:gd name="T6" fmla="*/ 2147483647 w 152"/>
                <a:gd name="T7" fmla="*/ 2147483647 h 210"/>
                <a:gd name="T8" fmla="*/ 2147483647 w 152"/>
                <a:gd name="T9" fmla="*/ 2147483647 h 2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2" h="210">
                  <a:moveTo>
                    <a:pt x="48" y="210"/>
                  </a:moveTo>
                  <a:lnTo>
                    <a:pt x="0" y="183"/>
                  </a:lnTo>
                  <a:lnTo>
                    <a:pt x="106" y="0"/>
                  </a:lnTo>
                  <a:lnTo>
                    <a:pt x="152" y="28"/>
                  </a:lnTo>
                  <a:lnTo>
                    <a:pt x="48" y="210"/>
                  </a:lnTo>
                  <a:close/>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solidFill>
                  <a:schemeClr val="tx1">
                    <a:lumMod val="50000"/>
                    <a:lumOff val="50000"/>
                  </a:schemeClr>
                </a:solidFill>
                <a:cs typeface="+mn-ea"/>
              </a:endParaRPr>
            </a:p>
          </p:txBody>
        </p:sp>
        <p:sp>
          <p:nvSpPr>
            <p:cNvPr id="7201" name="Freeform 73"/>
            <p:cNvSpPr/>
            <p:nvPr/>
          </p:nvSpPr>
          <p:spPr bwMode="auto">
            <a:xfrm>
              <a:off x="9220949" y="3327422"/>
              <a:ext cx="198023" cy="413021"/>
            </a:xfrm>
            <a:custGeom>
              <a:avLst/>
              <a:gdLst>
                <a:gd name="T0" fmla="*/ 2147483647 w 105"/>
                <a:gd name="T1" fmla="*/ 2147483647 h 219"/>
                <a:gd name="T2" fmla="*/ 0 w 105"/>
                <a:gd name="T3" fmla="*/ 2147483647 h 219"/>
                <a:gd name="T4" fmla="*/ 2147483647 w 105"/>
                <a:gd name="T5" fmla="*/ 0 h 219"/>
                <a:gd name="T6" fmla="*/ 2147483647 w 105"/>
                <a:gd name="T7" fmla="*/ 2147483647 h 219"/>
                <a:gd name="T8" fmla="*/ 2147483647 w 105"/>
                <a:gd name="T9" fmla="*/ 2147483647 h 2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5" h="219">
                  <a:moveTo>
                    <a:pt x="52" y="219"/>
                  </a:moveTo>
                  <a:lnTo>
                    <a:pt x="0" y="204"/>
                  </a:lnTo>
                  <a:lnTo>
                    <a:pt x="54" y="0"/>
                  </a:lnTo>
                  <a:lnTo>
                    <a:pt x="105" y="14"/>
                  </a:lnTo>
                  <a:lnTo>
                    <a:pt x="52" y="219"/>
                  </a:lnTo>
                  <a:close/>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solidFill>
                  <a:schemeClr val="tx1">
                    <a:lumMod val="50000"/>
                    <a:lumOff val="50000"/>
                  </a:schemeClr>
                </a:solidFill>
                <a:cs typeface="+mn-ea"/>
              </a:endParaRPr>
            </a:p>
          </p:txBody>
        </p:sp>
        <p:sp>
          <p:nvSpPr>
            <p:cNvPr id="7202" name="Freeform 76"/>
            <p:cNvSpPr/>
            <p:nvPr/>
          </p:nvSpPr>
          <p:spPr bwMode="auto">
            <a:xfrm>
              <a:off x="9581164" y="4483503"/>
              <a:ext cx="392275" cy="288549"/>
            </a:xfrm>
            <a:custGeom>
              <a:avLst/>
              <a:gdLst>
                <a:gd name="T0" fmla="*/ 0 w 208"/>
                <a:gd name="T1" fmla="*/ 2147483647 h 153"/>
                <a:gd name="T2" fmla="*/ 2147483647 w 208"/>
                <a:gd name="T3" fmla="*/ 0 h 153"/>
                <a:gd name="T4" fmla="*/ 2147483647 w 208"/>
                <a:gd name="T5" fmla="*/ 2147483647 h 153"/>
                <a:gd name="T6" fmla="*/ 2147483647 w 208"/>
                <a:gd name="T7" fmla="*/ 2147483647 h 153"/>
                <a:gd name="T8" fmla="*/ 0 w 208"/>
                <a:gd name="T9" fmla="*/ 2147483647 h 1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8" h="153">
                  <a:moveTo>
                    <a:pt x="0" y="47"/>
                  </a:moveTo>
                  <a:lnTo>
                    <a:pt x="26" y="0"/>
                  </a:lnTo>
                  <a:lnTo>
                    <a:pt x="208" y="105"/>
                  </a:lnTo>
                  <a:lnTo>
                    <a:pt x="182" y="153"/>
                  </a:lnTo>
                  <a:lnTo>
                    <a:pt x="0" y="47"/>
                  </a:lnTo>
                  <a:close/>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solidFill>
                  <a:schemeClr val="tx1">
                    <a:lumMod val="50000"/>
                    <a:lumOff val="50000"/>
                  </a:schemeClr>
                </a:solidFill>
                <a:cs typeface="+mn-ea"/>
              </a:endParaRPr>
            </a:p>
          </p:txBody>
        </p:sp>
        <p:sp>
          <p:nvSpPr>
            <p:cNvPr id="7203" name="Freeform 77"/>
            <p:cNvSpPr/>
            <p:nvPr/>
          </p:nvSpPr>
          <p:spPr bwMode="auto">
            <a:xfrm>
              <a:off x="9647171" y="4345829"/>
              <a:ext cx="409248" cy="201796"/>
            </a:xfrm>
            <a:custGeom>
              <a:avLst/>
              <a:gdLst>
                <a:gd name="T0" fmla="*/ 0 w 217"/>
                <a:gd name="T1" fmla="*/ 2147483647 h 107"/>
                <a:gd name="T2" fmla="*/ 2147483647 w 217"/>
                <a:gd name="T3" fmla="*/ 0 h 107"/>
                <a:gd name="T4" fmla="*/ 2147483647 w 217"/>
                <a:gd name="T5" fmla="*/ 2147483647 h 107"/>
                <a:gd name="T6" fmla="*/ 2147483647 w 217"/>
                <a:gd name="T7" fmla="*/ 2147483647 h 107"/>
                <a:gd name="T8" fmla="*/ 0 w 217"/>
                <a:gd name="T9" fmla="*/ 2147483647 h 1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7" h="107">
                  <a:moveTo>
                    <a:pt x="0" y="53"/>
                  </a:moveTo>
                  <a:lnTo>
                    <a:pt x="14" y="0"/>
                  </a:lnTo>
                  <a:lnTo>
                    <a:pt x="217" y="54"/>
                  </a:lnTo>
                  <a:lnTo>
                    <a:pt x="202" y="107"/>
                  </a:lnTo>
                  <a:lnTo>
                    <a:pt x="0" y="53"/>
                  </a:lnTo>
                  <a:close/>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solidFill>
                  <a:schemeClr val="tx1">
                    <a:lumMod val="50000"/>
                    <a:lumOff val="50000"/>
                  </a:schemeClr>
                </a:solidFill>
                <a:cs typeface="+mn-ea"/>
              </a:endParaRPr>
            </a:p>
          </p:txBody>
        </p:sp>
        <p:sp>
          <p:nvSpPr>
            <p:cNvPr id="7204" name="Rectangle 78"/>
            <p:cNvSpPr>
              <a:spLocks noChangeArrowheads="1"/>
            </p:cNvSpPr>
            <p:nvPr/>
          </p:nvSpPr>
          <p:spPr bwMode="auto">
            <a:xfrm>
              <a:off x="9677346" y="4204384"/>
              <a:ext cx="399819" cy="9995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sz="1600">
                <a:solidFill>
                  <a:schemeClr val="tx1">
                    <a:lumMod val="50000"/>
                    <a:lumOff val="50000"/>
                  </a:schemeClr>
                </a:solidFill>
                <a:ea typeface="+mn-ea"/>
                <a:cs typeface="+mn-ea"/>
              </a:endParaRPr>
            </a:p>
          </p:txBody>
        </p:sp>
        <p:sp>
          <p:nvSpPr>
            <p:cNvPr id="7205" name="Freeform 79"/>
            <p:cNvSpPr/>
            <p:nvPr/>
          </p:nvSpPr>
          <p:spPr bwMode="auto">
            <a:xfrm>
              <a:off x="9647171" y="3959212"/>
              <a:ext cx="409248" cy="203681"/>
            </a:xfrm>
            <a:custGeom>
              <a:avLst/>
              <a:gdLst>
                <a:gd name="T0" fmla="*/ 2147483647 w 217"/>
                <a:gd name="T1" fmla="*/ 2147483647 h 108"/>
                <a:gd name="T2" fmla="*/ 0 w 217"/>
                <a:gd name="T3" fmla="*/ 2147483647 h 108"/>
                <a:gd name="T4" fmla="*/ 2147483647 w 217"/>
                <a:gd name="T5" fmla="*/ 0 h 108"/>
                <a:gd name="T6" fmla="*/ 2147483647 w 217"/>
                <a:gd name="T7" fmla="*/ 2147483647 h 108"/>
                <a:gd name="T8" fmla="*/ 2147483647 w 217"/>
                <a:gd name="T9" fmla="*/ 2147483647 h 1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7" h="108">
                  <a:moveTo>
                    <a:pt x="12" y="108"/>
                  </a:moveTo>
                  <a:lnTo>
                    <a:pt x="0" y="55"/>
                  </a:lnTo>
                  <a:lnTo>
                    <a:pt x="202" y="0"/>
                  </a:lnTo>
                  <a:lnTo>
                    <a:pt x="217" y="53"/>
                  </a:lnTo>
                  <a:lnTo>
                    <a:pt x="12" y="108"/>
                  </a:lnTo>
                  <a:close/>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solidFill>
                  <a:schemeClr val="tx1">
                    <a:lumMod val="50000"/>
                    <a:lumOff val="50000"/>
                  </a:schemeClr>
                </a:solidFill>
                <a:cs typeface="+mn-ea"/>
              </a:endParaRPr>
            </a:p>
          </p:txBody>
        </p:sp>
        <p:sp>
          <p:nvSpPr>
            <p:cNvPr id="7206" name="Freeform 80"/>
            <p:cNvSpPr/>
            <p:nvPr/>
          </p:nvSpPr>
          <p:spPr bwMode="auto">
            <a:xfrm>
              <a:off x="9577392" y="3736672"/>
              <a:ext cx="396047" cy="288549"/>
            </a:xfrm>
            <a:custGeom>
              <a:avLst/>
              <a:gdLst>
                <a:gd name="T0" fmla="*/ 2147483647 w 210"/>
                <a:gd name="T1" fmla="*/ 2147483647 h 153"/>
                <a:gd name="T2" fmla="*/ 0 w 210"/>
                <a:gd name="T3" fmla="*/ 2147483647 h 153"/>
                <a:gd name="T4" fmla="*/ 2147483647 w 210"/>
                <a:gd name="T5" fmla="*/ 0 h 153"/>
                <a:gd name="T6" fmla="*/ 2147483647 w 210"/>
                <a:gd name="T7" fmla="*/ 2147483647 h 153"/>
                <a:gd name="T8" fmla="*/ 2147483647 w 210"/>
                <a:gd name="T9" fmla="*/ 2147483647 h 1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53">
                  <a:moveTo>
                    <a:pt x="28" y="153"/>
                  </a:moveTo>
                  <a:lnTo>
                    <a:pt x="0" y="106"/>
                  </a:lnTo>
                  <a:lnTo>
                    <a:pt x="183" y="0"/>
                  </a:lnTo>
                  <a:lnTo>
                    <a:pt x="210" y="47"/>
                  </a:lnTo>
                  <a:lnTo>
                    <a:pt x="28" y="153"/>
                  </a:lnTo>
                  <a:close/>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solidFill>
                  <a:schemeClr val="tx1">
                    <a:lumMod val="50000"/>
                    <a:lumOff val="50000"/>
                  </a:schemeClr>
                </a:solidFill>
                <a:cs typeface="+mn-ea"/>
              </a:endParaRPr>
            </a:p>
          </p:txBody>
        </p:sp>
      </p:grpSp>
      <p:sp>
        <p:nvSpPr>
          <p:cNvPr id="79" name="矩形 1"/>
          <p:cNvSpPr>
            <a:spLocks noChangeArrowheads="1"/>
          </p:cNvSpPr>
          <p:nvPr/>
        </p:nvSpPr>
        <p:spPr bwMode="auto">
          <a:xfrm>
            <a:off x="1475391" y="2135188"/>
            <a:ext cx="9426935" cy="105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30000"/>
              </a:lnSpc>
            </a:pPr>
            <a:r>
              <a:rPr lang="zh-CN" altLang="en-US" sz="1200" kern="3000" spc="31" dirty="0">
                <a:solidFill>
                  <a:schemeClr val="tx1">
                    <a:lumMod val="50000"/>
                    <a:lumOff val="50000"/>
                  </a:schemeClr>
                </a:solidFill>
                <a:latin typeface="+mj-ea"/>
                <a:ea typeface="+mj-ea"/>
              </a:rPr>
              <a:t>文字内容需概括精炼，建议与标题相关并符合整体语言风格，语言描述尽量简洁生动。单击此处添加文本内容，语言描述尽量简洁生动。文字内容需概括精炼，建议与标题相关并符合整体语言风格，语言描述尽量简洁生动。单击此处添加文本内容，语言描述尽量简洁生动。</a:t>
            </a:r>
            <a:endParaRPr lang="en-US" altLang="zh-CN" sz="1200" kern="3000" spc="31" dirty="0">
              <a:solidFill>
                <a:schemeClr val="tx1">
                  <a:lumMod val="50000"/>
                  <a:lumOff val="50000"/>
                </a:schemeClr>
              </a:solidFill>
              <a:latin typeface="+mj-ea"/>
              <a:ea typeface="+mj-ea"/>
            </a:endParaRPr>
          </a:p>
          <a:p>
            <a:pPr>
              <a:lnSpc>
                <a:spcPct val="130000"/>
              </a:lnSpc>
            </a:pPr>
            <a:endParaRPr lang="en-US" altLang="zh-CN" sz="1200" kern="3000" spc="31" dirty="0">
              <a:solidFill>
                <a:schemeClr val="tx1">
                  <a:lumMod val="50000"/>
                  <a:lumOff val="50000"/>
                </a:schemeClr>
              </a:solidFill>
              <a:latin typeface="+mj-ea"/>
              <a:ea typeface="+mj-ea"/>
            </a:endParaRPr>
          </a:p>
        </p:txBody>
      </p:sp>
      <p:cxnSp>
        <p:nvCxnSpPr>
          <p:cNvPr id="80" name="直接连接符 79"/>
          <p:cNvCxnSpPr>
            <a:cxnSpLocks noChangeShapeType="1"/>
          </p:cNvCxnSpPr>
          <p:nvPr/>
        </p:nvCxnSpPr>
        <p:spPr bwMode="auto">
          <a:xfrm>
            <a:off x="1456343" y="2022475"/>
            <a:ext cx="9445982" cy="0"/>
          </a:xfrm>
          <a:prstGeom prst="line">
            <a:avLst/>
          </a:prstGeom>
          <a:noFill/>
          <a:ln w="15875">
            <a:solidFill>
              <a:schemeClr val="bg1"/>
            </a:solidFill>
            <a:round/>
          </a:ln>
          <a:extLst>
            <a:ext uri="{909E8E84-426E-40DD-AFC4-6F175D3DCCD1}">
              <a14:hiddenFill xmlns:a14="http://schemas.microsoft.com/office/drawing/2010/main">
                <a:noFill/>
              </a14:hiddenFill>
            </a:ext>
          </a:extLst>
        </p:spPr>
      </p:cxnSp>
      <p:sp>
        <p:nvSpPr>
          <p:cNvPr id="81" name="TextBox 376"/>
          <p:cNvSpPr txBox="1"/>
          <p:nvPr/>
        </p:nvSpPr>
        <p:spPr bwMode="auto">
          <a:xfrm>
            <a:off x="1508724" y="1620839"/>
            <a:ext cx="1261899" cy="369887"/>
          </a:xfrm>
          <a:prstGeom prst="rect">
            <a:avLst/>
          </a:prstGeom>
          <a:noFill/>
        </p:spPr>
        <p:txBody>
          <a:bodyPr wrap="none">
            <a:spAutoFit/>
          </a:bodyPr>
          <a:lstStyle>
            <a:defPPr>
              <a:defRPr lang="zh-CN"/>
            </a:defPPr>
            <a:lvl1pPr fontAlgn="auto">
              <a:spcBef>
                <a:spcPts val="0"/>
              </a:spcBef>
              <a:spcAft>
                <a:spcPts val="0"/>
              </a:spcAft>
              <a:defRPr sz="1200" spc="300">
                <a:latin typeface="微软雅黑" panose="020B0503020204020204" pitchFamily="34" charset="-122"/>
                <a:ea typeface="微软雅黑" panose="020B0503020204020204" pitchFamily="34" charset="-122"/>
                <a:cs typeface="Arial" panose="020B0604020202020204" pitchFamily="34" charset="0"/>
              </a:defRPr>
            </a:lvl1pPr>
          </a:lstStyle>
          <a:p>
            <a:pPr eaLnBrk="1" hangingPunct="1">
              <a:defRPr/>
            </a:pPr>
            <a:r>
              <a:rPr lang="zh-CN" altLang="en-US" sz="1800" b="1" dirty="0">
                <a:solidFill>
                  <a:schemeClr val="tx1">
                    <a:lumMod val="50000"/>
                    <a:lumOff val="50000"/>
                  </a:schemeClr>
                </a:solidFill>
                <a:ea typeface="+mn-ea"/>
                <a:cs typeface="+mn-ea"/>
              </a:rPr>
              <a:t>添加标题</a:t>
            </a:r>
            <a:endParaRPr lang="zh-CN" altLang="en-US" sz="1800" b="1" dirty="0">
              <a:solidFill>
                <a:schemeClr val="tx1">
                  <a:lumMod val="50000"/>
                  <a:lumOff val="50000"/>
                </a:schemeClr>
              </a:solidFill>
              <a:ea typeface="+mn-ea"/>
              <a:cs typeface="+mn-ea"/>
            </a:endParaRPr>
          </a:p>
        </p:txBody>
      </p:sp>
      <p:sp>
        <p:nvSpPr>
          <p:cNvPr id="82" name="TextBox 682"/>
          <p:cNvSpPr txBox="1">
            <a:spLocks noChangeArrowheads="1"/>
          </p:cNvSpPr>
          <p:nvPr/>
        </p:nvSpPr>
        <p:spPr bwMode="auto">
          <a:xfrm>
            <a:off x="2905542" y="3990975"/>
            <a:ext cx="43809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3200" b="1">
                <a:solidFill>
                  <a:schemeClr val="tx1">
                    <a:lumMod val="50000"/>
                    <a:lumOff val="50000"/>
                  </a:schemeClr>
                </a:solidFill>
                <a:latin typeface="+mn-ea"/>
                <a:ea typeface="+mn-ea"/>
                <a:cs typeface="+mn-ea"/>
              </a:rPr>
              <a:t>4</a:t>
            </a:r>
            <a:endParaRPr lang="zh-CN" altLang="en-US" sz="3200" b="1">
              <a:solidFill>
                <a:schemeClr val="tx1">
                  <a:lumMod val="50000"/>
                  <a:lumOff val="50000"/>
                </a:schemeClr>
              </a:solidFill>
              <a:latin typeface="+mn-ea"/>
              <a:ea typeface="+mn-ea"/>
              <a:cs typeface="+mn-ea"/>
            </a:endParaRPr>
          </a:p>
        </p:txBody>
      </p:sp>
      <p:sp>
        <p:nvSpPr>
          <p:cNvPr id="83" name="TextBox 682"/>
          <p:cNvSpPr txBox="1">
            <a:spLocks noChangeArrowheads="1"/>
          </p:cNvSpPr>
          <p:nvPr/>
        </p:nvSpPr>
        <p:spPr bwMode="auto">
          <a:xfrm>
            <a:off x="5915050" y="4003675"/>
            <a:ext cx="43809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3200" b="1">
                <a:solidFill>
                  <a:schemeClr val="tx1">
                    <a:lumMod val="50000"/>
                    <a:lumOff val="50000"/>
                  </a:schemeClr>
                </a:solidFill>
                <a:latin typeface="+mn-ea"/>
                <a:ea typeface="+mn-ea"/>
                <a:cs typeface="+mn-ea"/>
              </a:rPr>
              <a:t>6</a:t>
            </a:r>
            <a:endParaRPr lang="zh-CN" altLang="en-US" sz="3200" b="1">
              <a:solidFill>
                <a:schemeClr val="tx1">
                  <a:lumMod val="50000"/>
                  <a:lumOff val="50000"/>
                </a:schemeClr>
              </a:solidFill>
              <a:latin typeface="+mn-ea"/>
              <a:ea typeface="+mn-ea"/>
              <a:cs typeface="+mn-ea"/>
            </a:endParaRPr>
          </a:p>
        </p:txBody>
      </p:sp>
      <p:sp>
        <p:nvSpPr>
          <p:cNvPr id="84" name="TextBox 682"/>
          <p:cNvSpPr txBox="1">
            <a:spLocks noChangeArrowheads="1"/>
          </p:cNvSpPr>
          <p:nvPr/>
        </p:nvSpPr>
        <p:spPr bwMode="auto">
          <a:xfrm>
            <a:off x="8756304" y="3973513"/>
            <a:ext cx="69206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3200" b="1">
                <a:solidFill>
                  <a:schemeClr val="tx1">
                    <a:lumMod val="50000"/>
                    <a:lumOff val="50000"/>
                  </a:schemeClr>
                </a:solidFill>
                <a:latin typeface="+mn-ea"/>
                <a:ea typeface="+mn-ea"/>
                <a:cs typeface="+mn-ea"/>
              </a:rPr>
              <a:t>10</a:t>
            </a:r>
            <a:endParaRPr lang="zh-CN" altLang="en-US" sz="3200" b="1">
              <a:solidFill>
                <a:schemeClr val="tx1">
                  <a:lumMod val="50000"/>
                  <a:lumOff val="50000"/>
                </a:schemeClr>
              </a:solidFill>
              <a:latin typeface="+mn-ea"/>
              <a:ea typeface="+mn-ea"/>
              <a:cs typeface="+mn-ea"/>
            </a:endParaRPr>
          </a:p>
        </p:txBody>
      </p:sp>
      <p:sp>
        <p:nvSpPr>
          <p:cNvPr id="85" name="TextBox 381"/>
          <p:cNvSpPr txBox="1"/>
          <p:nvPr/>
        </p:nvSpPr>
        <p:spPr bwMode="auto">
          <a:xfrm>
            <a:off x="5557909" y="5689600"/>
            <a:ext cx="1158724" cy="338138"/>
          </a:xfrm>
          <a:prstGeom prst="rect">
            <a:avLst/>
          </a:prstGeom>
          <a:noFill/>
        </p:spPr>
        <p:txBody>
          <a:bodyPr wrap="none">
            <a:spAutoFit/>
          </a:bodyPr>
          <a:lstStyle>
            <a:defPPr>
              <a:defRPr lang="zh-CN"/>
            </a:defPPr>
            <a:lvl1pPr algn="ctr" fontAlgn="auto">
              <a:spcBef>
                <a:spcPts val="0"/>
              </a:spcBef>
              <a:spcAft>
                <a:spcPts val="0"/>
              </a:spcAft>
              <a:defRPr sz="1600" spc="300">
                <a:solidFill>
                  <a:srgbClr val="EBAC07"/>
                </a:solidFill>
                <a:latin typeface="微软雅黑" panose="020B0503020204020204" pitchFamily="34" charset="-122"/>
                <a:ea typeface="微软雅黑" panose="020B0503020204020204" pitchFamily="34" charset="-122"/>
                <a:cs typeface="Arial" panose="020B0604020202020204" pitchFamily="34" charset="0"/>
              </a:defRPr>
            </a:lvl1pPr>
          </a:lstStyle>
          <a:p>
            <a:pPr eaLnBrk="1" hangingPunct="1">
              <a:defRPr/>
            </a:pPr>
            <a:r>
              <a:rPr lang="zh-CN" altLang="en-US" b="1" dirty="0">
                <a:solidFill>
                  <a:schemeClr val="tx1">
                    <a:lumMod val="50000"/>
                    <a:lumOff val="50000"/>
                  </a:schemeClr>
                </a:solidFill>
                <a:ea typeface="+mn-ea"/>
                <a:cs typeface="+mn-ea"/>
              </a:rPr>
              <a:t>添加标题</a:t>
            </a:r>
            <a:endParaRPr lang="zh-CN" altLang="en-US" b="1" dirty="0">
              <a:solidFill>
                <a:schemeClr val="tx1">
                  <a:lumMod val="50000"/>
                  <a:lumOff val="50000"/>
                </a:schemeClr>
              </a:solidFill>
              <a:ea typeface="+mn-ea"/>
              <a:cs typeface="+mn-ea"/>
            </a:endParaRPr>
          </a:p>
        </p:txBody>
      </p:sp>
      <p:sp>
        <p:nvSpPr>
          <p:cNvPr id="86" name="TextBox 382"/>
          <p:cNvSpPr txBox="1"/>
          <p:nvPr/>
        </p:nvSpPr>
        <p:spPr bwMode="auto">
          <a:xfrm>
            <a:off x="8386466" y="5689600"/>
            <a:ext cx="1158724" cy="338138"/>
          </a:xfrm>
          <a:prstGeom prst="rect">
            <a:avLst/>
          </a:prstGeom>
          <a:noFill/>
        </p:spPr>
        <p:txBody>
          <a:bodyPr wrap="none">
            <a:spAutoFit/>
          </a:bodyPr>
          <a:lstStyle>
            <a:defPPr>
              <a:defRPr lang="zh-CN"/>
            </a:defPPr>
            <a:lvl1pPr algn="ctr" fontAlgn="auto">
              <a:spcBef>
                <a:spcPts val="0"/>
              </a:spcBef>
              <a:spcAft>
                <a:spcPts val="0"/>
              </a:spcAft>
              <a:defRPr sz="1600" spc="300">
                <a:solidFill>
                  <a:srgbClr val="8BC925"/>
                </a:solidFill>
                <a:latin typeface="微软雅黑" panose="020B0503020204020204" pitchFamily="34" charset="-122"/>
                <a:ea typeface="微软雅黑" panose="020B0503020204020204" pitchFamily="34" charset="-122"/>
                <a:cs typeface="Arial" panose="020B0604020202020204" pitchFamily="34" charset="0"/>
              </a:defRPr>
            </a:lvl1pPr>
          </a:lstStyle>
          <a:p>
            <a:pPr eaLnBrk="1" hangingPunct="1">
              <a:defRPr/>
            </a:pPr>
            <a:r>
              <a:rPr lang="zh-CN" altLang="en-US" b="1" dirty="0">
                <a:solidFill>
                  <a:schemeClr val="tx1">
                    <a:lumMod val="50000"/>
                    <a:lumOff val="50000"/>
                  </a:schemeClr>
                </a:solidFill>
                <a:ea typeface="+mn-ea"/>
                <a:cs typeface="+mn-ea"/>
              </a:rPr>
              <a:t>添加标题</a:t>
            </a:r>
            <a:endParaRPr lang="zh-CN" altLang="en-US" b="1" dirty="0">
              <a:solidFill>
                <a:schemeClr val="tx1">
                  <a:lumMod val="50000"/>
                  <a:lumOff val="50000"/>
                </a:schemeClr>
              </a:solidFill>
              <a:ea typeface="+mn-ea"/>
              <a:cs typeface="+mn-ea"/>
            </a:endParaRPr>
          </a:p>
        </p:txBody>
      </p:sp>
      <p:sp>
        <p:nvSpPr>
          <p:cNvPr id="87" name="TextBox 383"/>
          <p:cNvSpPr txBox="1"/>
          <p:nvPr/>
        </p:nvSpPr>
        <p:spPr bwMode="auto">
          <a:xfrm>
            <a:off x="2570623" y="5689600"/>
            <a:ext cx="1158724" cy="338138"/>
          </a:xfrm>
          <a:prstGeom prst="rect">
            <a:avLst/>
          </a:prstGeom>
          <a:noFill/>
        </p:spPr>
        <p:txBody>
          <a:bodyPr wrap="none">
            <a:spAutoFit/>
          </a:bodyPr>
          <a:lstStyle>
            <a:defPPr>
              <a:defRPr lang="zh-CN"/>
            </a:defPPr>
            <a:lvl1pPr algn="ctr" fontAlgn="auto">
              <a:spcBef>
                <a:spcPts val="0"/>
              </a:spcBef>
              <a:spcAft>
                <a:spcPts val="0"/>
              </a:spcAft>
              <a:defRPr sz="1600" spc="300">
                <a:solidFill>
                  <a:srgbClr val="F83003"/>
                </a:solidFill>
                <a:latin typeface="微软雅黑" panose="020B0503020204020204" pitchFamily="34" charset="-122"/>
                <a:ea typeface="微软雅黑" panose="020B0503020204020204" pitchFamily="34" charset="-122"/>
                <a:cs typeface="Arial" panose="020B0604020202020204" pitchFamily="34" charset="0"/>
              </a:defRPr>
            </a:lvl1pPr>
          </a:lstStyle>
          <a:p>
            <a:pPr eaLnBrk="1" hangingPunct="1">
              <a:defRPr/>
            </a:pPr>
            <a:r>
              <a:rPr lang="zh-CN" altLang="en-US" b="1" dirty="0">
                <a:solidFill>
                  <a:schemeClr val="tx1">
                    <a:lumMod val="50000"/>
                    <a:lumOff val="50000"/>
                  </a:schemeClr>
                </a:solidFill>
                <a:ea typeface="+mn-ea"/>
                <a:cs typeface="+mn-ea"/>
              </a:rPr>
              <a:t>添加标题</a:t>
            </a:r>
            <a:endParaRPr lang="zh-CN" altLang="en-US" b="1" dirty="0">
              <a:solidFill>
                <a:schemeClr val="tx1">
                  <a:lumMod val="50000"/>
                  <a:lumOff val="50000"/>
                </a:schemeClr>
              </a:solidFill>
              <a:ea typeface="+mn-ea"/>
              <a:cs typeface="+mn-ea"/>
            </a:endParaRPr>
          </a:p>
        </p:txBody>
      </p:sp>
      <p:sp>
        <p:nvSpPr>
          <p:cNvPr id="2" name="标题 1"/>
          <p:cNvSpPr>
            <a:spLocks noGrp="1"/>
          </p:cNvSpPr>
          <p:nvPr>
            <p:ph type="title"/>
          </p:nvPr>
        </p:nvSpPr>
        <p:spPr/>
        <p:txBody>
          <a:bodyPr/>
          <a:lstStyle/>
          <a:p>
            <a:r>
              <a:rPr lang="zh-CN" altLang="en-US" dirty="0">
                <a:cs typeface="+mn-ea"/>
              </a:rPr>
              <a:t>单击此处添加标题</a:t>
            </a:r>
            <a:endParaRPr lang="zh-CN" altLang="en-US" dirty="0">
              <a:ea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par>
                          <p:cTn id="8" fill="hold">
                            <p:stCondLst>
                              <p:cond delay="2000"/>
                            </p:stCondLst>
                            <p:childTnLst>
                              <p:par>
                                <p:cTn id="9" presetID="23" presetClass="entr" presetSubtype="32" fill="hold" grpId="0" nodeType="afterEffect">
                                  <p:stCondLst>
                                    <p:cond delay="0"/>
                                  </p:stCondLst>
                                  <p:childTnLst>
                                    <p:set>
                                      <p:cBhvr>
                                        <p:cTn id="10" dur="1" fill="hold">
                                          <p:stCondLst>
                                            <p:cond delay="0"/>
                                          </p:stCondLst>
                                        </p:cTn>
                                        <p:tgtEl>
                                          <p:spTgt spid="82"/>
                                        </p:tgtEl>
                                        <p:attrNameLst>
                                          <p:attrName>style.visibility</p:attrName>
                                        </p:attrNameLst>
                                      </p:cBhvr>
                                      <p:to>
                                        <p:strVal val="visible"/>
                                      </p:to>
                                    </p:set>
                                    <p:anim calcmode="lin" valueType="num">
                                      <p:cBhvr>
                                        <p:cTn id="11" dur="500" fill="hold"/>
                                        <p:tgtEl>
                                          <p:spTgt spid="82"/>
                                        </p:tgtEl>
                                        <p:attrNameLst>
                                          <p:attrName>ppt_w</p:attrName>
                                        </p:attrNameLst>
                                      </p:cBhvr>
                                      <p:tavLst>
                                        <p:tav tm="0">
                                          <p:val>
                                            <p:strVal val="4*#ppt_w"/>
                                          </p:val>
                                        </p:tav>
                                        <p:tav tm="100000">
                                          <p:val>
                                            <p:strVal val="#ppt_w"/>
                                          </p:val>
                                        </p:tav>
                                      </p:tavLst>
                                    </p:anim>
                                    <p:anim calcmode="lin" valueType="num">
                                      <p:cBhvr>
                                        <p:cTn id="12" dur="500" fill="hold"/>
                                        <p:tgtEl>
                                          <p:spTgt spid="82"/>
                                        </p:tgtEl>
                                        <p:attrNameLst>
                                          <p:attrName>ppt_h</p:attrName>
                                        </p:attrNameLst>
                                      </p:cBhvr>
                                      <p:tavLst>
                                        <p:tav tm="0">
                                          <p:val>
                                            <p:strVal val="4*#ppt_h"/>
                                          </p:val>
                                        </p:tav>
                                        <p:tav tm="100000">
                                          <p:val>
                                            <p:strVal val="#ppt_h"/>
                                          </p:val>
                                        </p:tav>
                                      </p:tavLst>
                                    </p:anim>
                                  </p:childTnLst>
                                </p:cTn>
                              </p:par>
                            </p:childTnLst>
                          </p:cTn>
                        </p:par>
                        <p:par>
                          <p:cTn id="13" fill="hold">
                            <p:stCondLst>
                              <p:cond delay="2500"/>
                            </p:stCondLst>
                            <p:childTnLst>
                              <p:par>
                                <p:cTn id="14" presetID="22" presetClass="entr" presetSubtype="8" fill="hold" grpId="0" nodeType="afterEffect">
                                  <p:stCondLst>
                                    <p:cond delay="0"/>
                                  </p:stCondLst>
                                  <p:childTnLst>
                                    <p:set>
                                      <p:cBhvr>
                                        <p:cTn id="15" dur="1" fill="hold">
                                          <p:stCondLst>
                                            <p:cond delay="0"/>
                                          </p:stCondLst>
                                        </p:cTn>
                                        <p:tgtEl>
                                          <p:spTgt spid="87"/>
                                        </p:tgtEl>
                                        <p:attrNameLst>
                                          <p:attrName>style.visibility</p:attrName>
                                        </p:attrNameLst>
                                      </p:cBhvr>
                                      <p:to>
                                        <p:strVal val="visible"/>
                                      </p:to>
                                    </p:set>
                                    <p:animEffect transition="in" filter="wipe(left)">
                                      <p:cBhvr>
                                        <p:cTn id="16" dur="500"/>
                                        <p:tgtEl>
                                          <p:spTgt spid="87"/>
                                        </p:tgtEl>
                                      </p:cBhvr>
                                    </p:animEffect>
                                  </p:childTnLst>
                                </p:cTn>
                              </p:par>
                            </p:childTnLst>
                          </p:cTn>
                        </p:par>
                        <p:par>
                          <p:cTn id="17" fill="hold">
                            <p:stCondLst>
                              <p:cond delay="3000"/>
                            </p:stCondLst>
                            <p:childTnLst>
                              <p:par>
                                <p:cTn id="18" presetID="21" presetClass="entr" presetSubtype="1" fill="hold"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wheel(1)">
                                      <p:cBhvr>
                                        <p:cTn id="20" dur="2000"/>
                                        <p:tgtEl>
                                          <p:spTgt spid="29"/>
                                        </p:tgtEl>
                                      </p:cBhvr>
                                    </p:animEffect>
                                  </p:childTnLst>
                                </p:cTn>
                              </p:par>
                            </p:childTnLst>
                          </p:cTn>
                        </p:par>
                        <p:par>
                          <p:cTn id="21" fill="hold">
                            <p:stCondLst>
                              <p:cond delay="5000"/>
                            </p:stCondLst>
                            <p:childTnLst>
                              <p:par>
                                <p:cTn id="22" presetID="23" presetClass="entr" presetSubtype="32" fill="hold" grpId="0" nodeType="afterEffect">
                                  <p:stCondLst>
                                    <p:cond delay="0"/>
                                  </p:stCondLst>
                                  <p:childTnLst>
                                    <p:set>
                                      <p:cBhvr>
                                        <p:cTn id="23" dur="1" fill="hold">
                                          <p:stCondLst>
                                            <p:cond delay="0"/>
                                          </p:stCondLst>
                                        </p:cTn>
                                        <p:tgtEl>
                                          <p:spTgt spid="83"/>
                                        </p:tgtEl>
                                        <p:attrNameLst>
                                          <p:attrName>style.visibility</p:attrName>
                                        </p:attrNameLst>
                                      </p:cBhvr>
                                      <p:to>
                                        <p:strVal val="visible"/>
                                      </p:to>
                                    </p:set>
                                    <p:anim calcmode="lin" valueType="num">
                                      <p:cBhvr>
                                        <p:cTn id="24" dur="500" fill="hold"/>
                                        <p:tgtEl>
                                          <p:spTgt spid="83"/>
                                        </p:tgtEl>
                                        <p:attrNameLst>
                                          <p:attrName>ppt_w</p:attrName>
                                        </p:attrNameLst>
                                      </p:cBhvr>
                                      <p:tavLst>
                                        <p:tav tm="0">
                                          <p:val>
                                            <p:strVal val="4*#ppt_w"/>
                                          </p:val>
                                        </p:tav>
                                        <p:tav tm="100000">
                                          <p:val>
                                            <p:strVal val="#ppt_w"/>
                                          </p:val>
                                        </p:tav>
                                      </p:tavLst>
                                    </p:anim>
                                    <p:anim calcmode="lin" valueType="num">
                                      <p:cBhvr>
                                        <p:cTn id="25" dur="500" fill="hold"/>
                                        <p:tgtEl>
                                          <p:spTgt spid="83"/>
                                        </p:tgtEl>
                                        <p:attrNameLst>
                                          <p:attrName>ppt_h</p:attrName>
                                        </p:attrNameLst>
                                      </p:cBhvr>
                                      <p:tavLst>
                                        <p:tav tm="0">
                                          <p:val>
                                            <p:strVal val="4*#ppt_h"/>
                                          </p:val>
                                        </p:tav>
                                        <p:tav tm="100000">
                                          <p:val>
                                            <p:strVal val="#ppt_h"/>
                                          </p:val>
                                        </p:tav>
                                      </p:tavLst>
                                    </p:anim>
                                  </p:childTnLst>
                                </p:cTn>
                              </p:par>
                            </p:childTnLst>
                          </p:cTn>
                        </p:par>
                        <p:par>
                          <p:cTn id="26" fill="hold">
                            <p:stCondLst>
                              <p:cond delay="5500"/>
                            </p:stCondLst>
                            <p:childTnLst>
                              <p:par>
                                <p:cTn id="27" presetID="22" presetClass="entr" presetSubtype="8" fill="hold" grpId="0" nodeType="afterEffect">
                                  <p:stCondLst>
                                    <p:cond delay="0"/>
                                  </p:stCondLst>
                                  <p:childTnLst>
                                    <p:set>
                                      <p:cBhvr>
                                        <p:cTn id="28" dur="1" fill="hold">
                                          <p:stCondLst>
                                            <p:cond delay="0"/>
                                          </p:stCondLst>
                                        </p:cTn>
                                        <p:tgtEl>
                                          <p:spTgt spid="85"/>
                                        </p:tgtEl>
                                        <p:attrNameLst>
                                          <p:attrName>style.visibility</p:attrName>
                                        </p:attrNameLst>
                                      </p:cBhvr>
                                      <p:to>
                                        <p:strVal val="visible"/>
                                      </p:to>
                                    </p:set>
                                    <p:animEffect transition="in" filter="wipe(left)">
                                      <p:cBhvr>
                                        <p:cTn id="29" dur="500"/>
                                        <p:tgtEl>
                                          <p:spTgt spid="85"/>
                                        </p:tgtEl>
                                      </p:cBhvr>
                                    </p:animEffect>
                                  </p:childTnLst>
                                </p:cTn>
                              </p:par>
                            </p:childTnLst>
                          </p:cTn>
                        </p:par>
                        <p:par>
                          <p:cTn id="30" fill="hold">
                            <p:stCondLst>
                              <p:cond delay="6000"/>
                            </p:stCondLst>
                            <p:childTnLst>
                              <p:par>
                                <p:cTn id="31" presetID="21" presetClass="entr" presetSubtype="1" fill="hold" nodeType="afterEffect">
                                  <p:stCondLst>
                                    <p:cond delay="0"/>
                                  </p:stCondLst>
                                  <p:childTnLst>
                                    <p:set>
                                      <p:cBhvr>
                                        <p:cTn id="32" dur="1" fill="hold">
                                          <p:stCondLst>
                                            <p:cond delay="0"/>
                                          </p:stCondLst>
                                        </p:cTn>
                                        <p:tgtEl>
                                          <p:spTgt spid="54"/>
                                        </p:tgtEl>
                                        <p:attrNameLst>
                                          <p:attrName>style.visibility</p:attrName>
                                        </p:attrNameLst>
                                      </p:cBhvr>
                                      <p:to>
                                        <p:strVal val="visible"/>
                                      </p:to>
                                    </p:set>
                                    <p:animEffect transition="in" filter="wheel(1)">
                                      <p:cBhvr>
                                        <p:cTn id="33" dur="2000"/>
                                        <p:tgtEl>
                                          <p:spTgt spid="54"/>
                                        </p:tgtEl>
                                      </p:cBhvr>
                                    </p:animEffect>
                                  </p:childTnLst>
                                </p:cTn>
                              </p:par>
                            </p:childTnLst>
                          </p:cTn>
                        </p:par>
                        <p:par>
                          <p:cTn id="34" fill="hold">
                            <p:stCondLst>
                              <p:cond delay="8000"/>
                            </p:stCondLst>
                            <p:childTnLst>
                              <p:par>
                                <p:cTn id="35" presetID="23" presetClass="entr" presetSubtype="32" fill="hold" grpId="0" nodeType="afterEffect">
                                  <p:stCondLst>
                                    <p:cond delay="0"/>
                                  </p:stCondLst>
                                  <p:childTnLst>
                                    <p:set>
                                      <p:cBhvr>
                                        <p:cTn id="36" dur="1" fill="hold">
                                          <p:stCondLst>
                                            <p:cond delay="0"/>
                                          </p:stCondLst>
                                        </p:cTn>
                                        <p:tgtEl>
                                          <p:spTgt spid="84"/>
                                        </p:tgtEl>
                                        <p:attrNameLst>
                                          <p:attrName>style.visibility</p:attrName>
                                        </p:attrNameLst>
                                      </p:cBhvr>
                                      <p:to>
                                        <p:strVal val="visible"/>
                                      </p:to>
                                    </p:set>
                                    <p:anim calcmode="lin" valueType="num">
                                      <p:cBhvr>
                                        <p:cTn id="37" dur="500" fill="hold"/>
                                        <p:tgtEl>
                                          <p:spTgt spid="84"/>
                                        </p:tgtEl>
                                        <p:attrNameLst>
                                          <p:attrName>ppt_w</p:attrName>
                                        </p:attrNameLst>
                                      </p:cBhvr>
                                      <p:tavLst>
                                        <p:tav tm="0">
                                          <p:val>
                                            <p:strVal val="4*#ppt_w"/>
                                          </p:val>
                                        </p:tav>
                                        <p:tav tm="100000">
                                          <p:val>
                                            <p:strVal val="#ppt_w"/>
                                          </p:val>
                                        </p:tav>
                                      </p:tavLst>
                                    </p:anim>
                                    <p:anim calcmode="lin" valueType="num">
                                      <p:cBhvr>
                                        <p:cTn id="38" dur="500" fill="hold"/>
                                        <p:tgtEl>
                                          <p:spTgt spid="84"/>
                                        </p:tgtEl>
                                        <p:attrNameLst>
                                          <p:attrName>ppt_h</p:attrName>
                                        </p:attrNameLst>
                                      </p:cBhvr>
                                      <p:tavLst>
                                        <p:tav tm="0">
                                          <p:val>
                                            <p:strVal val="4*#ppt_h"/>
                                          </p:val>
                                        </p:tav>
                                        <p:tav tm="100000">
                                          <p:val>
                                            <p:strVal val="#ppt_h"/>
                                          </p:val>
                                        </p:tav>
                                      </p:tavLst>
                                    </p:anim>
                                  </p:childTnLst>
                                </p:cTn>
                              </p:par>
                            </p:childTnLst>
                          </p:cTn>
                        </p:par>
                        <p:par>
                          <p:cTn id="39" fill="hold">
                            <p:stCondLst>
                              <p:cond delay="8500"/>
                            </p:stCondLst>
                            <p:childTnLst>
                              <p:par>
                                <p:cTn id="40" presetID="22" presetClass="entr" presetSubtype="8" fill="hold" grpId="0" nodeType="afterEffect">
                                  <p:stCondLst>
                                    <p:cond delay="0"/>
                                  </p:stCondLst>
                                  <p:childTnLst>
                                    <p:set>
                                      <p:cBhvr>
                                        <p:cTn id="41" dur="1" fill="hold">
                                          <p:stCondLst>
                                            <p:cond delay="0"/>
                                          </p:stCondLst>
                                        </p:cTn>
                                        <p:tgtEl>
                                          <p:spTgt spid="86"/>
                                        </p:tgtEl>
                                        <p:attrNameLst>
                                          <p:attrName>style.visibility</p:attrName>
                                        </p:attrNameLst>
                                      </p:cBhvr>
                                      <p:to>
                                        <p:strVal val="visible"/>
                                      </p:to>
                                    </p:set>
                                    <p:animEffect transition="in" filter="wipe(left)">
                                      <p:cBhvr>
                                        <p:cTn id="42" dur="500"/>
                                        <p:tgtEl>
                                          <p:spTgt spid="86"/>
                                        </p:tgtEl>
                                      </p:cBhvr>
                                    </p:animEffect>
                                  </p:childTnLst>
                                </p:cTn>
                              </p:par>
                            </p:childTnLst>
                          </p:cTn>
                        </p:par>
                        <p:par>
                          <p:cTn id="43" fill="hold">
                            <p:stCondLst>
                              <p:cond delay="9000"/>
                            </p:stCondLst>
                            <p:childTnLst>
                              <p:par>
                                <p:cTn id="44" presetID="22" presetClass="entr" presetSubtype="8" fill="hold" grpId="0" nodeType="afterEffect">
                                  <p:stCondLst>
                                    <p:cond delay="0"/>
                                  </p:stCondLst>
                                  <p:childTnLst>
                                    <p:set>
                                      <p:cBhvr>
                                        <p:cTn id="45" dur="1" fill="hold">
                                          <p:stCondLst>
                                            <p:cond delay="0"/>
                                          </p:stCondLst>
                                        </p:cTn>
                                        <p:tgtEl>
                                          <p:spTgt spid="81"/>
                                        </p:tgtEl>
                                        <p:attrNameLst>
                                          <p:attrName>style.visibility</p:attrName>
                                        </p:attrNameLst>
                                      </p:cBhvr>
                                      <p:to>
                                        <p:strVal val="visible"/>
                                      </p:to>
                                    </p:set>
                                    <p:animEffect transition="in" filter="wipe(left)">
                                      <p:cBhvr>
                                        <p:cTn id="46" dur="500"/>
                                        <p:tgtEl>
                                          <p:spTgt spid="81"/>
                                        </p:tgtEl>
                                      </p:cBhvr>
                                    </p:animEffect>
                                  </p:childTnLst>
                                </p:cTn>
                              </p:par>
                            </p:childTnLst>
                          </p:cTn>
                        </p:par>
                        <p:par>
                          <p:cTn id="47" fill="hold">
                            <p:stCondLst>
                              <p:cond delay="9500"/>
                            </p:stCondLst>
                            <p:childTnLst>
                              <p:par>
                                <p:cTn id="48" presetID="22" presetClass="entr" presetSubtype="8" fill="hold" nodeType="afterEffect">
                                  <p:stCondLst>
                                    <p:cond delay="0"/>
                                  </p:stCondLst>
                                  <p:childTnLst>
                                    <p:set>
                                      <p:cBhvr>
                                        <p:cTn id="49" dur="1" fill="hold">
                                          <p:stCondLst>
                                            <p:cond delay="0"/>
                                          </p:stCondLst>
                                        </p:cTn>
                                        <p:tgtEl>
                                          <p:spTgt spid="80"/>
                                        </p:tgtEl>
                                        <p:attrNameLst>
                                          <p:attrName>style.visibility</p:attrName>
                                        </p:attrNameLst>
                                      </p:cBhvr>
                                      <p:to>
                                        <p:strVal val="visible"/>
                                      </p:to>
                                    </p:set>
                                    <p:animEffect transition="in" filter="wipe(left)">
                                      <p:cBhvr>
                                        <p:cTn id="50" dur="500"/>
                                        <p:tgtEl>
                                          <p:spTgt spid="80"/>
                                        </p:tgtEl>
                                      </p:cBhvr>
                                    </p:animEffect>
                                  </p:childTnLst>
                                </p:cTn>
                              </p:par>
                            </p:childTnLst>
                          </p:cTn>
                        </p:par>
                        <p:par>
                          <p:cTn id="51" fill="hold">
                            <p:stCondLst>
                              <p:cond delay="10000"/>
                            </p:stCondLst>
                            <p:childTnLst>
                              <p:par>
                                <p:cTn id="52" presetID="22" presetClass="entr" presetSubtype="8" fill="hold" grpId="0" nodeType="afterEffect">
                                  <p:stCondLst>
                                    <p:cond delay="0"/>
                                  </p:stCondLst>
                                  <p:iterate type="lt">
                                    <p:tmPct val="10000"/>
                                  </p:iterate>
                                  <p:childTnLst>
                                    <p:set>
                                      <p:cBhvr>
                                        <p:cTn id="53" dur="1" fill="hold">
                                          <p:stCondLst>
                                            <p:cond delay="0"/>
                                          </p:stCondLst>
                                        </p:cTn>
                                        <p:tgtEl>
                                          <p:spTgt spid="79"/>
                                        </p:tgtEl>
                                        <p:attrNameLst>
                                          <p:attrName>style.visibility</p:attrName>
                                        </p:attrNameLst>
                                      </p:cBhvr>
                                      <p:to>
                                        <p:strVal val="visible"/>
                                      </p:to>
                                    </p:set>
                                    <p:animEffect transition="in" filter="wipe(left)">
                                      <p:cBhvr>
                                        <p:cTn id="54" dur="25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P spid="81" grpId="0"/>
      <p:bldP spid="82" grpId="0"/>
      <p:bldP spid="83" grpId="0"/>
      <p:bldP spid="84" grpId="0"/>
      <p:bldP spid="85" grpId="0"/>
      <p:bldP spid="86" grpId="0"/>
      <p:bldP spid="8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任意多边形 12"/>
          <p:cNvSpPr/>
          <p:nvPr/>
        </p:nvSpPr>
        <p:spPr bwMode="auto">
          <a:xfrm>
            <a:off x="3503761" y="2922489"/>
            <a:ext cx="247618" cy="930275"/>
          </a:xfrm>
          <a:custGeom>
            <a:avLst/>
            <a:gdLst/>
            <a:ahLst/>
            <a:cxnLst/>
            <a:rect l="0" t="0" r="0" b="0"/>
            <a:pathLst>
              <a:path>
                <a:moveTo>
                  <a:pt x="0" y="0"/>
                </a:moveTo>
                <a:lnTo>
                  <a:pt x="0" y="1160859"/>
                </a:lnTo>
                <a:lnTo>
                  <a:pt x="309562" y="1160859"/>
                </a:lnTo>
              </a:path>
            </a:pathLst>
          </a:custGeom>
          <a:noFill/>
          <a:ln>
            <a:solidFill>
              <a:schemeClr val="tx2"/>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zh-CN" altLang="en-US">
              <a:cs typeface="+mn-ea"/>
            </a:endParaRPr>
          </a:p>
        </p:txBody>
      </p:sp>
      <p:sp>
        <p:nvSpPr>
          <p:cNvPr id="15" name="任意多边形 14"/>
          <p:cNvSpPr/>
          <p:nvPr/>
        </p:nvSpPr>
        <p:spPr bwMode="auto">
          <a:xfrm>
            <a:off x="3503761" y="2922489"/>
            <a:ext cx="247618" cy="2479675"/>
          </a:xfrm>
          <a:custGeom>
            <a:avLst/>
            <a:gdLst/>
            <a:ahLst/>
            <a:cxnLst/>
            <a:rect l="0" t="0" r="0" b="0"/>
            <a:pathLst>
              <a:path>
                <a:moveTo>
                  <a:pt x="0" y="0"/>
                </a:moveTo>
                <a:lnTo>
                  <a:pt x="0" y="3095624"/>
                </a:lnTo>
                <a:lnTo>
                  <a:pt x="309562" y="3095624"/>
                </a:lnTo>
              </a:path>
            </a:pathLst>
          </a:custGeom>
          <a:noFill/>
          <a:ln>
            <a:solidFill>
              <a:schemeClr val="tx2"/>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zh-CN" altLang="en-US">
              <a:cs typeface="+mn-ea"/>
            </a:endParaRPr>
          </a:p>
        </p:txBody>
      </p:sp>
      <p:sp>
        <p:nvSpPr>
          <p:cNvPr id="18" name="任意多边形 17"/>
          <p:cNvSpPr/>
          <p:nvPr/>
        </p:nvSpPr>
        <p:spPr bwMode="auto">
          <a:xfrm>
            <a:off x="6602158" y="2922489"/>
            <a:ext cx="247618" cy="930275"/>
          </a:xfrm>
          <a:custGeom>
            <a:avLst/>
            <a:gdLst/>
            <a:ahLst/>
            <a:cxnLst/>
            <a:rect l="0" t="0" r="0" b="0"/>
            <a:pathLst>
              <a:path>
                <a:moveTo>
                  <a:pt x="0" y="0"/>
                </a:moveTo>
                <a:lnTo>
                  <a:pt x="0" y="1160859"/>
                </a:lnTo>
                <a:lnTo>
                  <a:pt x="309562" y="1160859"/>
                </a:lnTo>
              </a:path>
            </a:pathLst>
          </a:custGeom>
          <a:noFill/>
          <a:ln>
            <a:solidFill>
              <a:schemeClr val="accent1"/>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zh-CN" altLang="en-US">
              <a:cs typeface="+mn-ea"/>
            </a:endParaRPr>
          </a:p>
        </p:txBody>
      </p:sp>
      <p:sp>
        <p:nvSpPr>
          <p:cNvPr id="20" name="任意多边形 19"/>
          <p:cNvSpPr/>
          <p:nvPr/>
        </p:nvSpPr>
        <p:spPr bwMode="auto">
          <a:xfrm>
            <a:off x="6602158" y="2922489"/>
            <a:ext cx="247618" cy="2479675"/>
          </a:xfrm>
          <a:custGeom>
            <a:avLst/>
            <a:gdLst/>
            <a:ahLst/>
            <a:cxnLst/>
            <a:rect l="0" t="0" r="0" b="0"/>
            <a:pathLst>
              <a:path>
                <a:moveTo>
                  <a:pt x="0" y="0"/>
                </a:moveTo>
                <a:lnTo>
                  <a:pt x="0" y="3095624"/>
                </a:lnTo>
                <a:lnTo>
                  <a:pt x="309562" y="3095624"/>
                </a:lnTo>
              </a:path>
            </a:pathLst>
          </a:custGeom>
          <a:noFill/>
          <a:ln>
            <a:solidFill>
              <a:schemeClr val="accent1"/>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zh-CN" altLang="en-US">
              <a:cs typeface="+mn-ea"/>
            </a:endParaRPr>
          </a:p>
        </p:txBody>
      </p:sp>
      <p:grpSp>
        <p:nvGrpSpPr>
          <p:cNvPr id="5" name="组合 4"/>
          <p:cNvGrpSpPr/>
          <p:nvPr/>
        </p:nvGrpSpPr>
        <p:grpSpPr>
          <a:xfrm>
            <a:off x="3751379" y="3232050"/>
            <a:ext cx="1982529" cy="2789238"/>
            <a:chOff x="3366650" y="3092450"/>
            <a:chExt cx="1982529" cy="2789238"/>
          </a:xfrm>
        </p:grpSpPr>
        <p:sp>
          <p:nvSpPr>
            <p:cNvPr id="14" name="任意多边形 13"/>
            <p:cNvSpPr/>
            <p:nvPr/>
          </p:nvSpPr>
          <p:spPr bwMode="auto">
            <a:xfrm>
              <a:off x="3366650" y="3092450"/>
              <a:ext cx="1982529" cy="1239838"/>
            </a:xfrm>
            <a:custGeom>
              <a:avLst/>
              <a:gdLst>
                <a:gd name="connsiteX0" fmla="*/ 0 w 2476499"/>
                <a:gd name="connsiteY0" fmla="*/ 154781 h 1547812"/>
                <a:gd name="connsiteX1" fmla="*/ 154781 w 2476499"/>
                <a:gd name="connsiteY1" fmla="*/ 0 h 1547812"/>
                <a:gd name="connsiteX2" fmla="*/ 2321718 w 2476499"/>
                <a:gd name="connsiteY2" fmla="*/ 0 h 1547812"/>
                <a:gd name="connsiteX3" fmla="*/ 2476499 w 2476499"/>
                <a:gd name="connsiteY3" fmla="*/ 154781 h 1547812"/>
                <a:gd name="connsiteX4" fmla="*/ 2476499 w 2476499"/>
                <a:gd name="connsiteY4" fmla="*/ 1393031 h 1547812"/>
                <a:gd name="connsiteX5" fmla="*/ 2321718 w 2476499"/>
                <a:gd name="connsiteY5" fmla="*/ 1547812 h 1547812"/>
                <a:gd name="connsiteX6" fmla="*/ 154781 w 2476499"/>
                <a:gd name="connsiteY6" fmla="*/ 1547812 h 1547812"/>
                <a:gd name="connsiteX7" fmla="*/ 0 w 2476499"/>
                <a:gd name="connsiteY7" fmla="*/ 1393031 h 1547812"/>
                <a:gd name="connsiteX8" fmla="*/ 0 w 2476499"/>
                <a:gd name="connsiteY8" fmla="*/ 154781 h 154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6499" h="1547812">
                  <a:moveTo>
                    <a:pt x="0" y="154781"/>
                  </a:moveTo>
                  <a:cubicBezTo>
                    <a:pt x="0" y="69298"/>
                    <a:pt x="69298" y="0"/>
                    <a:pt x="154781" y="0"/>
                  </a:cubicBezTo>
                  <a:lnTo>
                    <a:pt x="2321718" y="0"/>
                  </a:lnTo>
                  <a:cubicBezTo>
                    <a:pt x="2407201" y="0"/>
                    <a:pt x="2476499" y="69298"/>
                    <a:pt x="2476499" y="154781"/>
                  </a:cubicBezTo>
                  <a:lnTo>
                    <a:pt x="2476499" y="1393031"/>
                  </a:lnTo>
                  <a:cubicBezTo>
                    <a:pt x="2476499" y="1478514"/>
                    <a:pt x="2407201" y="1547812"/>
                    <a:pt x="2321718" y="1547812"/>
                  </a:cubicBezTo>
                  <a:lnTo>
                    <a:pt x="154781" y="1547812"/>
                  </a:lnTo>
                  <a:cubicBezTo>
                    <a:pt x="69298" y="1547812"/>
                    <a:pt x="0" y="1478514"/>
                    <a:pt x="0" y="1393031"/>
                  </a:cubicBezTo>
                  <a:lnTo>
                    <a:pt x="0" y="154781"/>
                  </a:lnTo>
                  <a:close/>
                </a:path>
              </a:pathLst>
            </a:custGeom>
            <a:ln>
              <a:solidFill>
                <a:schemeClr val="tx2"/>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169159" tIns="127884" rIns="169159" bIns="127884" spcCol="1270" anchor="ctr"/>
            <a:lstStyle/>
            <a:p>
              <a:pPr algn="ctr" defTabSz="2889250">
                <a:lnSpc>
                  <a:spcPct val="90000"/>
                </a:lnSpc>
                <a:spcAft>
                  <a:spcPct val="35000"/>
                </a:spcAft>
                <a:defRPr/>
              </a:pPr>
              <a:endParaRPr lang="zh-CN" altLang="en-US" sz="6500">
                <a:cs typeface="+mn-ea"/>
              </a:endParaRPr>
            </a:p>
          </p:txBody>
        </p:sp>
        <p:sp>
          <p:nvSpPr>
            <p:cNvPr id="16" name="任意多边形 15"/>
            <p:cNvSpPr/>
            <p:nvPr/>
          </p:nvSpPr>
          <p:spPr bwMode="auto">
            <a:xfrm>
              <a:off x="3366650" y="4641850"/>
              <a:ext cx="1982529" cy="1239838"/>
            </a:xfrm>
            <a:custGeom>
              <a:avLst/>
              <a:gdLst>
                <a:gd name="connsiteX0" fmla="*/ 0 w 2476499"/>
                <a:gd name="connsiteY0" fmla="*/ 154781 h 1547812"/>
                <a:gd name="connsiteX1" fmla="*/ 154781 w 2476499"/>
                <a:gd name="connsiteY1" fmla="*/ 0 h 1547812"/>
                <a:gd name="connsiteX2" fmla="*/ 2321718 w 2476499"/>
                <a:gd name="connsiteY2" fmla="*/ 0 h 1547812"/>
                <a:gd name="connsiteX3" fmla="*/ 2476499 w 2476499"/>
                <a:gd name="connsiteY3" fmla="*/ 154781 h 1547812"/>
                <a:gd name="connsiteX4" fmla="*/ 2476499 w 2476499"/>
                <a:gd name="connsiteY4" fmla="*/ 1393031 h 1547812"/>
                <a:gd name="connsiteX5" fmla="*/ 2321718 w 2476499"/>
                <a:gd name="connsiteY5" fmla="*/ 1547812 h 1547812"/>
                <a:gd name="connsiteX6" fmla="*/ 154781 w 2476499"/>
                <a:gd name="connsiteY6" fmla="*/ 1547812 h 1547812"/>
                <a:gd name="connsiteX7" fmla="*/ 0 w 2476499"/>
                <a:gd name="connsiteY7" fmla="*/ 1393031 h 1547812"/>
                <a:gd name="connsiteX8" fmla="*/ 0 w 2476499"/>
                <a:gd name="connsiteY8" fmla="*/ 154781 h 154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6499" h="1547812">
                  <a:moveTo>
                    <a:pt x="0" y="154781"/>
                  </a:moveTo>
                  <a:cubicBezTo>
                    <a:pt x="0" y="69298"/>
                    <a:pt x="69298" y="0"/>
                    <a:pt x="154781" y="0"/>
                  </a:cubicBezTo>
                  <a:lnTo>
                    <a:pt x="2321718" y="0"/>
                  </a:lnTo>
                  <a:cubicBezTo>
                    <a:pt x="2407201" y="0"/>
                    <a:pt x="2476499" y="69298"/>
                    <a:pt x="2476499" y="154781"/>
                  </a:cubicBezTo>
                  <a:lnTo>
                    <a:pt x="2476499" y="1393031"/>
                  </a:lnTo>
                  <a:cubicBezTo>
                    <a:pt x="2476499" y="1478514"/>
                    <a:pt x="2407201" y="1547812"/>
                    <a:pt x="2321718" y="1547812"/>
                  </a:cubicBezTo>
                  <a:lnTo>
                    <a:pt x="154781" y="1547812"/>
                  </a:lnTo>
                  <a:cubicBezTo>
                    <a:pt x="69298" y="1547812"/>
                    <a:pt x="0" y="1478514"/>
                    <a:pt x="0" y="1393031"/>
                  </a:cubicBezTo>
                  <a:lnTo>
                    <a:pt x="0" y="154781"/>
                  </a:lnTo>
                  <a:close/>
                </a:path>
              </a:pathLst>
            </a:custGeom>
            <a:ln>
              <a:solidFill>
                <a:schemeClr val="tx2"/>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169159" tIns="127884" rIns="169159" bIns="127884" spcCol="1270" anchor="ctr"/>
            <a:lstStyle/>
            <a:p>
              <a:pPr algn="ctr" defTabSz="2889250">
                <a:lnSpc>
                  <a:spcPct val="90000"/>
                </a:lnSpc>
                <a:spcAft>
                  <a:spcPct val="35000"/>
                </a:spcAft>
                <a:defRPr/>
              </a:pPr>
              <a:endParaRPr lang="zh-CN" altLang="en-US" sz="6500">
                <a:cs typeface="+mn-ea"/>
              </a:endParaRPr>
            </a:p>
          </p:txBody>
        </p:sp>
        <p:sp>
          <p:nvSpPr>
            <p:cNvPr id="25608" name="TextBox 10"/>
            <p:cNvSpPr txBox="1">
              <a:spLocks noChangeArrowheads="1"/>
            </p:cNvSpPr>
            <p:nvPr/>
          </p:nvSpPr>
          <p:spPr bwMode="auto">
            <a:xfrm>
              <a:off x="3530141" y="3205163"/>
              <a:ext cx="1819038" cy="105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r>
                <a:rPr lang="zh-CN" altLang="en-US" dirty="0"/>
                <a:t>文字内容需概括精炼，建议与标题相关并符合整体语言风格，语言描述尽量简洁生动。</a:t>
              </a:r>
              <a:endParaRPr lang="en-US" altLang="zh-CN" dirty="0"/>
            </a:p>
          </p:txBody>
        </p:sp>
        <p:sp>
          <p:nvSpPr>
            <p:cNvPr id="25610" name="TextBox 10"/>
            <p:cNvSpPr txBox="1">
              <a:spLocks noChangeArrowheads="1"/>
            </p:cNvSpPr>
            <p:nvPr/>
          </p:nvSpPr>
          <p:spPr bwMode="auto">
            <a:xfrm>
              <a:off x="3520617" y="4754563"/>
              <a:ext cx="1819038" cy="105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r>
                <a:rPr lang="zh-CN" altLang="en-US" dirty="0"/>
                <a:t>文字内容需概括精炼，建议与标题相关并符合整体语言风格，语言描述尽量简洁生动。</a:t>
              </a:r>
              <a:endParaRPr lang="en-US" altLang="zh-CN" dirty="0"/>
            </a:p>
          </p:txBody>
        </p:sp>
      </p:grpSp>
      <p:grpSp>
        <p:nvGrpSpPr>
          <p:cNvPr id="6" name="组合 5"/>
          <p:cNvGrpSpPr/>
          <p:nvPr/>
        </p:nvGrpSpPr>
        <p:grpSpPr>
          <a:xfrm>
            <a:off x="6849776" y="3232050"/>
            <a:ext cx="1982529" cy="2789238"/>
            <a:chOff x="6465047" y="3092450"/>
            <a:chExt cx="1982529" cy="2789238"/>
          </a:xfrm>
        </p:grpSpPr>
        <p:sp>
          <p:nvSpPr>
            <p:cNvPr id="19" name="任意多边形 18"/>
            <p:cNvSpPr/>
            <p:nvPr/>
          </p:nvSpPr>
          <p:spPr bwMode="auto">
            <a:xfrm>
              <a:off x="6465047" y="3092450"/>
              <a:ext cx="1982529" cy="1239838"/>
            </a:xfrm>
            <a:custGeom>
              <a:avLst/>
              <a:gdLst>
                <a:gd name="connsiteX0" fmla="*/ 0 w 2476499"/>
                <a:gd name="connsiteY0" fmla="*/ 154781 h 1547812"/>
                <a:gd name="connsiteX1" fmla="*/ 154781 w 2476499"/>
                <a:gd name="connsiteY1" fmla="*/ 0 h 1547812"/>
                <a:gd name="connsiteX2" fmla="*/ 2321718 w 2476499"/>
                <a:gd name="connsiteY2" fmla="*/ 0 h 1547812"/>
                <a:gd name="connsiteX3" fmla="*/ 2476499 w 2476499"/>
                <a:gd name="connsiteY3" fmla="*/ 154781 h 1547812"/>
                <a:gd name="connsiteX4" fmla="*/ 2476499 w 2476499"/>
                <a:gd name="connsiteY4" fmla="*/ 1393031 h 1547812"/>
                <a:gd name="connsiteX5" fmla="*/ 2321718 w 2476499"/>
                <a:gd name="connsiteY5" fmla="*/ 1547812 h 1547812"/>
                <a:gd name="connsiteX6" fmla="*/ 154781 w 2476499"/>
                <a:gd name="connsiteY6" fmla="*/ 1547812 h 1547812"/>
                <a:gd name="connsiteX7" fmla="*/ 0 w 2476499"/>
                <a:gd name="connsiteY7" fmla="*/ 1393031 h 1547812"/>
                <a:gd name="connsiteX8" fmla="*/ 0 w 2476499"/>
                <a:gd name="connsiteY8" fmla="*/ 154781 h 154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6499" h="1547812">
                  <a:moveTo>
                    <a:pt x="0" y="154781"/>
                  </a:moveTo>
                  <a:cubicBezTo>
                    <a:pt x="0" y="69298"/>
                    <a:pt x="69298" y="0"/>
                    <a:pt x="154781" y="0"/>
                  </a:cubicBezTo>
                  <a:lnTo>
                    <a:pt x="2321718" y="0"/>
                  </a:lnTo>
                  <a:cubicBezTo>
                    <a:pt x="2407201" y="0"/>
                    <a:pt x="2476499" y="69298"/>
                    <a:pt x="2476499" y="154781"/>
                  </a:cubicBezTo>
                  <a:lnTo>
                    <a:pt x="2476499" y="1393031"/>
                  </a:lnTo>
                  <a:cubicBezTo>
                    <a:pt x="2476499" y="1478514"/>
                    <a:pt x="2407201" y="1547812"/>
                    <a:pt x="2321718" y="1547812"/>
                  </a:cubicBezTo>
                  <a:lnTo>
                    <a:pt x="154781" y="1547812"/>
                  </a:lnTo>
                  <a:cubicBezTo>
                    <a:pt x="69298" y="1547812"/>
                    <a:pt x="0" y="1478514"/>
                    <a:pt x="0" y="1393031"/>
                  </a:cubicBezTo>
                  <a:lnTo>
                    <a:pt x="0" y="154781"/>
                  </a:lnTo>
                  <a:close/>
                </a:path>
              </a:pathLst>
            </a:custGeom>
            <a:ln>
              <a:solidFill>
                <a:schemeClr val="accent1"/>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169159" tIns="127884" rIns="169159" bIns="127884" spcCol="1270" anchor="ctr"/>
            <a:lstStyle/>
            <a:p>
              <a:pPr algn="ctr" defTabSz="2889250">
                <a:lnSpc>
                  <a:spcPct val="90000"/>
                </a:lnSpc>
                <a:spcAft>
                  <a:spcPct val="35000"/>
                </a:spcAft>
                <a:defRPr/>
              </a:pPr>
              <a:endParaRPr lang="zh-CN" altLang="en-US" sz="6500">
                <a:cs typeface="+mn-ea"/>
              </a:endParaRPr>
            </a:p>
          </p:txBody>
        </p:sp>
        <p:sp>
          <p:nvSpPr>
            <p:cNvPr id="21" name="任意多边形 20"/>
            <p:cNvSpPr/>
            <p:nvPr/>
          </p:nvSpPr>
          <p:spPr bwMode="auto">
            <a:xfrm>
              <a:off x="6465047" y="4641850"/>
              <a:ext cx="1982529" cy="1239838"/>
            </a:xfrm>
            <a:custGeom>
              <a:avLst/>
              <a:gdLst>
                <a:gd name="connsiteX0" fmla="*/ 0 w 2476499"/>
                <a:gd name="connsiteY0" fmla="*/ 154781 h 1547812"/>
                <a:gd name="connsiteX1" fmla="*/ 154781 w 2476499"/>
                <a:gd name="connsiteY1" fmla="*/ 0 h 1547812"/>
                <a:gd name="connsiteX2" fmla="*/ 2321718 w 2476499"/>
                <a:gd name="connsiteY2" fmla="*/ 0 h 1547812"/>
                <a:gd name="connsiteX3" fmla="*/ 2476499 w 2476499"/>
                <a:gd name="connsiteY3" fmla="*/ 154781 h 1547812"/>
                <a:gd name="connsiteX4" fmla="*/ 2476499 w 2476499"/>
                <a:gd name="connsiteY4" fmla="*/ 1393031 h 1547812"/>
                <a:gd name="connsiteX5" fmla="*/ 2321718 w 2476499"/>
                <a:gd name="connsiteY5" fmla="*/ 1547812 h 1547812"/>
                <a:gd name="connsiteX6" fmla="*/ 154781 w 2476499"/>
                <a:gd name="connsiteY6" fmla="*/ 1547812 h 1547812"/>
                <a:gd name="connsiteX7" fmla="*/ 0 w 2476499"/>
                <a:gd name="connsiteY7" fmla="*/ 1393031 h 1547812"/>
                <a:gd name="connsiteX8" fmla="*/ 0 w 2476499"/>
                <a:gd name="connsiteY8" fmla="*/ 154781 h 154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6499" h="1547812">
                  <a:moveTo>
                    <a:pt x="0" y="154781"/>
                  </a:moveTo>
                  <a:cubicBezTo>
                    <a:pt x="0" y="69298"/>
                    <a:pt x="69298" y="0"/>
                    <a:pt x="154781" y="0"/>
                  </a:cubicBezTo>
                  <a:lnTo>
                    <a:pt x="2321718" y="0"/>
                  </a:lnTo>
                  <a:cubicBezTo>
                    <a:pt x="2407201" y="0"/>
                    <a:pt x="2476499" y="69298"/>
                    <a:pt x="2476499" y="154781"/>
                  </a:cubicBezTo>
                  <a:lnTo>
                    <a:pt x="2476499" y="1393031"/>
                  </a:lnTo>
                  <a:cubicBezTo>
                    <a:pt x="2476499" y="1478514"/>
                    <a:pt x="2407201" y="1547812"/>
                    <a:pt x="2321718" y="1547812"/>
                  </a:cubicBezTo>
                  <a:lnTo>
                    <a:pt x="154781" y="1547812"/>
                  </a:lnTo>
                  <a:cubicBezTo>
                    <a:pt x="69298" y="1547812"/>
                    <a:pt x="0" y="1478514"/>
                    <a:pt x="0" y="1393031"/>
                  </a:cubicBezTo>
                  <a:lnTo>
                    <a:pt x="0" y="154781"/>
                  </a:lnTo>
                  <a:close/>
                </a:path>
              </a:pathLst>
            </a:custGeom>
            <a:ln>
              <a:solidFill>
                <a:schemeClr val="accent1"/>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169159" tIns="127884" rIns="169159" bIns="127884" spcCol="1270" anchor="ctr"/>
            <a:lstStyle/>
            <a:p>
              <a:pPr algn="ctr" defTabSz="2889250">
                <a:lnSpc>
                  <a:spcPct val="90000"/>
                </a:lnSpc>
                <a:spcAft>
                  <a:spcPct val="35000"/>
                </a:spcAft>
                <a:defRPr/>
              </a:pPr>
              <a:endParaRPr lang="zh-CN" altLang="en-US" sz="6500">
                <a:cs typeface="+mn-ea"/>
              </a:endParaRPr>
            </a:p>
          </p:txBody>
        </p:sp>
        <p:sp>
          <p:nvSpPr>
            <p:cNvPr id="25609" name="TextBox 10"/>
            <p:cNvSpPr txBox="1">
              <a:spLocks noChangeArrowheads="1"/>
            </p:cNvSpPr>
            <p:nvPr/>
          </p:nvSpPr>
          <p:spPr bwMode="auto">
            <a:xfrm>
              <a:off x="6628538" y="3205163"/>
              <a:ext cx="1819038" cy="105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r>
                <a:rPr lang="zh-CN" altLang="en-US" dirty="0"/>
                <a:t>文字内容需概括精炼，建议与标题相关并符合整体语言风格，语言描述尽量简洁生动。</a:t>
              </a:r>
              <a:endParaRPr lang="en-US" altLang="zh-CN" dirty="0"/>
            </a:p>
          </p:txBody>
        </p:sp>
        <p:sp>
          <p:nvSpPr>
            <p:cNvPr id="25611" name="TextBox 10"/>
            <p:cNvSpPr txBox="1">
              <a:spLocks noChangeArrowheads="1"/>
            </p:cNvSpPr>
            <p:nvPr/>
          </p:nvSpPr>
          <p:spPr bwMode="auto">
            <a:xfrm>
              <a:off x="6628538" y="4754563"/>
              <a:ext cx="1819038" cy="105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r>
                <a:rPr lang="zh-CN" altLang="en-US" dirty="0"/>
                <a:t>文字内容需概括精炼，建议与标题相关并符合整体语言风格，语言描述尽量简洁生动。</a:t>
              </a:r>
              <a:endParaRPr lang="en-US" altLang="zh-CN" dirty="0"/>
            </a:p>
          </p:txBody>
        </p:sp>
      </p:grpSp>
      <p:grpSp>
        <p:nvGrpSpPr>
          <p:cNvPr id="3" name="组合 2"/>
          <p:cNvGrpSpPr/>
          <p:nvPr/>
        </p:nvGrpSpPr>
        <p:grpSpPr>
          <a:xfrm>
            <a:off x="3256144" y="1682650"/>
            <a:ext cx="2477765" cy="1239838"/>
            <a:chOff x="2871415" y="1543050"/>
            <a:chExt cx="2477765" cy="1239838"/>
          </a:xfrm>
        </p:grpSpPr>
        <p:sp>
          <p:nvSpPr>
            <p:cNvPr id="12" name="任意多边形 11"/>
            <p:cNvSpPr/>
            <p:nvPr/>
          </p:nvSpPr>
          <p:spPr bwMode="auto">
            <a:xfrm>
              <a:off x="2871415" y="1543050"/>
              <a:ext cx="2477765" cy="1239838"/>
            </a:xfrm>
            <a:custGeom>
              <a:avLst/>
              <a:gdLst>
                <a:gd name="connsiteX0" fmla="*/ 0 w 3095624"/>
                <a:gd name="connsiteY0" fmla="*/ 154781 h 1547812"/>
                <a:gd name="connsiteX1" fmla="*/ 154781 w 3095624"/>
                <a:gd name="connsiteY1" fmla="*/ 0 h 1547812"/>
                <a:gd name="connsiteX2" fmla="*/ 2940843 w 3095624"/>
                <a:gd name="connsiteY2" fmla="*/ 0 h 1547812"/>
                <a:gd name="connsiteX3" fmla="*/ 3095624 w 3095624"/>
                <a:gd name="connsiteY3" fmla="*/ 154781 h 1547812"/>
                <a:gd name="connsiteX4" fmla="*/ 3095624 w 3095624"/>
                <a:gd name="connsiteY4" fmla="*/ 1393031 h 1547812"/>
                <a:gd name="connsiteX5" fmla="*/ 2940843 w 3095624"/>
                <a:gd name="connsiteY5" fmla="*/ 1547812 h 1547812"/>
                <a:gd name="connsiteX6" fmla="*/ 154781 w 3095624"/>
                <a:gd name="connsiteY6" fmla="*/ 1547812 h 1547812"/>
                <a:gd name="connsiteX7" fmla="*/ 0 w 3095624"/>
                <a:gd name="connsiteY7" fmla="*/ 1393031 h 1547812"/>
                <a:gd name="connsiteX8" fmla="*/ 0 w 3095624"/>
                <a:gd name="connsiteY8" fmla="*/ 154781 h 154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95624" h="1547812">
                  <a:moveTo>
                    <a:pt x="0" y="154781"/>
                  </a:moveTo>
                  <a:cubicBezTo>
                    <a:pt x="0" y="69298"/>
                    <a:pt x="69298" y="0"/>
                    <a:pt x="154781" y="0"/>
                  </a:cubicBezTo>
                  <a:lnTo>
                    <a:pt x="2940843" y="0"/>
                  </a:lnTo>
                  <a:cubicBezTo>
                    <a:pt x="3026326" y="0"/>
                    <a:pt x="3095624" y="69298"/>
                    <a:pt x="3095624" y="154781"/>
                  </a:cubicBezTo>
                  <a:lnTo>
                    <a:pt x="3095624" y="1393031"/>
                  </a:lnTo>
                  <a:cubicBezTo>
                    <a:pt x="3095624" y="1478514"/>
                    <a:pt x="3026326" y="1547812"/>
                    <a:pt x="2940843" y="1547812"/>
                  </a:cubicBezTo>
                  <a:lnTo>
                    <a:pt x="154781" y="1547812"/>
                  </a:lnTo>
                  <a:cubicBezTo>
                    <a:pt x="69298" y="1547812"/>
                    <a:pt x="0" y="1478514"/>
                    <a:pt x="0" y="1393031"/>
                  </a:cubicBezTo>
                  <a:lnTo>
                    <a:pt x="0" y="154781"/>
                  </a:lnTo>
                  <a:close/>
                </a:path>
              </a:pathLst>
            </a:custGeom>
            <a:solidFill>
              <a:schemeClr val="tx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69159" tIns="127884" rIns="169159" bIns="127884" spcCol="1270" anchor="ctr"/>
            <a:lstStyle/>
            <a:p>
              <a:pPr algn="ctr" defTabSz="2889250">
                <a:lnSpc>
                  <a:spcPct val="90000"/>
                </a:lnSpc>
                <a:spcAft>
                  <a:spcPct val="35000"/>
                </a:spcAft>
                <a:defRPr/>
              </a:pPr>
              <a:endParaRPr lang="zh-CN" altLang="en-US" sz="6500">
                <a:cs typeface="+mn-ea"/>
              </a:endParaRPr>
            </a:p>
          </p:txBody>
        </p:sp>
        <p:pic>
          <p:nvPicPr>
            <p:cNvPr id="25612" name="图片 25"/>
            <p:cNvPicPr>
              <a:picLocks noChangeAspect="1"/>
            </p:cNvPicPr>
            <p:nvPr/>
          </p:nvPicPr>
          <p:blipFill>
            <a:blip r:embed="rId1" cstate="print">
              <a:extLst>
                <a:ext uri="{28A0092B-C50C-407E-A947-70E740481C1C}">
                  <a14:useLocalDpi xmlns:a14="http://schemas.microsoft.com/office/drawing/2010/main" val="0"/>
                </a:ext>
              </a:extLst>
            </a:blip>
            <a:srcRect l="26163" r="25645"/>
            <a:stretch>
              <a:fillRect/>
            </a:stretch>
          </p:blipFill>
          <p:spPr bwMode="auto">
            <a:xfrm>
              <a:off x="3001572" y="1689101"/>
              <a:ext cx="450791"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4" name="文本框 27"/>
            <p:cNvSpPr txBox="1">
              <a:spLocks noChangeArrowheads="1"/>
            </p:cNvSpPr>
            <p:nvPr/>
          </p:nvSpPr>
          <p:spPr bwMode="auto">
            <a:xfrm>
              <a:off x="3661886" y="2011363"/>
              <a:ext cx="128888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dirty="0">
                  <a:solidFill>
                    <a:schemeClr val="bg1"/>
                  </a:solidFill>
                  <a:latin typeface="+mn-ea"/>
                  <a:ea typeface="+mn-ea"/>
                  <a:cs typeface="+mn-ea"/>
                </a:rPr>
                <a:t>添加文本</a:t>
              </a:r>
              <a:endParaRPr lang="zh-CN" altLang="en-US" sz="2000" b="1" dirty="0">
                <a:solidFill>
                  <a:schemeClr val="bg1"/>
                </a:solidFill>
                <a:latin typeface="+mn-ea"/>
                <a:ea typeface="+mn-ea"/>
                <a:cs typeface="+mn-ea"/>
              </a:endParaRPr>
            </a:p>
          </p:txBody>
        </p:sp>
      </p:grpSp>
      <p:grpSp>
        <p:nvGrpSpPr>
          <p:cNvPr id="4" name="组合 3"/>
          <p:cNvGrpSpPr/>
          <p:nvPr/>
        </p:nvGrpSpPr>
        <p:grpSpPr>
          <a:xfrm>
            <a:off x="6352952" y="1682650"/>
            <a:ext cx="2479353" cy="1239838"/>
            <a:chOff x="5968223" y="1543050"/>
            <a:chExt cx="2479353" cy="1239838"/>
          </a:xfrm>
        </p:grpSpPr>
        <p:sp>
          <p:nvSpPr>
            <p:cNvPr id="17" name="任意多边形 16"/>
            <p:cNvSpPr/>
            <p:nvPr/>
          </p:nvSpPr>
          <p:spPr bwMode="auto">
            <a:xfrm>
              <a:off x="5969811" y="1543050"/>
              <a:ext cx="2477765" cy="1239838"/>
            </a:xfrm>
            <a:custGeom>
              <a:avLst/>
              <a:gdLst>
                <a:gd name="connsiteX0" fmla="*/ 0 w 3095624"/>
                <a:gd name="connsiteY0" fmla="*/ 154781 h 1547812"/>
                <a:gd name="connsiteX1" fmla="*/ 154781 w 3095624"/>
                <a:gd name="connsiteY1" fmla="*/ 0 h 1547812"/>
                <a:gd name="connsiteX2" fmla="*/ 2940843 w 3095624"/>
                <a:gd name="connsiteY2" fmla="*/ 0 h 1547812"/>
                <a:gd name="connsiteX3" fmla="*/ 3095624 w 3095624"/>
                <a:gd name="connsiteY3" fmla="*/ 154781 h 1547812"/>
                <a:gd name="connsiteX4" fmla="*/ 3095624 w 3095624"/>
                <a:gd name="connsiteY4" fmla="*/ 1393031 h 1547812"/>
                <a:gd name="connsiteX5" fmla="*/ 2940843 w 3095624"/>
                <a:gd name="connsiteY5" fmla="*/ 1547812 h 1547812"/>
                <a:gd name="connsiteX6" fmla="*/ 154781 w 3095624"/>
                <a:gd name="connsiteY6" fmla="*/ 1547812 h 1547812"/>
                <a:gd name="connsiteX7" fmla="*/ 0 w 3095624"/>
                <a:gd name="connsiteY7" fmla="*/ 1393031 h 1547812"/>
                <a:gd name="connsiteX8" fmla="*/ 0 w 3095624"/>
                <a:gd name="connsiteY8" fmla="*/ 154781 h 154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95624" h="1547812">
                  <a:moveTo>
                    <a:pt x="0" y="154781"/>
                  </a:moveTo>
                  <a:cubicBezTo>
                    <a:pt x="0" y="69298"/>
                    <a:pt x="69298" y="0"/>
                    <a:pt x="154781" y="0"/>
                  </a:cubicBezTo>
                  <a:lnTo>
                    <a:pt x="2940843" y="0"/>
                  </a:lnTo>
                  <a:cubicBezTo>
                    <a:pt x="3026326" y="0"/>
                    <a:pt x="3095624" y="69298"/>
                    <a:pt x="3095624" y="154781"/>
                  </a:cubicBezTo>
                  <a:lnTo>
                    <a:pt x="3095624" y="1393031"/>
                  </a:lnTo>
                  <a:cubicBezTo>
                    <a:pt x="3095624" y="1478514"/>
                    <a:pt x="3026326" y="1547812"/>
                    <a:pt x="2940843" y="1547812"/>
                  </a:cubicBezTo>
                  <a:lnTo>
                    <a:pt x="154781" y="1547812"/>
                  </a:lnTo>
                  <a:cubicBezTo>
                    <a:pt x="69298" y="1547812"/>
                    <a:pt x="0" y="1478514"/>
                    <a:pt x="0" y="1393031"/>
                  </a:cubicBezTo>
                  <a:lnTo>
                    <a:pt x="0" y="154781"/>
                  </a:lnTo>
                  <a:close/>
                </a:path>
              </a:pathLst>
            </a:cu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69159" tIns="127884" rIns="169159" bIns="127884" spcCol="1270" anchor="ctr"/>
            <a:lstStyle/>
            <a:p>
              <a:pPr algn="ctr" defTabSz="2889250">
                <a:lnSpc>
                  <a:spcPct val="90000"/>
                </a:lnSpc>
                <a:spcAft>
                  <a:spcPct val="35000"/>
                </a:spcAft>
                <a:defRPr/>
              </a:pPr>
              <a:endParaRPr lang="zh-CN" altLang="en-US" sz="6500">
                <a:cs typeface="+mn-ea"/>
              </a:endParaRPr>
            </a:p>
          </p:txBody>
        </p:sp>
        <p:pic>
          <p:nvPicPr>
            <p:cNvPr id="25613" name="图片 2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68223" y="1808163"/>
              <a:ext cx="817457"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5" name="文本框 28"/>
            <p:cNvSpPr txBox="1">
              <a:spLocks noChangeArrowheads="1"/>
            </p:cNvSpPr>
            <p:nvPr/>
          </p:nvSpPr>
          <p:spPr bwMode="auto">
            <a:xfrm>
              <a:off x="6760283" y="2011363"/>
              <a:ext cx="128888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a:solidFill>
                    <a:schemeClr val="bg1"/>
                  </a:solidFill>
                  <a:latin typeface="+mn-ea"/>
                  <a:ea typeface="+mn-ea"/>
                  <a:cs typeface="+mn-ea"/>
                </a:rPr>
                <a:t>添加文本</a:t>
              </a:r>
              <a:endParaRPr lang="zh-CN" altLang="en-US" sz="2000" b="1">
                <a:solidFill>
                  <a:schemeClr val="bg1"/>
                </a:solidFill>
                <a:latin typeface="+mn-ea"/>
                <a:ea typeface="+mn-ea"/>
                <a:cs typeface="+mn-ea"/>
              </a:endParaRPr>
            </a:p>
          </p:txBody>
        </p:sp>
      </p:grpSp>
      <p:sp>
        <p:nvSpPr>
          <p:cNvPr id="2" name="标题 1"/>
          <p:cNvSpPr>
            <a:spLocks noGrp="1"/>
          </p:cNvSpPr>
          <p:nvPr>
            <p:ph type="title"/>
          </p:nvPr>
        </p:nvSpPr>
        <p:spPr/>
        <p:txBody>
          <a:bodyPr/>
          <a:lstStyle/>
          <a:p>
            <a:r>
              <a:rPr lang="zh-CN" altLang="en-US" dirty="0">
                <a:cs typeface="+mn-ea"/>
              </a:rPr>
              <a:t>单击此处添加标题</a:t>
            </a:r>
            <a:endParaRPr lang="zh-CN" altLang="en-US" dirty="0">
              <a:ea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3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par>
                                <p:cTn id="13" presetID="22" presetClass="entr" presetSubtype="1" fill="hold" grpId="0" nodeType="withEffect">
                                  <p:stCondLst>
                                    <p:cond delay="600"/>
                                  </p:stCondLst>
                                  <p:childTnLst>
                                    <p:set>
                                      <p:cBhvr>
                                        <p:cTn id="14" dur="1" fill="hold">
                                          <p:stCondLst>
                                            <p:cond delay="0"/>
                                          </p:stCondLst>
                                        </p:cTn>
                                        <p:tgtEl>
                                          <p:spTgt spid="13"/>
                                        </p:tgtEl>
                                        <p:attrNameLst>
                                          <p:attrName>style.visibility</p:attrName>
                                        </p:attrNameLst>
                                      </p:cBhvr>
                                      <p:to>
                                        <p:strVal val="visible"/>
                                      </p:to>
                                    </p:set>
                                    <p:animEffect transition="in" filter="wipe(up)">
                                      <p:cBhvr>
                                        <p:cTn id="15" dur="500"/>
                                        <p:tgtEl>
                                          <p:spTgt spid="13"/>
                                        </p:tgtEl>
                                      </p:cBhvr>
                                    </p:animEffect>
                                  </p:childTnLst>
                                </p:cTn>
                              </p:par>
                              <p:par>
                                <p:cTn id="16" presetID="22" presetClass="entr" presetSubtype="1" fill="hold" grpId="0" nodeType="withEffect">
                                  <p:stCondLst>
                                    <p:cond delay="900"/>
                                  </p:stCondLst>
                                  <p:childTnLst>
                                    <p:set>
                                      <p:cBhvr>
                                        <p:cTn id="17" dur="1" fill="hold">
                                          <p:stCondLst>
                                            <p:cond delay="0"/>
                                          </p:stCondLst>
                                        </p:cTn>
                                        <p:tgtEl>
                                          <p:spTgt spid="15"/>
                                        </p:tgtEl>
                                        <p:attrNameLst>
                                          <p:attrName>style.visibility</p:attrName>
                                        </p:attrNameLst>
                                      </p:cBhvr>
                                      <p:to>
                                        <p:strVal val="visible"/>
                                      </p:to>
                                    </p:set>
                                    <p:animEffect transition="in" filter="wipe(up)">
                                      <p:cBhvr>
                                        <p:cTn id="18" dur="500"/>
                                        <p:tgtEl>
                                          <p:spTgt spid="15"/>
                                        </p:tgtEl>
                                      </p:cBhvr>
                                    </p:animEffect>
                                  </p:childTnLst>
                                </p:cTn>
                              </p:par>
                              <p:par>
                                <p:cTn id="19" presetID="22" presetClass="entr" presetSubtype="8" fill="hold" nodeType="withEffect">
                                  <p:stCondLst>
                                    <p:cond delay="120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par>
                                <p:cTn id="22" presetID="22" presetClass="entr" presetSubtype="1" fill="hold" grpId="0" nodeType="withEffect">
                                  <p:stCondLst>
                                    <p:cond delay="1500"/>
                                  </p:stCondLst>
                                  <p:childTnLst>
                                    <p:set>
                                      <p:cBhvr>
                                        <p:cTn id="23" dur="1" fill="hold">
                                          <p:stCondLst>
                                            <p:cond delay="0"/>
                                          </p:stCondLst>
                                        </p:cTn>
                                        <p:tgtEl>
                                          <p:spTgt spid="18"/>
                                        </p:tgtEl>
                                        <p:attrNameLst>
                                          <p:attrName>style.visibility</p:attrName>
                                        </p:attrNameLst>
                                      </p:cBhvr>
                                      <p:to>
                                        <p:strVal val="visible"/>
                                      </p:to>
                                    </p:set>
                                    <p:animEffect transition="in" filter="wipe(up)">
                                      <p:cBhvr>
                                        <p:cTn id="24" dur="500"/>
                                        <p:tgtEl>
                                          <p:spTgt spid="18"/>
                                        </p:tgtEl>
                                      </p:cBhvr>
                                    </p:animEffect>
                                  </p:childTnLst>
                                </p:cTn>
                              </p:par>
                              <p:par>
                                <p:cTn id="25" presetID="22" presetClass="entr" presetSubtype="1" fill="hold" grpId="0" nodeType="withEffect">
                                  <p:stCondLst>
                                    <p:cond delay="1800"/>
                                  </p:stCondLst>
                                  <p:childTnLst>
                                    <p:set>
                                      <p:cBhvr>
                                        <p:cTn id="26" dur="1" fill="hold">
                                          <p:stCondLst>
                                            <p:cond delay="0"/>
                                          </p:stCondLst>
                                        </p:cTn>
                                        <p:tgtEl>
                                          <p:spTgt spid="20"/>
                                        </p:tgtEl>
                                        <p:attrNameLst>
                                          <p:attrName>style.visibility</p:attrName>
                                        </p:attrNameLst>
                                      </p:cBhvr>
                                      <p:to>
                                        <p:strVal val="visible"/>
                                      </p:to>
                                    </p:set>
                                    <p:animEffect transition="in" filter="wipe(up)">
                                      <p:cBhvr>
                                        <p:cTn id="27" dur="500"/>
                                        <p:tgtEl>
                                          <p:spTgt spid="20"/>
                                        </p:tgtEl>
                                      </p:cBhvr>
                                    </p:animEffect>
                                  </p:childTnLst>
                                </p:cTn>
                              </p:par>
                              <p:par>
                                <p:cTn id="28" presetID="22" presetClass="entr" presetSubtype="8" fill="hold" nodeType="withEffect">
                                  <p:stCondLst>
                                    <p:cond delay="210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8" grpId="0" animBg="1"/>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任意多边形 10"/>
          <p:cNvSpPr/>
          <p:nvPr/>
        </p:nvSpPr>
        <p:spPr>
          <a:xfrm rot="5400000">
            <a:off x="7171274" y="1996249"/>
            <a:ext cx="1833563" cy="1641261"/>
          </a:xfrm>
          <a:custGeom>
            <a:avLst/>
            <a:gdLst>
              <a:gd name="connsiteX0" fmla="*/ 0 w 1834305"/>
              <a:gd name="connsiteY0" fmla="*/ 1078825 h 1640637"/>
              <a:gd name="connsiteX1" fmla="*/ 1834305 w 1834305"/>
              <a:gd name="connsiteY1" fmla="*/ 0 h 1640637"/>
              <a:gd name="connsiteX2" fmla="*/ 1834305 w 1834305"/>
              <a:gd name="connsiteY2" fmla="*/ 1399285 h 1640637"/>
              <a:gd name="connsiteX3" fmla="*/ 1774909 w 1834305"/>
              <a:gd name="connsiteY3" fmla="*/ 1396286 h 1640637"/>
              <a:gd name="connsiteX4" fmla="*/ 1034741 w 1834305"/>
              <a:gd name="connsiteY4" fmla="*/ 1622376 h 1640637"/>
              <a:gd name="connsiteX5" fmla="*/ 1010322 w 1834305"/>
              <a:gd name="connsiteY5" fmla="*/ 1640637 h 1640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4305" h="1640637">
                <a:moveTo>
                  <a:pt x="0" y="1078825"/>
                </a:moveTo>
                <a:cubicBezTo>
                  <a:pt x="370288" y="412925"/>
                  <a:pt x="1072376" y="0"/>
                  <a:pt x="1834305" y="0"/>
                </a:cubicBezTo>
                <a:lnTo>
                  <a:pt x="1834305" y="1399285"/>
                </a:lnTo>
                <a:lnTo>
                  <a:pt x="1774909" y="1396286"/>
                </a:lnTo>
                <a:cubicBezTo>
                  <a:pt x="1500734" y="1396286"/>
                  <a:pt x="1246027" y="1479635"/>
                  <a:pt x="1034741" y="1622376"/>
                </a:cubicBezTo>
                <a:lnTo>
                  <a:pt x="1010322" y="1640637"/>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cs typeface="+mn-ea"/>
            </a:endParaRPr>
          </a:p>
        </p:txBody>
      </p:sp>
      <p:sp>
        <p:nvSpPr>
          <p:cNvPr id="12" name="任意多边形 11"/>
          <p:cNvSpPr/>
          <p:nvPr/>
        </p:nvSpPr>
        <p:spPr>
          <a:xfrm rot="9058301">
            <a:off x="7326154" y="3633646"/>
            <a:ext cx="1834911" cy="1765300"/>
          </a:xfrm>
          <a:custGeom>
            <a:avLst/>
            <a:gdLst>
              <a:gd name="connsiteX0" fmla="*/ 1234014 w 1834305"/>
              <a:gd name="connsiteY0" fmla="*/ 1765026 h 1765026"/>
              <a:gd name="connsiteX1" fmla="*/ 0 w 1834305"/>
              <a:gd name="connsiteY1" fmla="*/ 1078825 h 1765026"/>
              <a:gd name="connsiteX2" fmla="*/ 1834305 w 1834305"/>
              <a:gd name="connsiteY2" fmla="*/ 0 h 1765026"/>
              <a:gd name="connsiteX3" fmla="*/ 1834305 w 1834305"/>
              <a:gd name="connsiteY3" fmla="*/ 1269819 h 1765026"/>
              <a:gd name="connsiteX4" fmla="*/ 1737433 w 1834305"/>
              <a:gd name="connsiteY4" fmla="*/ 1313321 h 1765026"/>
              <a:gd name="connsiteX5" fmla="*/ 1252240 w 1834305"/>
              <a:gd name="connsiteY5" fmla="*/ 1735766 h 1765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4305" h="1765026">
                <a:moveTo>
                  <a:pt x="1234014" y="1765026"/>
                </a:moveTo>
                <a:lnTo>
                  <a:pt x="0" y="1078825"/>
                </a:lnTo>
                <a:cubicBezTo>
                  <a:pt x="370288" y="412925"/>
                  <a:pt x="1072376" y="0"/>
                  <a:pt x="1834305" y="0"/>
                </a:cubicBezTo>
                <a:lnTo>
                  <a:pt x="1834305" y="1269819"/>
                </a:lnTo>
                <a:lnTo>
                  <a:pt x="1737433" y="1313321"/>
                </a:lnTo>
                <a:cubicBezTo>
                  <a:pt x="1547988" y="1409553"/>
                  <a:pt x="1379974" y="1552166"/>
                  <a:pt x="1252240" y="1735766"/>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cs typeface="+mn-ea"/>
            </a:endParaRPr>
          </a:p>
        </p:txBody>
      </p:sp>
      <p:sp>
        <p:nvSpPr>
          <p:cNvPr id="13" name="任意多边形 12"/>
          <p:cNvSpPr/>
          <p:nvPr/>
        </p:nvSpPr>
        <p:spPr>
          <a:xfrm rot="16200000">
            <a:off x="3174468" y="3891723"/>
            <a:ext cx="1835150" cy="1626975"/>
          </a:xfrm>
          <a:custGeom>
            <a:avLst/>
            <a:gdLst>
              <a:gd name="connsiteX0" fmla="*/ 1834305 w 1834305"/>
              <a:gd name="connsiteY0" fmla="*/ 0 h 1626600"/>
              <a:gd name="connsiteX1" fmla="*/ 1834305 w 1834305"/>
              <a:gd name="connsiteY1" fmla="*/ 1331393 h 1626600"/>
              <a:gd name="connsiteX2" fmla="*/ 1818726 w 1834305"/>
              <a:gd name="connsiteY2" fmla="*/ 1330606 h 1626600"/>
              <a:gd name="connsiteX3" fmla="*/ 1078559 w 1834305"/>
              <a:gd name="connsiteY3" fmla="*/ 1556696 h 1626600"/>
              <a:gd name="connsiteX4" fmla="*/ 985078 w 1834305"/>
              <a:gd name="connsiteY4" fmla="*/ 1626600 h 1626600"/>
              <a:gd name="connsiteX5" fmla="*/ 0 w 1834305"/>
              <a:gd name="connsiteY5" fmla="*/ 1078825 h 1626600"/>
              <a:gd name="connsiteX6" fmla="*/ 1834305 w 1834305"/>
              <a:gd name="connsiteY6" fmla="*/ 0 h 162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4305" h="1626600">
                <a:moveTo>
                  <a:pt x="1834305" y="0"/>
                </a:moveTo>
                <a:lnTo>
                  <a:pt x="1834305" y="1331393"/>
                </a:lnTo>
                <a:lnTo>
                  <a:pt x="1818726" y="1330606"/>
                </a:lnTo>
                <a:cubicBezTo>
                  <a:pt x="1544551" y="1330606"/>
                  <a:pt x="1289844" y="1413955"/>
                  <a:pt x="1078559" y="1556696"/>
                </a:cubicBezTo>
                <a:lnTo>
                  <a:pt x="985078" y="1626600"/>
                </a:lnTo>
                <a:lnTo>
                  <a:pt x="0" y="1078825"/>
                </a:lnTo>
                <a:cubicBezTo>
                  <a:pt x="370288" y="412925"/>
                  <a:pt x="1072376" y="0"/>
                  <a:pt x="1834305"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cs typeface="+mn-ea"/>
            </a:endParaRPr>
          </a:p>
        </p:txBody>
      </p:sp>
      <p:sp>
        <p:nvSpPr>
          <p:cNvPr id="14" name="任意多边形 13"/>
          <p:cNvSpPr/>
          <p:nvPr/>
        </p:nvSpPr>
        <p:spPr>
          <a:xfrm rot="19800000">
            <a:off x="3040462" y="2173148"/>
            <a:ext cx="1834911" cy="1725613"/>
          </a:xfrm>
          <a:custGeom>
            <a:avLst/>
            <a:gdLst>
              <a:gd name="connsiteX0" fmla="*/ 1834305 w 1834305"/>
              <a:gd name="connsiteY0" fmla="*/ 0 h 1725513"/>
              <a:gd name="connsiteX1" fmla="*/ 1834305 w 1834305"/>
              <a:gd name="connsiteY1" fmla="*/ 1154275 h 1725513"/>
              <a:gd name="connsiteX2" fmla="*/ 1727097 w 1834305"/>
              <a:gd name="connsiteY2" fmla="*/ 1200250 h 1725513"/>
              <a:gd name="connsiteX3" fmla="*/ 1234810 w 1834305"/>
              <a:gd name="connsiteY3" fmla="*/ 1614406 h 1725513"/>
              <a:gd name="connsiteX4" fmla="*/ 1162957 w 1834305"/>
              <a:gd name="connsiteY4" fmla="*/ 1725513 h 1725513"/>
              <a:gd name="connsiteX5" fmla="*/ 0 w 1834305"/>
              <a:gd name="connsiteY5" fmla="*/ 1078825 h 1725513"/>
              <a:gd name="connsiteX6" fmla="*/ 1834305 w 1834305"/>
              <a:gd name="connsiteY6" fmla="*/ 0 h 172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4305" h="1725513">
                <a:moveTo>
                  <a:pt x="1834305" y="0"/>
                </a:moveTo>
                <a:lnTo>
                  <a:pt x="1834305" y="1154275"/>
                </a:lnTo>
                <a:lnTo>
                  <a:pt x="1727097" y="1200250"/>
                </a:lnTo>
                <a:cubicBezTo>
                  <a:pt x="1536047" y="1293256"/>
                  <a:pt x="1365639" y="1432999"/>
                  <a:pt x="1234810" y="1614406"/>
                </a:cubicBezTo>
                <a:lnTo>
                  <a:pt x="1162957" y="1725513"/>
                </a:lnTo>
                <a:lnTo>
                  <a:pt x="0" y="1078825"/>
                </a:lnTo>
                <a:cubicBezTo>
                  <a:pt x="370288" y="412925"/>
                  <a:pt x="1072376" y="0"/>
                  <a:pt x="1834305"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cs typeface="+mn-ea"/>
            </a:endParaRPr>
          </a:p>
        </p:txBody>
      </p:sp>
      <p:sp>
        <p:nvSpPr>
          <p:cNvPr id="15" name="椭圆 14"/>
          <p:cNvSpPr/>
          <p:nvPr/>
        </p:nvSpPr>
        <p:spPr>
          <a:xfrm>
            <a:off x="4718231" y="2369996"/>
            <a:ext cx="2647605" cy="264795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endParaRPr>
          </a:p>
        </p:txBody>
      </p:sp>
      <p:grpSp>
        <p:nvGrpSpPr>
          <p:cNvPr id="26636" name="组合 15"/>
          <p:cNvGrpSpPr/>
          <p:nvPr/>
        </p:nvGrpSpPr>
        <p:grpSpPr bwMode="auto">
          <a:xfrm>
            <a:off x="5210292" y="2935792"/>
            <a:ext cx="1746023" cy="1512167"/>
            <a:chOff x="237305" y="1722403"/>
            <a:chExt cx="1746372" cy="1512754"/>
          </a:xfrm>
        </p:grpSpPr>
        <p:sp>
          <p:nvSpPr>
            <p:cNvPr id="26645" name="TextBox 10"/>
            <p:cNvSpPr txBox="1">
              <a:spLocks noChangeArrowheads="1"/>
            </p:cNvSpPr>
            <p:nvPr/>
          </p:nvSpPr>
          <p:spPr bwMode="auto">
            <a:xfrm>
              <a:off x="237305" y="2182152"/>
              <a:ext cx="1746372" cy="1053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r>
                <a:rPr lang="zh-CN" altLang="en-US" dirty="0">
                  <a:solidFill>
                    <a:schemeClr val="bg1"/>
                  </a:solidFill>
                </a:rPr>
                <a:t>文字内容需概括精炼，建议与标题相关并符合整体语言风格，语言描述尽量简洁生动。</a:t>
              </a:r>
              <a:endParaRPr lang="en-US" altLang="zh-CN" dirty="0">
                <a:solidFill>
                  <a:schemeClr val="bg1"/>
                </a:solidFill>
              </a:endParaRPr>
            </a:p>
          </p:txBody>
        </p:sp>
        <p:sp>
          <p:nvSpPr>
            <p:cNvPr id="26646" name="文本框 17"/>
            <p:cNvSpPr txBox="1">
              <a:spLocks noChangeArrowheads="1"/>
            </p:cNvSpPr>
            <p:nvPr/>
          </p:nvSpPr>
          <p:spPr bwMode="auto">
            <a:xfrm>
              <a:off x="402967" y="1722403"/>
              <a:ext cx="1309787" cy="492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pPr algn="ctr"/>
              <a:r>
                <a:rPr lang="zh-CN" altLang="en-US" sz="2000" b="1" dirty="0">
                  <a:solidFill>
                    <a:schemeClr val="bg1"/>
                  </a:solidFill>
                </a:rPr>
                <a:t>添加标题</a:t>
              </a:r>
              <a:endParaRPr lang="zh-CN" altLang="en-US" sz="2000" b="1" dirty="0">
                <a:solidFill>
                  <a:schemeClr val="bg1"/>
                </a:solidFill>
              </a:endParaRPr>
            </a:p>
          </p:txBody>
        </p:sp>
      </p:grpSp>
      <p:sp>
        <p:nvSpPr>
          <p:cNvPr id="26637" name="文本框 18"/>
          <p:cNvSpPr txBox="1">
            <a:spLocks noChangeArrowheads="1"/>
          </p:cNvSpPr>
          <p:nvPr/>
        </p:nvSpPr>
        <p:spPr bwMode="auto">
          <a:xfrm>
            <a:off x="7734088" y="2835134"/>
            <a:ext cx="80634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a:solidFill>
                  <a:schemeClr val="bg1"/>
                </a:solidFill>
                <a:latin typeface="+mn-ea"/>
                <a:ea typeface="+mn-ea"/>
                <a:cs typeface="+mn-ea"/>
              </a:rPr>
              <a:t>文本</a:t>
            </a:r>
            <a:endParaRPr lang="zh-CN" altLang="en-US" sz="2000" b="1">
              <a:solidFill>
                <a:schemeClr val="bg1"/>
              </a:solidFill>
              <a:latin typeface="+mn-ea"/>
              <a:ea typeface="+mn-ea"/>
              <a:cs typeface="+mn-ea"/>
            </a:endParaRPr>
          </a:p>
        </p:txBody>
      </p:sp>
      <p:sp>
        <p:nvSpPr>
          <p:cNvPr id="26638" name="文本框 19"/>
          <p:cNvSpPr txBox="1">
            <a:spLocks noChangeArrowheads="1"/>
          </p:cNvSpPr>
          <p:nvPr/>
        </p:nvSpPr>
        <p:spPr bwMode="auto">
          <a:xfrm>
            <a:off x="7734088" y="4462321"/>
            <a:ext cx="806345"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a:solidFill>
                  <a:schemeClr val="bg1"/>
                </a:solidFill>
                <a:latin typeface="+mn-ea"/>
                <a:ea typeface="+mn-ea"/>
                <a:cs typeface="+mn-ea"/>
              </a:rPr>
              <a:t>文本</a:t>
            </a:r>
            <a:endParaRPr lang="zh-CN" altLang="en-US" sz="2000" b="1">
              <a:solidFill>
                <a:schemeClr val="bg1"/>
              </a:solidFill>
              <a:latin typeface="+mn-ea"/>
              <a:ea typeface="+mn-ea"/>
              <a:cs typeface="+mn-ea"/>
            </a:endParaRPr>
          </a:p>
        </p:txBody>
      </p:sp>
      <p:sp>
        <p:nvSpPr>
          <p:cNvPr id="26639" name="文本框 20"/>
          <p:cNvSpPr txBox="1">
            <a:spLocks noChangeArrowheads="1"/>
          </p:cNvSpPr>
          <p:nvPr/>
        </p:nvSpPr>
        <p:spPr bwMode="auto">
          <a:xfrm>
            <a:off x="3670617" y="2835134"/>
            <a:ext cx="80634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a:solidFill>
                  <a:schemeClr val="bg1"/>
                </a:solidFill>
                <a:latin typeface="+mn-ea"/>
                <a:ea typeface="+mn-ea"/>
                <a:cs typeface="+mn-ea"/>
              </a:rPr>
              <a:t>文本</a:t>
            </a:r>
            <a:endParaRPr lang="zh-CN" altLang="en-US" sz="2000" b="1">
              <a:solidFill>
                <a:schemeClr val="bg1"/>
              </a:solidFill>
              <a:latin typeface="+mn-ea"/>
              <a:ea typeface="+mn-ea"/>
              <a:cs typeface="+mn-ea"/>
            </a:endParaRPr>
          </a:p>
        </p:txBody>
      </p:sp>
      <p:sp>
        <p:nvSpPr>
          <p:cNvPr id="26640" name="文本框 21"/>
          <p:cNvSpPr txBox="1">
            <a:spLocks noChangeArrowheads="1"/>
          </p:cNvSpPr>
          <p:nvPr/>
        </p:nvSpPr>
        <p:spPr bwMode="auto">
          <a:xfrm>
            <a:off x="3670617" y="4462321"/>
            <a:ext cx="806345"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a:solidFill>
                  <a:schemeClr val="bg1"/>
                </a:solidFill>
                <a:latin typeface="+mn-ea"/>
                <a:ea typeface="+mn-ea"/>
                <a:cs typeface="+mn-ea"/>
              </a:rPr>
              <a:t>文本</a:t>
            </a:r>
            <a:endParaRPr lang="zh-CN" altLang="en-US" sz="2000" b="1">
              <a:solidFill>
                <a:schemeClr val="bg1"/>
              </a:solidFill>
              <a:latin typeface="+mn-ea"/>
              <a:ea typeface="+mn-ea"/>
              <a:cs typeface="+mn-ea"/>
            </a:endParaRPr>
          </a:p>
        </p:txBody>
      </p:sp>
      <p:sp>
        <p:nvSpPr>
          <p:cNvPr id="26641" name="TextBox 10"/>
          <p:cNvSpPr txBox="1">
            <a:spLocks noChangeArrowheads="1"/>
          </p:cNvSpPr>
          <p:nvPr/>
        </p:nvSpPr>
        <p:spPr bwMode="auto">
          <a:xfrm>
            <a:off x="8908685" y="2496996"/>
            <a:ext cx="2861890" cy="812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r>
              <a:rPr lang="zh-CN" altLang="en-US" dirty="0"/>
              <a:t>文字内容需概括精炼，建议与标题相关并符合整体语言风格，语言描述尽量简洁生动。</a:t>
            </a:r>
            <a:endParaRPr lang="en-US" altLang="zh-CN" dirty="0"/>
          </a:p>
        </p:txBody>
      </p:sp>
      <p:sp>
        <p:nvSpPr>
          <p:cNvPr id="26642" name="TextBox 10"/>
          <p:cNvSpPr txBox="1">
            <a:spLocks noChangeArrowheads="1"/>
          </p:cNvSpPr>
          <p:nvPr/>
        </p:nvSpPr>
        <p:spPr bwMode="auto">
          <a:xfrm>
            <a:off x="8918209" y="4424221"/>
            <a:ext cx="2861890" cy="812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r>
              <a:rPr lang="zh-CN" altLang="en-US" dirty="0"/>
              <a:t>文字内容需概括精炼，建议与标题相关并符合整体语言风格，语言描述尽量简洁生动。</a:t>
            </a:r>
            <a:endParaRPr lang="en-US" altLang="zh-CN" dirty="0"/>
          </a:p>
        </p:txBody>
      </p:sp>
      <p:sp>
        <p:nvSpPr>
          <p:cNvPr id="26643" name="TextBox 10"/>
          <p:cNvSpPr txBox="1">
            <a:spLocks noChangeArrowheads="1"/>
          </p:cNvSpPr>
          <p:nvPr/>
        </p:nvSpPr>
        <p:spPr bwMode="auto">
          <a:xfrm>
            <a:off x="430952" y="2447785"/>
            <a:ext cx="2861889" cy="812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r>
              <a:rPr lang="zh-CN" altLang="en-US" dirty="0"/>
              <a:t>文字内容需概括精炼，建议与标题相关并符合整体语言风格，语言描述尽量简洁生动。</a:t>
            </a:r>
            <a:endParaRPr lang="en-US" altLang="zh-CN" dirty="0"/>
          </a:p>
        </p:txBody>
      </p:sp>
      <p:sp>
        <p:nvSpPr>
          <p:cNvPr id="26644" name="TextBox 10"/>
          <p:cNvSpPr txBox="1">
            <a:spLocks noChangeArrowheads="1"/>
          </p:cNvSpPr>
          <p:nvPr/>
        </p:nvSpPr>
        <p:spPr bwMode="auto">
          <a:xfrm>
            <a:off x="443651" y="4336910"/>
            <a:ext cx="2861889" cy="812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r>
              <a:rPr lang="zh-CN" altLang="en-US" dirty="0"/>
              <a:t>文字内容需概括精炼，建议与标题相关并符合整体语言风格，语言描述尽量简洁生动。</a:t>
            </a:r>
            <a:endParaRPr lang="en-US" altLang="zh-CN" dirty="0"/>
          </a:p>
        </p:txBody>
      </p:sp>
      <p:sp>
        <p:nvSpPr>
          <p:cNvPr id="2" name="标题 1"/>
          <p:cNvSpPr>
            <a:spLocks noGrp="1"/>
          </p:cNvSpPr>
          <p:nvPr>
            <p:ph type="title"/>
          </p:nvPr>
        </p:nvSpPr>
        <p:spPr/>
        <p:txBody>
          <a:bodyPr/>
          <a:lstStyle/>
          <a:p>
            <a:r>
              <a:rPr lang="zh-CN" altLang="en-US" dirty="0">
                <a:cs typeface="+mn-ea"/>
              </a:rPr>
              <a:t>单击此处添加标题</a:t>
            </a:r>
            <a:endParaRPr lang="zh-CN" altLang="en-US" dirty="0">
              <a:ea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636"/>
                                        </p:tgtEl>
                                        <p:attrNameLst>
                                          <p:attrName>style.visibility</p:attrName>
                                        </p:attrNameLst>
                                      </p:cBhvr>
                                      <p:to>
                                        <p:strVal val="visible"/>
                                      </p:to>
                                    </p:set>
                                    <p:anim calcmode="lin" valueType="num">
                                      <p:cBhvr>
                                        <p:cTn id="7" dur="500" fill="hold"/>
                                        <p:tgtEl>
                                          <p:spTgt spid="26636"/>
                                        </p:tgtEl>
                                        <p:attrNameLst>
                                          <p:attrName>ppt_w</p:attrName>
                                        </p:attrNameLst>
                                      </p:cBhvr>
                                      <p:tavLst>
                                        <p:tav tm="0">
                                          <p:val>
                                            <p:fltVal val="0"/>
                                          </p:val>
                                        </p:tav>
                                        <p:tav tm="100000">
                                          <p:val>
                                            <p:strVal val="#ppt_w"/>
                                          </p:val>
                                        </p:tav>
                                      </p:tavLst>
                                    </p:anim>
                                    <p:anim calcmode="lin" valueType="num">
                                      <p:cBhvr>
                                        <p:cTn id="8" dur="500" fill="hold"/>
                                        <p:tgtEl>
                                          <p:spTgt spid="26636"/>
                                        </p:tgtEl>
                                        <p:attrNameLst>
                                          <p:attrName>ppt_h</p:attrName>
                                        </p:attrNameLst>
                                      </p:cBhvr>
                                      <p:tavLst>
                                        <p:tav tm="0">
                                          <p:val>
                                            <p:fltVal val="0"/>
                                          </p:val>
                                        </p:tav>
                                        <p:tav tm="100000">
                                          <p:val>
                                            <p:strVal val="#ppt_h"/>
                                          </p:val>
                                        </p:tav>
                                      </p:tavLst>
                                    </p:anim>
                                    <p:animEffect transition="in" filter="fade">
                                      <p:cBhvr>
                                        <p:cTn id="9" dur="500"/>
                                        <p:tgtEl>
                                          <p:spTgt spid="26636"/>
                                        </p:tgtEl>
                                      </p:cBhvr>
                                    </p:animEffect>
                                  </p:childTnLst>
                                </p:cTn>
                              </p:par>
                              <p:par>
                                <p:cTn id="10" presetID="53" presetClass="entr" presetSubtype="16" fill="hold" grpId="0" nodeType="withEffect">
                                  <p:stCondLst>
                                    <p:cond delay="30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53" presetClass="entr" presetSubtype="528" fill="hold" grpId="0" nodeType="withEffect">
                                  <p:stCondLst>
                                    <p:cond delay="600"/>
                                  </p:stCondLst>
                                  <p:childTnLst>
                                    <p:set>
                                      <p:cBhvr>
                                        <p:cTn id="16" dur="1" fill="hold">
                                          <p:stCondLst>
                                            <p:cond delay="0"/>
                                          </p:stCondLst>
                                        </p:cTn>
                                        <p:tgtEl>
                                          <p:spTgt spid="26639"/>
                                        </p:tgtEl>
                                        <p:attrNameLst>
                                          <p:attrName>style.visibility</p:attrName>
                                        </p:attrNameLst>
                                      </p:cBhvr>
                                      <p:to>
                                        <p:strVal val="visible"/>
                                      </p:to>
                                    </p:set>
                                    <p:anim calcmode="lin" valueType="num">
                                      <p:cBhvr>
                                        <p:cTn id="17" dur="500" fill="hold"/>
                                        <p:tgtEl>
                                          <p:spTgt spid="26639"/>
                                        </p:tgtEl>
                                        <p:attrNameLst>
                                          <p:attrName>ppt_w</p:attrName>
                                        </p:attrNameLst>
                                      </p:cBhvr>
                                      <p:tavLst>
                                        <p:tav tm="0">
                                          <p:val>
                                            <p:fltVal val="0"/>
                                          </p:val>
                                        </p:tav>
                                        <p:tav tm="100000">
                                          <p:val>
                                            <p:strVal val="#ppt_w"/>
                                          </p:val>
                                        </p:tav>
                                      </p:tavLst>
                                    </p:anim>
                                    <p:anim calcmode="lin" valueType="num">
                                      <p:cBhvr>
                                        <p:cTn id="18" dur="500" fill="hold"/>
                                        <p:tgtEl>
                                          <p:spTgt spid="26639"/>
                                        </p:tgtEl>
                                        <p:attrNameLst>
                                          <p:attrName>ppt_h</p:attrName>
                                        </p:attrNameLst>
                                      </p:cBhvr>
                                      <p:tavLst>
                                        <p:tav tm="0">
                                          <p:val>
                                            <p:fltVal val="0"/>
                                          </p:val>
                                        </p:tav>
                                        <p:tav tm="100000">
                                          <p:val>
                                            <p:strVal val="#ppt_h"/>
                                          </p:val>
                                        </p:tav>
                                      </p:tavLst>
                                    </p:anim>
                                    <p:animEffect transition="in" filter="fade">
                                      <p:cBhvr>
                                        <p:cTn id="19" dur="500"/>
                                        <p:tgtEl>
                                          <p:spTgt spid="26639"/>
                                        </p:tgtEl>
                                      </p:cBhvr>
                                    </p:animEffect>
                                    <p:anim calcmode="lin" valueType="num">
                                      <p:cBhvr>
                                        <p:cTn id="20" dur="500" fill="hold"/>
                                        <p:tgtEl>
                                          <p:spTgt spid="26639"/>
                                        </p:tgtEl>
                                        <p:attrNameLst>
                                          <p:attrName>ppt_x</p:attrName>
                                        </p:attrNameLst>
                                      </p:cBhvr>
                                      <p:tavLst>
                                        <p:tav tm="0">
                                          <p:val>
                                            <p:fltVal val="0.5"/>
                                          </p:val>
                                        </p:tav>
                                        <p:tav tm="100000">
                                          <p:val>
                                            <p:strVal val="#ppt_x"/>
                                          </p:val>
                                        </p:tav>
                                      </p:tavLst>
                                    </p:anim>
                                    <p:anim calcmode="lin" valueType="num">
                                      <p:cBhvr>
                                        <p:cTn id="21" dur="500" fill="hold"/>
                                        <p:tgtEl>
                                          <p:spTgt spid="26639"/>
                                        </p:tgtEl>
                                        <p:attrNameLst>
                                          <p:attrName>ppt_y</p:attrName>
                                        </p:attrNameLst>
                                      </p:cBhvr>
                                      <p:tavLst>
                                        <p:tav tm="0">
                                          <p:val>
                                            <p:fltVal val="0.5"/>
                                          </p:val>
                                        </p:tav>
                                        <p:tav tm="100000">
                                          <p:val>
                                            <p:strVal val="#ppt_y"/>
                                          </p:val>
                                        </p:tav>
                                      </p:tavLst>
                                    </p:anim>
                                  </p:childTnLst>
                                </p:cTn>
                              </p:par>
                              <p:par>
                                <p:cTn id="22" presetID="53" presetClass="entr" presetSubtype="528" fill="hold" grpId="0" nodeType="withEffect">
                                  <p:stCondLst>
                                    <p:cond delay="900"/>
                                  </p:stCondLst>
                                  <p:childTnLst>
                                    <p:set>
                                      <p:cBhvr>
                                        <p:cTn id="23" dur="1" fill="hold">
                                          <p:stCondLst>
                                            <p:cond delay="0"/>
                                          </p:stCondLst>
                                        </p:cTn>
                                        <p:tgtEl>
                                          <p:spTgt spid="14"/>
                                        </p:tgtEl>
                                        <p:attrNameLst>
                                          <p:attrName>style.visibility</p:attrName>
                                        </p:attrNameLst>
                                      </p:cBhvr>
                                      <p:to>
                                        <p:strVal val="visible"/>
                                      </p:to>
                                    </p:set>
                                    <p:anim calcmode="lin" valueType="num">
                                      <p:cBhvr>
                                        <p:cTn id="24" dur="500" fill="hold"/>
                                        <p:tgtEl>
                                          <p:spTgt spid="14"/>
                                        </p:tgtEl>
                                        <p:attrNameLst>
                                          <p:attrName>ppt_w</p:attrName>
                                        </p:attrNameLst>
                                      </p:cBhvr>
                                      <p:tavLst>
                                        <p:tav tm="0">
                                          <p:val>
                                            <p:fltVal val="0"/>
                                          </p:val>
                                        </p:tav>
                                        <p:tav tm="100000">
                                          <p:val>
                                            <p:strVal val="#ppt_w"/>
                                          </p:val>
                                        </p:tav>
                                      </p:tavLst>
                                    </p:anim>
                                    <p:anim calcmode="lin" valueType="num">
                                      <p:cBhvr>
                                        <p:cTn id="25" dur="500" fill="hold"/>
                                        <p:tgtEl>
                                          <p:spTgt spid="14"/>
                                        </p:tgtEl>
                                        <p:attrNameLst>
                                          <p:attrName>ppt_h</p:attrName>
                                        </p:attrNameLst>
                                      </p:cBhvr>
                                      <p:tavLst>
                                        <p:tav tm="0">
                                          <p:val>
                                            <p:fltVal val="0"/>
                                          </p:val>
                                        </p:tav>
                                        <p:tav tm="100000">
                                          <p:val>
                                            <p:strVal val="#ppt_h"/>
                                          </p:val>
                                        </p:tav>
                                      </p:tavLst>
                                    </p:anim>
                                    <p:animEffect transition="in" filter="fade">
                                      <p:cBhvr>
                                        <p:cTn id="26" dur="500"/>
                                        <p:tgtEl>
                                          <p:spTgt spid="14"/>
                                        </p:tgtEl>
                                      </p:cBhvr>
                                    </p:animEffect>
                                    <p:anim calcmode="lin" valueType="num">
                                      <p:cBhvr>
                                        <p:cTn id="27" dur="500" fill="hold"/>
                                        <p:tgtEl>
                                          <p:spTgt spid="14"/>
                                        </p:tgtEl>
                                        <p:attrNameLst>
                                          <p:attrName>ppt_x</p:attrName>
                                        </p:attrNameLst>
                                      </p:cBhvr>
                                      <p:tavLst>
                                        <p:tav tm="0">
                                          <p:val>
                                            <p:fltVal val="0.5"/>
                                          </p:val>
                                        </p:tav>
                                        <p:tav tm="100000">
                                          <p:val>
                                            <p:strVal val="#ppt_x"/>
                                          </p:val>
                                        </p:tav>
                                      </p:tavLst>
                                    </p:anim>
                                    <p:anim calcmode="lin" valueType="num">
                                      <p:cBhvr>
                                        <p:cTn id="28" dur="500" fill="hold"/>
                                        <p:tgtEl>
                                          <p:spTgt spid="14"/>
                                        </p:tgtEl>
                                        <p:attrNameLst>
                                          <p:attrName>ppt_y</p:attrName>
                                        </p:attrNameLst>
                                      </p:cBhvr>
                                      <p:tavLst>
                                        <p:tav tm="0">
                                          <p:val>
                                            <p:fltVal val="0.5"/>
                                          </p:val>
                                        </p:tav>
                                        <p:tav tm="100000">
                                          <p:val>
                                            <p:strVal val="#ppt_y"/>
                                          </p:val>
                                        </p:tav>
                                      </p:tavLst>
                                    </p:anim>
                                  </p:childTnLst>
                                </p:cTn>
                              </p:par>
                              <p:par>
                                <p:cTn id="29" presetID="53" presetClass="entr" presetSubtype="528" fill="hold" grpId="0" nodeType="withEffect">
                                  <p:stCondLst>
                                    <p:cond delay="1200"/>
                                  </p:stCondLst>
                                  <p:childTnLst>
                                    <p:set>
                                      <p:cBhvr>
                                        <p:cTn id="30" dur="1" fill="hold">
                                          <p:stCondLst>
                                            <p:cond delay="0"/>
                                          </p:stCondLst>
                                        </p:cTn>
                                        <p:tgtEl>
                                          <p:spTgt spid="26640"/>
                                        </p:tgtEl>
                                        <p:attrNameLst>
                                          <p:attrName>style.visibility</p:attrName>
                                        </p:attrNameLst>
                                      </p:cBhvr>
                                      <p:to>
                                        <p:strVal val="visible"/>
                                      </p:to>
                                    </p:set>
                                    <p:anim calcmode="lin" valueType="num">
                                      <p:cBhvr>
                                        <p:cTn id="31" dur="500" fill="hold"/>
                                        <p:tgtEl>
                                          <p:spTgt spid="26640"/>
                                        </p:tgtEl>
                                        <p:attrNameLst>
                                          <p:attrName>ppt_w</p:attrName>
                                        </p:attrNameLst>
                                      </p:cBhvr>
                                      <p:tavLst>
                                        <p:tav tm="0">
                                          <p:val>
                                            <p:fltVal val="0"/>
                                          </p:val>
                                        </p:tav>
                                        <p:tav tm="100000">
                                          <p:val>
                                            <p:strVal val="#ppt_w"/>
                                          </p:val>
                                        </p:tav>
                                      </p:tavLst>
                                    </p:anim>
                                    <p:anim calcmode="lin" valueType="num">
                                      <p:cBhvr>
                                        <p:cTn id="32" dur="500" fill="hold"/>
                                        <p:tgtEl>
                                          <p:spTgt spid="26640"/>
                                        </p:tgtEl>
                                        <p:attrNameLst>
                                          <p:attrName>ppt_h</p:attrName>
                                        </p:attrNameLst>
                                      </p:cBhvr>
                                      <p:tavLst>
                                        <p:tav tm="0">
                                          <p:val>
                                            <p:fltVal val="0"/>
                                          </p:val>
                                        </p:tav>
                                        <p:tav tm="100000">
                                          <p:val>
                                            <p:strVal val="#ppt_h"/>
                                          </p:val>
                                        </p:tav>
                                      </p:tavLst>
                                    </p:anim>
                                    <p:animEffect transition="in" filter="fade">
                                      <p:cBhvr>
                                        <p:cTn id="33" dur="500"/>
                                        <p:tgtEl>
                                          <p:spTgt spid="26640"/>
                                        </p:tgtEl>
                                      </p:cBhvr>
                                    </p:animEffect>
                                    <p:anim calcmode="lin" valueType="num">
                                      <p:cBhvr>
                                        <p:cTn id="34" dur="500" fill="hold"/>
                                        <p:tgtEl>
                                          <p:spTgt spid="26640"/>
                                        </p:tgtEl>
                                        <p:attrNameLst>
                                          <p:attrName>ppt_x</p:attrName>
                                        </p:attrNameLst>
                                      </p:cBhvr>
                                      <p:tavLst>
                                        <p:tav tm="0">
                                          <p:val>
                                            <p:fltVal val="0.5"/>
                                          </p:val>
                                        </p:tav>
                                        <p:tav tm="100000">
                                          <p:val>
                                            <p:strVal val="#ppt_x"/>
                                          </p:val>
                                        </p:tav>
                                      </p:tavLst>
                                    </p:anim>
                                    <p:anim calcmode="lin" valueType="num">
                                      <p:cBhvr>
                                        <p:cTn id="35" dur="500" fill="hold"/>
                                        <p:tgtEl>
                                          <p:spTgt spid="26640"/>
                                        </p:tgtEl>
                                        <p:attrNameLst>
                                          <p:attrName>ppt_y</p:attrName>
                                        </p:attrNameLst>
                                      </p:cBhvr>
                                      <p:tavLst>
                                        <p:tav tm="0">
                                          <p:val>
                                            <p:fltVal val="0.5"/>
                                          </p:val>
                                        </p:tav>
                                        <p:tav tm="100000">
                                          <p:val>
                                            <p:strVal val="#ppt_y"/>
                                          </p:val>
                                        </p:tav>
                                      </p:tavLst>
                                    </p:anim>
                                  </p:childTnLst>
                                </p:cTn>
                              </p:par>
                              <p:par>
                                <p:cTn id="36" presetID="53" presetClass="entr" presetSubtype="528" fill="hold" grpId="0" nodeType="withEffect">
                                  <p:stCondLst>
                                    <p:cond delay="1500"/>
                                  </p:stCondLst>
                                  <p:childTnLst>
                                    <p:set>
                                      <p:cBhvr>
                                        <p:cTn id="37" dur="1" fill="hold">
                                          <p:stCondLst>
                                            <p:cond delay="0"/>
                                          </p:stCondLst>
                                        </p:cTn>
                                        <p:tgtEl>
                                          <p:spTgt spid="13"/>
                                        </p:tgtEl>
                                        <p:attrNameLst>
                                          <p:attrName>style.visibility</p:attrName>
                                        </p:attrNameLst>
                                      </p:cBhvr>
                                      <p:to>
                                        <p:strVal val="visible"/>
                                      </p:to>
                                    </p:set>
                                    <p:anim calcmode="lin" valueType="num">
                                      <p:cBhvr>
                                        <p:cTn id="38" dur="500" fill="hold"/>
                                        <p:tgtEl>
                                          <p:spTgt spid="13"/>
                                        </p:tgtEl>
                                        <p:attrNameLst>
                                          <p:attrName>ppt_w</p:attrName>
                                        </p:attrNameLst>
                                      </p:cBhvr>
                                      <p:tavLst>
                                        <p:tav tm="0">
                                          <p:val>
                                            <p:fltVal val="0"/>
                                          </p:val>
                                        </p:tav>
                                        <p:tav tm="100000">
                                          <p:val>
                                            <p:strVal val="#ppt_w"/>
                                          </p:val>
                                        </p:tav>
                                      </p:tavLst>
                                    </p:anim>
                                    <p:anim calcmode="lin" valueType="num">
                                      <p:cBhvr>
                                        <p:cTn id="39" dur="500" fill="hold"/>
                                        <p:tgtEl>
                                          <p:spTgt spid="13"/>
                                        </p:tgtEl>
                                        <p:attrNameLst>
                                          <p:attrName>ppt_h</p:attrName>
                                        </p:attrNameLst>
                                      </p:cBhvr>
                                      <p:tavLst>
                                        <p:tav tm="0">
                                          <p:val>
                                            <p:fltVal val="0"/>
                                          </p:val>
                                        </p:tav>
                                        <p:tav tm="100000">
                                          <p:val>
                                            <p:strVal val="#ppt_h"/>
                                          </p:val>
                                        </p:tav>
                                      </p:tavLst>
                                    </p:anim>
                                    <p:animEffect transition="in" filter="fade">
                                      <p:cBhvr>
                                        <p:cTn id="40" dur="500"/>
                                        <p:tgtEl>
                                          <p:spTgt spid="13"/>
                                        </p:tgtEl>
                                      </p:cBhvr>
                                    </p:animEffect>
                                    <p:anim calcmode="lin" valueType="num">
                                      <p:cBhvr>
                                        <p:cTn id="41" dur="500" fill="hold"/>
                                        <p:tgtEl>
                                          <p:spTgt spid="13"/>
                                        </p:tgtEl>
                                        <p:attrNameLst>
                                          <p:attrName>ppt_x</p:attrName>
                                        </p:attrNameLst>
                                      </p:cBhvr>
                                      <p:tavLst>
                                        <p:tav tm="0">
                                          <p:val>
                                            <p:fltVal val="0.5"/>
                                          </p:val>
                                        </p:tav>
                                        <p:tav tm="100000">
                                          <p:val>
                                            <p:strVal val="#ppt_x"/>
                                          </p:val>
                                        </p:tav>
                                      </p:tavLst>
                                    </p:anim>
                                    <p:anim calcmode="lin" valueType="num">
                                      <p:cBhvr>
                                        <p:cTn id="42" dur="500" fill="hold"/>
                                        <p:tgtEl>
                                          <p:spTgt spid="13"/>
                                        </p:tgtEl>
                                        <p:attrNameLst>
                                          <p:attrName>ppt_y</p:attrName>
                                        </p:attrNameLst>
                                      </p:cBhvr>
                                      <p:tavLst>
                                        <p:tav tm="0">
                                          <p:val>
                                            <p:fltVal val="0.5"/>
                                          </p:val>
                                        </p:tav>
                                        <p:tav tm="100000">
                                          <p:val>
                                            <p:strVal val="#ppt_y"/>
                                          </p:val>
                                        </p:tav>
                                      </p:tavLst>
                                    </p:anim>
                                  </p:childTnLst>
                                </p:cTn>
                              </p:par>
                              <p:par>
                                <p:cTn id="43" presetID="53" presetClass="entr" presetSubtype="528" fill="hold" grpId="0" nodeType="withEffect">
                                  <p:stCondLst>
                                    <p:cond delay="1800"/>
                                  </p:stCondLst>
                                  <p:childTnLst>
                                    <p:set>
                                      <p:cBhvr>
                                        <p:cTn id="44" dur="1" fill="hold">
                                          <p:stCondLst>
                                            <p:cond delay="0"/>
                                          </p:stCondLst>
                                        </p:cTn>
                                        <p:tgtEl>
                                          <p:spTgt spid="26637"/>
                                        </p:tgtEl>
                                        <p:attrNameLst>
                                          <p:attrName>style.visibility</p:attrName>
                                        </p:attrNameLst>
                                      </p:cBhvr>
                                      <p:to>
                                        <p:strVal val="visible"/>
                                      </p:to>
                                    </p:set>
                                    <p:anim calcmode="lin" valueType="num">
                                      <p:cBhvr>
                                        <p:cTn id="45" dur="500" fill="hold"/>
                                        <p:tgtEl>
                                          <p:spTgt spid="26637"/>
                                        </p:tgtEl>
                                        <p:attrNameLst>
                                          <p:attrName>ppt_w</p:attrName>
                                        </p:attrNameLst>
                                      </p:cBhvr>
                                      <p:tavLst>
                                        <p:tav tm="0">
                                          <p:val>
                                            <p:fltVal val="0"/>
                                          </p:val>
                                        </p:tav>
                                        <p:tav tm="100000">
                                          <p:val>
                                            <p:strVal val="#ppt_w"/>
                                          </p:val>
                                        </p:tav>
                                      </p:tavLst>
                                    </p:anim>
                                    <p:anim calcmode="lin" valueType="num">
                                      <p:cBhvr>
                                        <p:cTn id="46" dur="500" fill="hold"/>
                                        <p:tgtEl>
                                          <p:spTgt spid="26637"/>
                                        </p:tgtEl>
                                        <p:attrNameLst>
                                          <p:attrName>ppt_h</p:attrName>
                                        </p:attrNameLst>
                                      </p:cBhvr>
                                      <p:tavLst>
                                        <p:tav tm="0">
                                          <p:val>
                                            <p:fltVal val="0"/>
                                          </p:val>
                                        </p:tav>
                                        <p:tav tm="100000">
                                          <p:val>
                                            <p:strVal val="#ppt_h"/>
                                          </p:val>
                                        </p:tav>
                                      </p:tavLst>
                                    </p:anim>
                                    <p:animEffect transition="in" filter="fade">
                                      <p:cBhvr>
                                        <p:cTn id="47" dur="500"/>
                                        <p:tgtEl>
                                          <p:spTgt spid="26637"/>
                                        </p:tgtEl>
                                      </p:cBhvr>
                                    </p:animEffect>
                                    <p:anim calcmode="lin" valueType="num">
                                      <p:cBhvr>
                                        <p:cTn id="48" dur="500" fill="hold"/>
                                        <p:tgtEl>
                                          <p:spTgt spid="26637"/>
                                        </p:tgtEl>
                                        <p:attrNameLst>
                                          <p:attrName>ppt_x</p:attrName>
                                        </p:attrNameLst>
                                      </p:cBhvr>
                                      <p:tavLst>
                                        <p:tav tm="0">
                                          <p:val>
                                            <p:fltVal val="0.5"/>
                                          </p:val>
                                        </p:tav>
                                        <p:tav tm="100000">
                                          <p:val>
                                            <p:strVal val="#ppt_x"/>
                                          </p:val>
                                        </p:tav>
                                      </p:tavLst>
                                    </p:anim>
                                    <p:anim calcmode="lin" valueType="num">
                                      <p:cBhvr>
                                        <p:cTn id="49" dur="500" fill="hold"/>
                                        <p:tgtEl>
                                          <p:spTgt spid="26637"/>
                                        </p:tgtEl>
                                        <p:attrNameLst>
                                          <p:attrName>ppt_y</p:attrName>
                                        </p:attrNameLst>
                                      </p:cBhvr>
                                      <p:tavLst>
                                        <p:tav tm="0">
                                          <p:val>
                                            <p:fltVal val="0.5"/>
                                          </p:val>
                                        </p:tav>
                                        <p:tav tm="100000">
                                          <p:val>
                                            <p:strVal val="#ppt_y"/>
                                          </p:val>
                                        </p:tav>
                                      </p:tavLst>
                                    </p:anim>
                                  </p:childTnLst>
                                </p:cTn>
                              </p:par>
                              <p:par>
                                <p:cTn id="50" presetID="53" presetClass="entr" presetSubtype="528" fill="hold" grpId="0" nodeType="withEffect">
                                  <p:stCondLst>
                                    <p:cond delay="2100"/>
                                  </p:stCondLst>
                                  <p:childTnLst>
                                    <p:set>
                                      <p:cBhvr>
                                        <p:cTn id="51" dur="1" fill="hold">
                                          <p:stCondLst>
                                            <p:cond delay="0"/>
                                          </p:stCondLst>
                                        </p:cTn>
                                        <p:tgtEl>
                                          <p:spTgt spid="11"/>
                                        </p:tgtEl>
                                        <p:attrNameLst>
                                          <p:attrName>style.visibility</p:attrName>
                                        </p:attrNameLst>
                                      </p:cBhvr>
                                      <p:to>
                                        <p:strVal val="visible"/>
                                      </p:to>
                                    </p:set>
                                    <p:anim calcmode="lin" valueType="num">
                                      <p:cBhvr>
                                        <p:cTn id="52" dur="500" fill="hold"/>
                                        <p:tgtEl>
                                          <p:spTgt spid="11"/>
                                        </p:tgtEl>
                                        <p:attrNameLst>
                                          <p:attrName>ppt_w</p:attrName>
                                        </p:attrNameLst>
                                      </p:cBhvr>
                                      <p:tavLst>
                                        <p:tav tm="0">
                                          <p:val>
                                            <p:fltVal val="0"/>
                                          </p:val>
                                        </p:tav>
                                        <p:tav tm="100000">
                                          <p:val>
                                            <p:strVal val="#ppt_w"/>
                                          </p:val>
                                        </p:tav>
                                      </p:tavLst>
                                    </p:anim>
                                    <p:anim calcmode="lin" valueType="num">
                                      <p:cBhvr>
                                        <p:cTn id="53" dur="500" fill="hold"/>
                                        <p:tgtEl>
                                          <p:spTgt spid="11"/>
                                        </p:tgtEl>
                                        <p:attrNameLst>
                                          <p:attrName>ppt_h</p:attrName>
                                        </p:attrNameLst>
                                      </p:cBhvr>
                                      <p:tavLst>
                                        <p:tav tm="0">
                                          <p:val>
                                            <p:fltVal val="0"/>
                                          </p:val>
                                        </p:tav>
                                        <p:tav tm="100000">
                                          <p:val>
                                            <p:strVal val="#ppt_h"/>
                                          </p:val>
                                        </p:tav>
                                      </p:tavLst>
                                    </p:anim>
                                    <p:animEffect transition="in" filter="fade">
                                      <p:cBhvr>
                                        <p:cTn id="54" dur="500"/>
                                        <p:tgtEl>
                                          <p:spTgt spid="11"/>
                                        </p:tgtEl>
                                      </p:cBhvr>
                                    </p:animEffect>
                                    <p:anim calcmode="lin" valueType="num">
                                      <p:cBhvr>
                                        <p:cTn id="55" dur="500" fill="hold"/>
                                        <p:tgtEl>
                                          <p:spTgt spid="11"/>
                                        </p:tgtEl>
                                        <p:attrNameLst>
                                          <p:attrName>ppt_x</p:attrName>
                                        </p:attrNameLst>
                                      </p:cBhvr>
                                      <p:tavLst>
                                        <p:tav tm="0">
                                          <p:val>
                                            <p:fltVal val="0.5"/>
                                          </p:val>
                                        </p:tav>
                                        <p:tav tm="100000">
                                          <p:val>
                                            <p:strVal val="#ppt_x"/>
                                          </p:val>
                                        </p:tav>
                                      </p:tavLst>
                                    </p:anim>
                                    <p:anim calcmode="lin" valueType="num">
                                      <p:cBhvr>
                                        <p:cTn id="56" dur="500" fill="hold"/>
                                        <p:tgtEl>
                                          <p:spTgt spid="11"/>
                                        </p:tgtEl>
                                        <p:attrNameLst>
                                          <p:attrName>ppt_y</p:attrName>
                                        </p:attrNameLst>
                                      </p:cBhvr>
                                      <p:tavLst>
                                        <p:tav tm="0">
                                          <p:val>
                                            <p:fltVal val="0.5"/>
                                          </p:val>
                                        </p:tav>
                                        <p:tav tm="100000">
                                          <p:val>
                                            <p:strVal val="#ppt_y"/>
                                          </p:val>
                                        </p:tav>
                                      </p:tavLst>
                                    </p:anim>
                                  </p:childTnLst>
                                </p:cTn>
                              </p:par>
                              <p:par>
                                <p:cTn id="57" presetID="53" presetClass="entr" presetSubtype="528" fill="hold" grpId="0" nodeType="withEffect">
                                  <p:stCondLst>
                                    <p:cond delay="2400"/>
                                  </p:stCondLst>
                                  <p:childTnLst>
                                    <p:set>
                                      <p:cBhvr>
                                        <p:cTn id="58" dur="1" fill="hold">
                                          <p:stCondLst>
                                            <p:cond delay="0"/>
                                          </p:stCondLst>
                                        </p:cTn>
                                        <p:tgtEl>
                                          <p:spTgt spid="26638"/>
                                        </p:tgtEl>
                                        <p:attrNameLst>
                                          <p:attrName>style.visibility</p:attrName>
                                        </p:attrNameLst>
                                      </p:cBhvr>
                                      <p:to>
                                        <p:strVal val="visible"/>
                                      </p:to>
                                    </p:set>
                                    <p:anim calcmode="lin" valueType="num">
                                      <p:cBhvr>
                                        <p:cTn id="59" dur="500" fill="hold"/>
                                        <p:tgtEl>
                                          <p:spTgt spid="26638"/>
                                        </p:tgtEl>
                                        <p:attrNameLst>
                                          <p:attrName>ppt_w</p:attrName>
                                        </p:attrNameLst>
                                      </p:cBhvr>
                                      <p:tavLst>
                                        <p:tav tm="0">
                                          <p:val>
                                            <p:fltVal val="0"/>
                                          </p:val>
                                        </p:tav>
                                        <p:tav tm="100000">
                                          <p:val>
                                            <p:strVal val="#ppt_w"/>
                                          </p:val>
                                        </p:tav>
                                      </p:tavLst>
                                    </p:anim>
                                    <p:anim calcmode="lin" valueType="num">
                                      <p:cBhvr>
                                        <p:cTn id="60" dur="500" fill="hold"/>
                                        <p:tgtEl>
                                          <p:spTgt spid="26638"/>
                                        </p:tgtEl>
                                        <p:attrNameLst>
                                          <p:attrName>ppt_h</p:attrName>
                                        </p:attrNameLst>
                                      </p:cBhvr>
                                      <p:tavLst>
                                        <p:tav tm="0">
                                          <p:val>
                                            <p:fltVal val="0"/>
                                          </p:val>
                                        </p:tav>
                                        <p:tav tm="100000">
                                          <p:val>
                                            <p:strVal val="#ppt_h"/>
                                          </p:val>
                                        </p:tav>
                                      </p:tavLst>
                                    </p:anim>
                                    <p:animEffect transition="in" filter="fade">
                                      <p:cBhvr>
                                        <p:cTn id="61" dur="500"/>
                                        <p:tgtEl>
                                          <p:spTgt spid="26638"/>
                                        </p:tgtEl>
                                      </p:cBhvr>
                                    </p:animEffect>
                                    <p:anim calcmode="lin" valueType="num">
                                      <p:cBhvr>
                                        <p:cTn id="62" dur="500" fill="hold"/>
                                        <p:tgtEl>
                                          <p:spTgt spid="26638"/>
                                        </p:tgtEl>
                                        <p:attrNameLst>
                                          <p:attrName>ppt_x</p:attrName>
                                        </p:attrNameLst>
                                      </p:cBhvr>
                                      <p:tavLst>
                                        <p:tav tm="0">
                                          <p:val>
                                            <p:fltVal val="0.5"/>
                                          </p:val>
                                        </p:tav>
                                        <p:tav tm="100000">
                                          <p:val>
                                            <p:strVal val="#ppt_x"/>
                                          </p:val>
                                        </p:tav>
                                      </p:tavLst>
                                    </p:anim>
                                    <p:anim calcmode="lin" valueType="num">
                                      <p:cBhvr>
                                        <p:cTn id="63" dur="500" fill="hold"/>
                                        <p:tgtEl>
                                          <p:spTgt spid="26638"/>
                                        </p:tgtEl>
                                        <p:attrNameLst>
                                          <p:attrName>ppt_y</p:attrName>
                                        </p:attrNameLst>
                                      </p:cBhvr>
                                      <p:tavLst>
                                        <p:tav tm="0">
                                          <p:val>
                                            <p:fltVal val="0.5"/>
                                          </p:val>
                                        </p:tav>
                                        <p:tav tm="100000">
                                          <p:val>
                                            <p:strVal val="#ppt_y"/>
                                          </p:val>
                                        </p:tav>
                                      </p:tavLst>
                                    </p:anim>
                                  </p:childTnLst>
                                </p:cTn>
                              </p:par>
                              <p:par>
                                <p:cTn id="64" presetID="53" presetClass="entr" presetSubtype="528" fill="hold" grpId="0" nodeType="withEffect">
                                  <p:stCondLst>
                                    <p:cond delay="2700"/>
                                  </p:stCondLst>
                                  <p:childTnLst>
                                    <p:set>
                                      <p:cBhvr>
                                        <p:cTn id="65" dur="1" fill="hold">
                                          <p:stCondLst>
                                            <p:cond delay="0"/>
                                          </p:stCondLst>
                                        </p:cTn>
                                        <p:tgtEl>
                                          <p:spTgt spid="12"/>
                                        </p:tgtEl>
                                        <p:attrNameLst>
                                          <p:attrName>style.visibility</p:attrName>
                                        </p:attrNameLst>
                                      </p:cBhvr>
                                      <p:to>
                                        <p:strVal val="visible"/>
                                      </p:to>
                                    </p:set>
                                    <p:anim calcmode="lin" valueType="num">
                                      <p:cBhvr>
                                        <p:cTn id="66" dur="500" fill="hold"/>
                                        <p:tgtEl>
                                          <p:spTgt spid="12"/>
                                        </p:tgtEl>
                                        <p:attrNameLst>
                                          <p:attrName>ppt_w</p:attrName>
                                        </p:attrNameLst>
                                      </p:cBhvr>
                                      <p:tavLst>
                                        <p:tav tm="0">
                                          <p:val>
                                            <p:fltVal val="0"/>
                                          </p:val>
                                        </p:tav>
                                        <p:tav tm="100000">
                                          <p:val>
                                            <p:strVal val="#ppt_w"/>
                                          </p:val>
                                        </p:tav>
                                      </p:tavLst>
                                    </p:anim>
                                    <p:anim calcmode="lin" valueType="num">
                                      <p:cBhvr>
                                        <p:cTn id="67" dur="500" fill="hold"/>
                                        <p:tgtEl>
                                          <p:spTgt spid="12"/>
                                        </p:tgtEl>
                                        <p:attrNameLst>
                                          <p:attrName>ppt_h</p:attrName>
                                        </p:attrNameLst>
                                      </p:cBhvr>
                                      <p:tavLst>
                                        <p:tav tm="0">
                                          <p:val>
                                            <p:fltVal val="0"/>
                                          </p:val>
                                        </p:tav>
                                        <p:tav tm="100000">
                                          <p:val>
                                            <p:strVal val="#ppt_h"/>
                                          </p:val>
                                        </p:tav>
                                      </p:tavLst>
                                    </p:anim>
                                    <p:animEffect transition="in" filter="fade">
                                      <p:cBhvr>
                                        <p:cTn id="68" dur="500"/>
                                        <p:tgtEl>
                                          <p:spTgt spid="12"/>
                                        </p:tgtEl>
                                      </p:cBhvr>
                                    </p:animEffect>
                                    <p:anim calcmode="lin" valueType="num">
                                      <p:cBhvr>
                                        <p:cTn id="69" dur="500" fill="hold"/>
                                        <p:tgtEl>
                                          <p:spTgt spid="12"/>
                                        </p:tgtEl>
                                        <p:attrNameLst>
                                          <p:attrName>ppt_x</p:attrName>
                                        </p:attrNameLst>
                                      </p:cBhvr>
                                      <p:tavLst>
                                        <p:tav tm="0">
                                          <p:val>
                                            <p:fltVal val="0.5"/>
                                          </p:val>
                                        </p:tav>
                                        <p:tav tm="100000">
                                          <p:val>
                                            <p:strVal val="#ppt_x"/>
                                          </p:val>
                                        </p:tav>
                                      </p:tavLst>
                                    </p:anim>
                                    <p:anim calcmode="lin" valueType="num">
                                      <p:cBhvr>
                                        <p:cTn id="70" dur="500" fill="hold"/>
                                        <p:tgtEl>
                                          <p:spTgt spid="12"/>
                                        </p:tgtEl>
                                        <p:attrNameLst>
                                          <p:attrName>ppt_y</p:attrName>
                                        </p:attrNameLst>
                                      </p:cBhvr>
                                      <p:tavLst>
                                        <p:tav tm="0">
                                          <p:val>
                                            <p:fltVal val="0.5"/>
                                          </p:val>
                                        </p:tav>
                                        <p:tav tm="100000">
                                          <p:val>
                                            <p:strVal val="#ppt_y"/>
                                          </p:val>
                                        </p:tav>
                                      </p:tavLst>
                                    </p:anim>
                                  </p:childTnLst>
                                </p:cTn>
                              </p:par>
                              <p:par>
                                <p:cTn id="71" presetID="10" presetClass="entr" presetSubtype="0" fill="hold" grpId="0" nodeType="withEffect">
                                  <p:stCondLst>
                                    <p:cond delay="3000"/>
                                  </p:stCondLst>
                                  <p:childTnLst>
                                    <p:set>
                                      <p:cBhvr>
                                        <p:cTn id="72" dur="1" fill="hold">
                                          <p:stCondLst>
                                            <p:cond delay="0"/>
                                          </p:stCondLst>
                                        </p:cTn>
                                        <p:tgtEl>
                                          <p:spTgt spid="26643"/>
                                        </p:tgtEl>
                                        <p:attrNameLst>
                                          <p:attrName>style.visibility</p:attrName>
                                        </p:attrNameLst>
                                      </p:cBhvr>
                                      <p:to>
                                        <p:strVal val="visible"/>
                                      </p:to>
                                    </p:set>
                                    <p:animEffect transition="in" filter="fade">
                                      <p:cBhvr>
                                        <p:cTn id="73" dur="500"/>
                                        <p:tgtEl>
                                          <p:spTgt spid="26643"/>
                                        </p:tgtEl>
                                      </p:cBhvr>
                                    </p:animEffect>
                                  </p:childTnLst>
                                </p:cTn>
                              </p:par>
                              <p:par>
                                <p:cTn id="74" presetID="10" presetClass="entr" presetSubtype="0" fill="hold" grpId="0" nodeType="withEffect">
                                  <p:stCondLst>
                                    <p:cond delay="3300"/>
                                  </p:stCondLst>
                                  <p:childTnLst>
                                    <p:set>
                                      <p:cBhvr>
                                        <p:cTn id="75" dur="1" fill="hold">
                                          <p:stCondLst>
                                            <p:cond delay="0"/>
                                          </p:stCondLst>
                                        </p:cTn>
                                        <p:tgtEl>
                                          <p:spTgt spid="26641"/>
                                        </p:tgtEl>
                                        <p:attrNameLst>
                                          <p:attrName>style.visibility</p:attrName>
                                        </p:attrNameLst>
                                      </p:cBhvr>
                                      <p:to>
                                        <p:strVal val="visible"/>
                                      </p:to>
                                    </p:set>
                                    <p:animEffect transition="in" filter="fade">
                                      <p:cBhvr>
                                        <p:cTn id="76" dur="500"/>
                                        <p:tgtEl>
                                          <p:spTgt spid="26641"/>
                                        </p:tgtEl>
                                      </p:cBhvr>
                                    </p:animEffect>
                                  </p:childTnLst>
                                </p:cTn>
                              </p:par>
                              <p:par>
                                <p:cTn id="77" presetID="10" presetClass="entr" presetSubtype="0" fill="hold" grpId="0" nodeType="withEffect">
                                  <p:stCondLst>
                                    <p:cond delay="3600"/>
                                  </p:stCondLst>
                                  <p:childTnLst>
                                    <p:set>
                                      <p:cBhvr>
                                        <p:cTn id="78" dur="1" fill="hold">
                                          <p:stCondLst>
                                            <p:cond delay="0"/>
                                          </p:stCondLst>
                                        </p:cTn>
                                        <p:tgtEl>
                                          <p:spTgt spid="26644"/>
                                        </p:tgtEl>
                                        <p:attrNameLst>
                                          <p:attrName>style.visibility</p:attrName>
                                        </p:attrNameLst>
                                      </p:cBhvr>
                                      <p:to>
                                        <p:strVal val="visible"/>
                                      </p:to>
                                    </p:set>
                                    <p:animEffect transition="in" filter="fade">
                                      <p:cBhvr>
                                        <p:cTn id="79" dur="500"/>
                                        <p:tgtEl>
                                          <p:spTgt spid="26644"/>
                                        </p:tgtEl>
                                      </p:cBhvr>
                                    </p:animEffect>
                                  </p:childTnLst>
                                </p:cTn>
                              </p:par>
                              <p:par>
                                <p:cTn id="80" presetID="10" presetClass="entr" presetSubtype="0" fill="hold" grpId="0" nodeType="withEffect">
                                  <p:stCondLst>
                                    <p:cond delay="3900"/>
                                  </p:stCondLst>
                                  <p:childTnLst>
                                    <p:set>
                                      <p:cBhvr>
                                        <p:cTn id="81" dur="1" fill="hold">
                                          <p:stCondLst>
                                            <p:cond delay="0"/>
                                          </p:stCondLst>
                                        </p:cTn>
                                        <p:tgtEl>
                                          <p:spTgt spid="26642"/>
                                        </p:tgtEl>
                                        <p:attrNameLst>
                                          <p:attrName>style.visibility</p:attrName>
                                        </p:attrNameLst>
                                      </p:cBhvr>
                                      <p:to>
                                        <p:strVal val="visible"/>
                                      </p:to>
                                    </p:set>
                                    <p:animEffect transition="in" filter="fade">
                                      <p:cBhvr>
                                        <p:cTn id="82" dur="500"/>
                                        <p:tgtEl>
                                          <p:spTgt spid="266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26637" grpId="0"/>
      <p:bldP spid="26638" grpId="0"/>
      <p:bldP spid="26639" grpId="0"/>
      <p:bldP spid="26640" grpId="0"/>
      <p:bldP spid="26641" grpId="0"/>
      <p:bldP spid="26642" grpId="0"/>
      <p:bldP spid="26643" grpId="0"/>
      <p:bldP spid="2664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447416" y="1307871"/>
            <a:ext cx="2890091" cy="4775535"/>
            <a:chOff x="2446206" y="1307773"/>
            <a:chExt cx="2889601" cy="4775189"/>
          </a:xfrm>
        </p:grpSpPr>
        <p:grpSp>
          <p:nvGrpSpPr>
            <p:cNvPr id="3" name="组合 2"/>
            <p:cNvGrpSpPr/>
            <p:nvPr/>
          </p:nvGrpSpPr>
          <p:grpSpPr>
            <a:xfrm>
              <a:off x="2446206" y="1307773"/>
              <a:ext cx="2889601" cy="4775189"/>
              <a:chOff x="2446206" y="1307773"/>
              <a:chExt cx="2889601" cy="4775189"/>
            </a:xfrm>
          </p:grpSpPr>
          <p:sp>
            <p:nvSpPr>
              <p:cNvPr id="5" name="Freeform 20"/>
              <p:cNvSpPr/>
              <p:nvPr/>
            </p:nvSpPr>
            <p:spPr bwMode="auto">
              <a:xfrm>
                <a:off x="2446206" y="1307773"/>
                <a:ext cx="2889601" cy="4775189"/>
              </a:xfrm>
              <a:custGeom>
                <a:avLst/>
                <a:gdLst>
                  <a:gd name="T0" fmla="*/ 205 w 698"/>
                  <a:gd name="T1" fmla="*/ 0 h 1154"/>
                  <a:gd name="T2" fmla="*/ 0 w 698"/>
                  <a:gd name="T3" fmla="*/ 202 h 1154"/>
                  <a:gd name="T4" fmla="*/ 45 w 698"/>
                  <a:gd name="T5" fmla="*/ 343 h 1154"/>
                  <a:gd name="T6" fmla="*/ 607 w 698"/>
                  <a:gd name="T7" fmla="*/ 1154 h 1154"/>
                  <a:gd name="T8" fmla="*/ 698 w 698"/>
                  <a:gd name="T9" fmla="*/ 733 h 1154"/>
                  <a:gd name="T10" fmla="*/ 542 w 698"/>
                  <a:gd name="T11" fmla="*/ 229 h 1154"/>
                  <a:gd name="T12" fmla="*/ 205 w 698"/>
                  <a:gd name="T13" fmla="*/ 0 h 1154"/>
                </a:gdLst>
                <a:ahLst/>
                <a:cxnLst>
                  <a:cxn ang="0">
                    <a:pos x="T0" y="T1"/>
                  </a:cxn>
                  <a:cxn ang="0">
                    <a:pos x="T2" y="T3"/>
                  </a:cxn>
                  <a:cxn ang="0">
                    <a:pos x="T4" y="T5"/>
                  </a:cxn>
                  <a:cxn ang="0">
                    <a:pos x="T6" y="T7"/>
                  </a:cxn>
                  <a:cxn ang="0">
                    <a:pos x="T8" y="T9"/>
                  </a:cxn>
                  <a:cxn ang="0">
                    <a:pos x="T10" y="T11"/>
                  </a:cxn>
                  <a:cxn ang="0">
                    <a:pos x="T12" y="T13"/>
                  </a:cxn>
                </a:cxnLst>
                <a:rect l="0" t="0" r="r" b="b"/>
                <a:pathLst>
                  <a:path w="698" h="1154">
                    <a:moveTo>
                      <a:pt x="205" y="0"/>
                    </a:moveTo>
                    <a:cubicBezTo>
                      <a:pt x="86" y="0"/>
                      <a:pt x="0" y="91"/>
                      <a:pt x="0" y="202"/>
                    </a:cubicBezTo>
                    <a:cubicBezTo>
                      <a:pt x="0" y="247"/>
                      <a:pt x="14" y="296"/>
                      <a:pt x="45" y="343"/>
                    </a:cubicBezTo>
                    <a:cubicBezTo>
                      <a:pt x="219" y="605"/>
                      <a:pt x="537" y="566"/>
                      <a:pt x="607" y="1154"/>
                    </a:cubicBezTo>
                    <a:cubicBezTo>
                      <a:pt x="607" y="1154"/>
                      <a:pt x="698" y="974"/>
                      <a:pt x="698" y="733"/>
                    </a:cubicBezTo>
                    <a:cubicBezTo>
                      <a:pt x="698" y="579"/>
                      <a:pt x="662" y="401"/>
                      <a:pt x="542" y="229"/>
                    </a:cubicBezTo>
                    <a:cubicBezTo>
                      <a:pt x="427" y="63"/>
                      <a:pt x="304" y="0"/>
                      <a:pt x="205" y="0"/>
                    </a:cubicBezTo>
                  </a:path>
                </a:pathLst>
              </a:custGeom>
              <a:solidFill>
                <a:schemeClr val="tx2"/>
              </a:solidFill>
              <a:ln>
                <a:noFill/>
              </a:ln>
            </p:spPr>
            <p:txBody>
              <a:bodyPr vert="horz" wrap="square" lIns="91440" tIns="45720" rIns="91440" bIns="45720" numCol="1" anchor="t" anchorCtr="0" compatLnSpc="1"/>
              <a:lstStyle/>
              <a:p>
                <a:endParaRPr lang="zh-CN" altLang="en-US">
                  <a:cs typeface="+mn-ea"/>
                </a:endParaRPr>
              </a:p>
            </p:txBody>
          </p:sp>
          <p:sp>
            <p:nvSpPr>
              <p:cNvPr id="6" name="文本框 21"/>
              <p:cNvSpPr txBox="1"/>
              <p:nvPr/>
            </p:nvSpPr>
            <p:spPr>
              <a:xfrm>
                <a:off x="2581486" y="1745955"/>
                <a:ext cx="1175431" cy="748045"/>
              </a:xfrm>
              <a:prstGeom prst="rect">
                <a:avLst/>
              </a:prstGeom>
              <a:noFill/>
            </p:spPr>
            <p:txBody>
              <a:bodyPr wrap="square" rtlCol="0" anchor="ctr" anchorCtr="0">
                <a:spAutoFit/>
              </a:bodyPr>
              <a:lstStyle/>
              <a:p>
                <a:pPr algn="ctr"/>
                <a:r>
                  <a:rPr lang="en-US" altLang="zh-CN" sz="4100" dirty="0">
                    <a:solidFill>
                      <a:schemeClr val="bg1"/>
                    </a:solidFill>
                    <a:latin typeface="+mn-ea"/>
                    <a:cs typeface="+mn-ea"/>
                  </a:rPr>
                  <a:t>03</a:t>
                </a:r>
                <a:endParaRPr lang="zh-CN" altLang="en-US" sz="4100" dirty="0">
                  <a:solidFill>
                    <a:schemeClr val="bg1"/>
                  </a:solidFill>
                  <a:latin typeface="+mn-ea"/>
                  <a:cs typeface="+mn-ea"/>
                </a:endParaRPr>
              </a:p>
            </p:txBody>
          </p:sp>
          <p:sp>
            <p:nvSpPr>
              <p:cNvPr id="7" name="文本框 9"/>
              <p:cNvSpPr txBox="1"/>
              <p:nvPr/>
            </p:nvSpPr>
            <p:spPr>
              <a:xfrm rot="2446238">
                <a:off x="3200335" y="2379258"/>
                <a:ext cx="1727920" cy="923263"/>
              </a:xfrm>
              <a:prstGeom prst="rect">
                <a:avLst/>
              </a:prstGeom>
              <a:noFill/>
            </p:spPr>
            <p:txBody>
              <a:bodyPr wrap="square" rtlCol="0">
                <a:spAutoFit/>
              </a:bodyPr>
              <a:lstStyle/>
              <a:p>
                <a:pPr>
                  <a:lnSpc>
                    <a:spcPct val="150000"/>
                  </a:lnSpc>
                </a:pPr>
                <a:r>
                  <a:rPr lang="zh-CN" altLang="en-US" sz="1200" dirty="0">
                    <a:solidFill>
                      <a:schemeClr val="bg1"/>
                    </a:solidFill>
                    <a:latin typeface="+mn-ea"/>
                    <a:cs typeface="+mn-ea"/>
                  </a:rPr>
                  <a:t>点击输入文本点击输入文本点击输入文本点击输入文本点击输入文本</a:t>
                </a:r>
                <a:endParaRPr lang="zh-CN" altLang="en-US" sz="1200" dirty="0">
                  <a:solidFill>
                    <a:schemeClr val="bg1"/>
                  </a:solidFill>
                  <a:latin typeface="+mn-ea"/>
                  <a:cs typeface="+mn-ea"/>
                </a:endParaRPr>
              </a:p>
            </p:txBody>
          </p:sp>
        </p:grpSp>
        <p:sp>
          <p:nvSpPr>
            <p:cNvPr id="4" name="椭圆 3"/>
            <p:cNvSpPr/>
            <p:nvPr/>
          </p:nvSpPr>
          <p:spPr>
            <a:xfrm>
              <a:off x="2806850" y="1757627"/>
              <a:ext cx="724702" cy="724702"/>
            </a:xfrm>
            <a:prstGeom prst="ellipse">
              <a:avLst/>
            </a:prstGeom>
            <a:gradFill>
              <a:gsLst>
                <a:gs pos="0">
                  <a:schemeClr val="tx1">
                    <a:alpha val="5000"/>
                  </a:schemeClr>
                </a:gs>
                <a:gs pos="75000">
                  <a:schemeClr val="tx1">
                    <a:alpha val="15000"/>
                  </a:schemeClr>
                </a:gs>
              </a:gsLst>
              <a:path path="circle">
                <a:fillToRect l="50000" t="50000" r="50000" b="50000"/>
              </a:path>
            </a:gradFill>
            <a:ln>
              <a:noFill/>
            </a:ln>
            <a:effectLst/>
          </p:spPr>
          <p:txBody>
            <a:bodyPr vert="horz" wrap="square" lIns="91440" tIns="45720" rIns="91440" bIns="45720" numCol="1" anchor="t" anchorCtr="0" compatLnSpc="1"/>
            <a:lstStyle/>
            <a:p>
              <a:endParaRPr lang="zh-CN" altLang="en-US">
                <a:cs typeface="+mn-ea"/>
              </a:endParaRPr>
            </a:p>
          </p:txBody>
        </p:sp>
      </p:grpSp>
      <p:grpSp>
        <p:nvGrpSpPr>
          <p:cNvPr id="8" name="组合 7"/>
          <p:cNvGrpSpPr/>
          <p:nvPr/>
        </p:nvGrpSpPr>
        <p:grpSpPr>
          <a:xfrm>
            <a:off x="1448481" y="2665311"/>
            <a:ext cx="3509397" cy="3418095"/>
            <a:chOff x="1447440" y="2665116"/>
            <a:chExt cx="3508802" cy="3417846"/>
          </a:xfrm>
        </p:grpSpPr>
        <p:grpSp>
          <p:nvGrpSpPr>
            <p:cNvPr id="9" name="组合 8"/>
            <p:cNvGrpSpPr/>
            <p:nvPr/>
          </p:nvGrpSpPr>
          <p:grpSpPr>
            <a:xfrm>
              <a:off x="1447440" y="2665116"/>
              <a:ext cx="3508802" cy="3417846"/>
              <a:chOff x="1447440" y="2665116"/>
              <a:chExt cx="3508802" cy="3417846"/>
            </a:xfrm>
          </p:grpSpPr>
          <p:sp>
            <p:nvSpPr>
              <p:cNvPr id="11" name="Freeform 22"/>
              <p:cNvSpPr/>
              <p:nvPr/>
            </p:nvSpPr>
            <p:spPr bwMode="auto">
              <a:xfrm>
                <a:off x="1447440" y="2665116"/>
                <a:ext cx="3508802" cy="3417846"/>
              </a:xfrm>
              <a:custGeom>
                <a:avLst/>
                <a:gdLst>
                  <a:gd name="T0" fmla="*/ 210 w 848"/>
                  <a:gd name="T1" fmla="*/ 0 h 826"/>
                  <a:gd name="T2" fmla="*/ 0 w 848"/>
                  <a:gd name="T3" fmla="*/ 184 h 826"/>
                  <a:gd name="T4" fmla="*/ 102 w 848"/>
                  <a:gd name="T5" fmla="*/ 357 h 826"/>
                  <a:gd name="T6" fmla="*/ 848 w 848"/>
                  <a:gd name="T7" fmla="*/ 826 h 826"/>
                  <a:gd name="T8" fmla="*/ 848 w 848"/>
                  <a:gd name="T9" fmla="*/ 802 h 826"/>
                  <a:gd name="T10" fmla="*/ 470 w 848"/>
                  <a:gd name="T11" fmla="*/ 89 h 826"/>
                  <a:gd name="T12" fmla="*/ 210 w 848"/>
                  <a:gd name="T13" fmla="*/ 0 h 826"/>
                </a:gdLst>
                <a:ahLst/>
                <a:cxnLst>
                  <a:cxn ang="0">
                    <a:pos x="T0" y="T1"/>
                  </a:cxn>
                  <a:cxn ang="0">
                    <a:pos x="T2" y="T3"/>
                  </a:cxn>
                  <a:cxn ang="0">
                    <a:pos x="T4" y="T5"/>
                  </a:cxn>
                  <a:cxn ang="0">
                    <a:pos x="T6" y="T7"/>
                  </a:cxn>
                  <a:cxn ang="0">
                    <a:pos x="T8" y="T9"/>
                  </a:cxn>
                  <a:cxn ang="0">
                    <a:pos x="T10" y="T11"/>
                  </a:cxn>
                  <a:cxn ang="0">
                    <a:pos x="T12" y="T13"/>
                  </a:cxn>
                </a:cxnLst>
                <a:rect l="0" t="0" r="r" b="b"/>
                <a:pathLst>
                  <a:path w="848" h="826">
                    <a:moveTo>
                      <a:pt x="210" y="0"/>
                    </a:moveTo>
                    <a:cubicBezTo>
                      <a:pt x="77" y="0"/>
                      <a:pt x="0" y="89"/>
                      <a:pt x="0" y="184"/>
                    </a:cubicBezTo>
                    <a:cubicBezTo>
                      <a:pt x="0" y="246"/>
                      <a:pt x="32" y="311"/>
                      <a:pt x="102" y="357"/>
                    </a:cubicBezTo>
                    <a:cubicBezTo>
                      <a:pt x="337" y="511"/>
                      <a:pt x="584" y="367"/>
                      <a:pt x="848" y="826"/>
                    </a:cubicBezTo>
                    <a:cubicBezTo>
                      <a:pt x="848" y="826"/>
                      <a:pt x="848" y="818"/>
                      <a:pt x="848" y="802"/>
                    </a:cubicBezTo>
                    <a:cubicBezTo>
                      <a:pt x="848" y="700"/>
                      <a:pt x="824" y="312"/>
                      <a:pt x="470" y="89"/>
                    </a:cubicBezTo>
                    <a:cubicBezTo>
                      <a:pt x="369" y="26"/>
                      <a:pt x="282" y="0"/>
                      <a:pt x="210" y="0"/>
                    </a:cubicBezTo>
                  </a:path>
                </a:pathLst>
              </a:custGeom>
              <a:solidFill>
                <a:schemeClr val="accent1"/>
              </a:solidFill>
              <a:ln>
                <a:noFill/>
              </a:ln>
              <a:effectLst>
                <a:outerShdw blurRad="127000" dist="25400" dir="16200000" sx="101000" sy="101000" rotWithShape="0">
                  <a:prstClr val="black">
                    <a:alpha val="50000"/>
                  </a:prstClr>
                </a:outerShdw>
              </a:effectLst>
            </p:spPr>
            <p:txBody>
              <a:bodyPr vert="horz" wrap="square" lIns="91440" tIns="45720" rIns="91440" bIns="45720" numCol="1" anchor="t" anchorCtr="0" compatLnSpc="1"/>
              <a:lstStyle/>
              <a:p>
                <a:endParaRPr lang="zh-CN" altLang="en-US">
                  <a:cs typeface="+mn-ea"/>
                </a:endParaRPr>
              </a:p>
            </p:txBody>
          </p:sp>
          <p:sp>
            <p:nvSpPr>
              <p:cNvPr id="12" name="文本框 20"/>
              <p:cNvSpPr txBox="1"/>
              <p:nvPr/>
            </p:nvSpPr>
            <p:spPr>
              <a:xfrm>
                <a:off x="1496141" y="2941222"/>
                <a:ext cx="1175431" cy="748045"/>
              </a:xfrm>
              <a:prstGeom prst="rect">
                <a:avLst/>
              </a:prstGeom>
              <a:noFill/>
            </p:spPr>
            <p:txBody>
              <a:bodyPr wrap="square" rtlCol="0" anchor="ctr" anchorCtr="0">
                <a:spAutoFit/>
              </a:bodyPr>
              <a:lstStyle/>
              <a:p>
                <a:pPr algn="ctr"/>
                <a:r>
                  <a:rPr lang="en-US" altLang="zh-CN" sz="4100" dirty="0">
                    <a:solidFill>
                      <a:schemeClr val="bg1"/>
                    </a:solidFill>
                    <a:latin typeface="+mn-ea"/>
                    <a:cs typeface="+mn-ea"/>
                  </a:rPr>
                  <a:t>02</a:t>
                </a:r>
                <a:endParaRPr lang="zh-CN" altLang="en-US" sz="4100" dirty="0">
                  <a:solidFill>
                    <a:schemeClr val="bg1"/>
                  </a:solidFill>
                  <a:latin typeface="+mn-ea"/>
                  <a:cs typeface="+mn-ea"/>
                </a:endParaRPr>
              </a:p>
            </p:txBody>
          </p:sp>
          <p:sp>
            <p:nvSpPr>
              <p:cNvPr id="13" name="文本框 10"/>
              <p:cNvSpPr txBox="1"/>
              <p:nvPr/>
            </p:nvSpPr>
            <p:spPr>
              <a:xfrm rot="1187866">
                <a:off x="2318406" y="3282952"/>
                <a:ext cx="1845107" cy="923263"/>
              </a:xfrm>
              <a:prstGeom prst="rect">
                <a:avLst/>
              </a:prstGeom>
              <a:noFill/>
            </p:spPr>
            <p:txBody>
              <a:bodyPr wrap="square" rtlCol="0">
                <a:spAutoFit/>
              </a:bodyPr>
              <a:lstStyle/>
              <a:p>
                <a:pPr>
                  <a:lnSpc>
                    <a:spcPct val="150000"/>
                  </a:lnSpc>
                </a:pPr>
                <a:r>
                  <a:rPr lang="zh-CN" altLang="en-US" sz="1200" dirty="0">
                    <a:solidFill>
                      <a:schemeClr val="bg1"/>
                    </a:solidFill>
                    <a:latin typeface="+mn-ea"/>
                    <a:cs typeface="+mn-ea"/>
                  </a:rPr>
                  <a:t>点击输入文本点击输入文本点击输入文本点击输入文本点击输入文本</a:t>
                </a:r>
                <a:endParaRPr lang="zh-CN" altLang="en-US" sz="1200" dirty="0">
                  <a:solidFill>
                    <a:schemeClr val="bg1"/>
                  </a:solidFill>
                  <a:latin typeface="+mn-ea"/>
                  <a:cs typeface="+mn-ea"/>
                </a:endParaRPr>
              </a:p>
            </p:txBody>
          </p:sp>
        </p:grpSp>
        <p:sp>
          <p:nvSpPr>
            <p:cNvPr id="10" name="椭圆 9"/>
            <p:cNvSpPr/>
            <p:nvPr/>
          </p:nvSpPr>
          <p:spPr>
            <a:xfrm>
              <a:off x="1721505" y="2952896"/>
              <a:ext cx="724702" cy="724702"/>
            </a:xfrm>
            <a:prstGeom prst="ellipse">
              <a:avLst/>
            </a:prstGeom>
            <a:gradFill>
              <a:gsLst>
                <a:gs pos="0">
                  <a:schemeClr val="tx1">
                    <a:alpha val="5000"/>
                  </a:schemeClr>
                </a:gs>
                <a:gs pos="75000">
                  <a:schemeClr val="tx1">
                    <a:alpha val="15000"/>
                  </a:schemeClr>
                </a:gs>
              </a:gsLst>
              <a:path path="circle">
                <a:fillToRect l="50000" t="50000" r="50000" b="50000"/>
              </a:path>
            </a:gradFill>
            <a:ln>
              <a:noFill/>
            </a:ln>
            <a:effectLst/>
          </p:spPr>
          <p:txBody>
            <a:bodyPr vert="horz" wrap="square" lIns="91440" tIns="45720" rIns="91440" bIns="45720" numCol="1" anchor="t" anchorCtr="0" compatLnSpc="1"/>
            <a:lstStyle/>
            <a:p>
              <a:endParaRPr lang="zh-CN" altLang="en-US">
                <a:cs typeface="+mn-ea"/>
              </a:endParaRPr>
            </a:p>
          </p:txBody>
        </p:sp>
      </p:grpSp>
      <p:grpSp>
        <p:nvGrpSpPr>
          <p:cNvPr id="14" name="组合 13"/>
          <p:cNvGrpSpPr/>
          <p:nvPr/>
        </p:nvGrpSpPr>
        <p:grpSpPr>
          <a:xfrm>
            <a:off x="1922908" y="6217130"/>
            <a:ext cx="4350603" cy="381496"/>
            <a:chOff x="2084409" y="6148458"/>
            <a:chExt cx="4349865" cy="381469"/>
          </a:xfrm>
        </p:grpSpPr>
        <p:sp>
          <p:nvSpPr>
            <p:cNvPr id="15" name="椭圆 14"/>
            <p:cNvSpPr/>
            <p:nvPr/>
          </p:nvSpPr>
          <p:spPr>
            <a:xfrm>
              <a:off x="3517743" y="6148458"/>
              <a:ext cx="2650457" cy="381469"/>
            </a:xfrm>
            <a:prstGeom prst="ellipse">
              <a:avLst/>
            </a:prstGeom>
            <a:solidFill>
              <a:schemeClr val="bg1">
                <a:lumMod val="75000"/>
              </a:schemeClr>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6" name="椭圆 15"/>
            <p:cNvSpPr/>
            <p:nvPr/>
          </p:nvSpPr>
          <p:spPr>
            <a:xfrm>
              <a:off x="2084409" y="6148458"/>
              <a:ext cx="4349865" cy="381469"/>
            </a:xfrm>
            <a:prstGeom prst="ellipse">
              <a:avLst/>
            </a:prstGeom>
            <a:solidFill>
              <a:schemeClr val="bg1">
                <a:lumMod val="75000"/>
              </a:schemeClr>
            </a:solidFill>
            <a:ln>
              <a:noFill/>
            </a:ln>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nvGrpSpPr>
          <p:cNvPr id="17" name="Group 33"/>
          <p:cNvGrpSpPr>
            <a:grpSpLocks noChangeAspect="1"/>
          </p:cNvGrpSpPr>
          <p:nvPr/>
        </p:nvGrpSpPr>
        <p:grpSpPr bwMode="auto">
          <a:xfrm>
            <a:off x="5285305" y="2231696"/>
            <a:ext cx="1756669" cy="4064856"/>
            <a:chOff x="3656" y="840"/>
            <a:chExt cx="1375" cy="3182"/>
          </a:xfrm>
        </p:grpSpPr>
        <p:sp>
          <p:nvSpPr>
            <p:cNvPr id="18" name="AutoShape 32"/>
            <p:cNvSpPr>
              <a:spLocks noChangeAspect="1" noChangeArrowheads="1" noTextEdit="1"/>
            </p:cNvSpPr>
            <p:nvPr/>
          </p:nvSpPr>
          <p:spPr bwMode="auto">
            <a:xfrm>
              <a:off x="3656" y="840"/>
              <a:ext cx="1375" cy="3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endParaRPr>
            </a:p>
          </p:txBody>
        </p:sp>
        <p:sp>
          <p:nvSpPr>
            <p:cNvPr id="19" name="Freeform 34"/>
            <p:cNvSpPr>
              <a:spLocks noEditPoints="1"/>
            </p:cNvSpPr>
            <p:nvPr/>
          </p:nvSpPr>
          <p:spPr bwMode="auto">
            <a:xfrm>
              <a:off x="4048" y="3125"/>
              <a:ext cx="990" cy="871"/>
            </a:xfrm>
            <a:custGeom>
              <a:avLst/>
              <a:gdLst>
                <a:gd name="T0" fmla="*/ 246 w 417"/>
                <a:gd name="T1" fmla="*/ 41 h 368"/>
                <a:gd name="T2" fmla="*/ 229 w 417"/>
                <a:gd name="T3" fmla="*/ 49 h 368"/>
                <a:gd name="T4" fmla="*/ 224 w 417"/>
                <a:gd name="T5" fmla="*/ 51 h 368"/>
                <a:gd name="T6" fmla="*/ 121 w 417"/>
                <a:gd name="T7" fmla="*/ 65 h 368"/>
                <a:gd name="T8" fmla="*/ 44 w 417"/>
                <a:gd name="T9" fmla="*/ 147 h 368"/>
                <a:gd name="T10" fmla="*/ 64 w 417"/>
                <a:gd name="T11" fmla="*/ 184 h 368"/>
                <a:gd name="T12" fmla="*/ 72 w 417"/>
                <a:gd name="T13" fmla="*/ 192 h 368"/>
                <a:gd name="T14" fmla="*/ 53 w 417"/>
                <a:gd name="T15" fmla="*/ 256 h 368"/>
                <a:gd name="T16" fmla="*/ 11 w 417"/>
                <a:gd name="T17" fmla="*/ 327 h 368"/>
                <a:gd name="T18" fmla="*/ 4 w 417"/>
                <a:gd name="T19" fmla="*/ 345 h 368"/>
                <a:gd name="T20" fmla="*/ 3 w 417"/>
                <a:gd name="T21" fmla="*/ 352 h 368"/>
                <a:gd name="T22" fmla="*/ 0 w 417"/>
                <a:gd name="T23" fmla="*/ 359 h 368"/>
                <a:gd name="T24" fmla="*/ 29 w 417"/>
                <a:gd name="T25" fmla="*/ 363 h 368"/>
                <a:gd name="T26" fmla="*/ 131 w 417"/>
                <a:gd name="T27" fmla="*/ 348 h 368"/>
                <a:gd name="T28" fmla="*/ 120 w 417"/>
                <a:gd name="T29" fmla="*/ 340 h 368"/>
                <a:gd name="T30" fmla="*/ 264 w 417"/>
                <a:gd name="T31" fmla="*/ 340 h 368"/>
                <a:gd name="T32" fmla="*/ 203 w 417"/>
                <a:gd name="T33" fmla="*/ 328 h 368"/>
                <a:gd name="T34" fmla="*/ 207 w 417"/>
                <a:gd name="T35" fmla="*/ 312 h 368"/>
                <a:gd name="T36" fmla="*/ 291 w 417"/>
                <a:gd name="T37" fmla="*/ 259 h 368"/>
                <a:gd name="T38" fmla="*/ 336 w 417"/>
                <a:gd name="T39" fmla="*/ 211 h 368"/>
                <a:gd name="T40" fmla="*/ 390 w 417"/>
                <a:gd name="T41" fmla="*/ 188 h 368"/>
                <a:gd name="T42" fmla="*/ 405 w 417"/>
                <a:gd name="T43" fmla="*/ 170 h 368"/>
                <a:gd name="T44" fmla="*/ 379 w 417"/>
                <a:gd name="T45" fmla="*/ 61 h 368"/>
                <a:gd name="T46" fmla="*/ 348 w 417"/>
                <a:gd name="T47" fmla="*/ 51 h 368"/>
                <a:gd name="T48" fmla="*/ 340 w 417"/>
                <a:gd name="T49" fmla="*/ 45 h 368"/>
                <a:gd name="T50" fmla="*/ 372 w 417"/>
                <a:gd name="T51" fmla="*/ 27 h 368"/>
                <a:gd name="T52" fmla="*/ 367 w 417"/>
                <a:gd name="T53" fmla="*/ 23 h 368"/>
                <a:gd name="T54" fmla="*/ 356 w 417"/>
                <a:gd name="T55" fmla="*/ 0 h 368"/>
                <a:gd name="T56" fmla="*/ 351 w 417"/>
                <a:gd name="T57" fmla="*/ 0 h 368"/>
                <a:gd name="T58" fmla="*/ 240 w 417"/>
                <a:gd name="T59" fmla="*/ 16 h 368"/>
                <a:gd name="T60" fmla="*/ 238 w 417"/>
                <a:gd name="T61" fmla="*/ 31 h 368"/>
                <a:gd name="T62" fmla="*/ 331 w 417"/>
                <a:gd name="T63" fmla="*/ 155 h 368"/>
                <a:gd name="T64" fmla="*/ 330 w 417"/>
                <a:gd name="T65" fmla="*/ 165 h 368"/>
                <a:gd name="T66" fmla="*/ 331 w 417"/>
                <a:gd name="T67" fmla="*/ 184 h 368"/>
                <a:gd name="T68" fmla="*/ 332 w 417"/>
                <a:gd name="T69" fmla="*/ 185 h 368"/>
                <a:gd name="T70" fmla="*/ 320 w 417"/>
                <a:gd name="T71" fmla="*/ 194 h 368"/>
                <a:gd name="T72" fmla="*/ 323 w 417"/>
                <a:gd name="T73" fmla="*/ 187 h 368"/>
                <a:gd name="T74" fmla="*/ 342 w 417"/>
                <a:gd name="T75" fmla="*/ 195 h 368"/>
                <a:gd name="T76" fmla="*/ 332 w 417"/>
                <a:gd name="T77" fmla="*/ 203 h 368"/>
                <a:gd name="T78" fmla="*/ 341 w 417"/>
                <a:gd name="T79" fmla="*/ 195 h 368"/>
                <a:gd name="T80" fmla="*/ 130 w 417"/>
                <a:gd name="T81" fmla="*/ 125 h 368"/>
                <a:gd name="T82" fmla="*/ 109 w 417"/>
                <a:gd name="T83" fmla="*/ 124 h 368"/>
                <a:gd name="T84" fmla="*/ 155 w 417"/>
                <a:gd name="T85" fmla="*/ 265 h 368"/>
                <a:gd name="T86" fmla="*/ 178 w 417"/>
                <a:gd name="T87" fmla="*/ 257 h 368"/>
                <a:gd name="T88" fmla="*/ 186 w 417"/>
                <a:gd name="T89" fmla="*/ 239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17" h="368">
                  <a:moveTo>
                    <a:pt x="248" y="36"/>
                  </a:moveTo>
                  <a:cubicBezTo>
                    <a:pt x="246" y="39"/>
                    <a:pt x="246" y="39"/>
                    <a:pt x="246" y="39"/>
                  </a:cubicBezTo>
                  <a:cubicBezTo>
                    <a:pt x="246" y="40"/>
                    <a:pt x="246" y="41"/>
                    <a:pt x="246" y="41"/>
                  </a:cubicBezTo>
                  <a:cubicBezTo>
                    <a:pt x="242" y="46"/>
                    <a:pt x="242" y="46"/>
                    <a:pt x="242" y="46"/>
                  </a:cubicBezTo>
                  <a:cubicBezTo>
                    <a:pt x="231" y="49"/>
                    <a:pt x="231" y="49"/>
                    <a:pt x="231" y="49"/>
                  </a:cubicBezTo>
                  <a:cubicBezTo>
                    <a:pt x="230" y="49"/>
                    <a:pt x="229" y="49"/>
                    <a:pt x="229" y="49"/>
                  </a:cubicBezTo>
                  <a:cubicBezTo>
                    <a:pt x="229" y="49"/>
                    <a:pt x="229" y="50"/>
                    <a:pt x="229" y="50"/>
                  </a:cubicBezTo>
                  <a:cubicBezTo>
                    <a:pt x="229" y="51"/>
                    <a:pt x="229" y="51"/>
                    <a:pt x="229" y="51"/>
                  </a:cubicBezTo>
                  <a:cubicBezTo>
                    <a:pt x="228" y="51"/>
                    <a:pt x="226" y="51"/>
                    <a:pt x="224" y="51"/>
                  </a:cubicBezTo>
                  <a:cubicBezTo>
                    <a:pt x="224" y="52"/>
                    <a:pt x="224" y="52"/>
                    <a:pt x="224" y="52"/>
                  </a:cubicBezTo>
                  <a:cubicBezTo>
                    <a:pt x="194" y="57"/>
                    <a:pt x="161" y="61"/>
                    <a:pt x="124" y="64"/>
                  </a:cubicBezTo>
                  <a:cubicBezTo>
                    <a:pt x="123" y="64"/>
                    <a:pt x="122" y="65"/>
                    <a:pt x="121" y="65"/>
                  </a:cubicBezTo>
                  <a:cubicBezTo>
                    <a:pt x="79" y="81"/>
                    <a:pt x="47" y="98"/>
                    <a:pt x="24" y="115"/>
                  </a:cubicBezTo>
                  <a:cubicBezTo>
                    <a:pt x="23" y="115"/>
                    <a:pt x="23" y="115"/>
                    <a:pt x="23" y="115"/>
                  </a:cubicBezTo>
                  <a:cubicBezTo>
                    <a:pt x="8" y="130"/>
                    <a:pt x="15" y="140"/>
                    <a:pt x="44" y="147"/>
                  </a:cubicBezTo>
                  <a:cubicBezTo>
                    <a:pt x="92" y="164"/>
                    <a:pt x="92" y="164"/>
                    <a:pt x="92" y="164"/>
                  </a:cubicBezTo>
                  <a:cubicBezTo>
                    <a:pt x="82" y="175"/>
                    <a:pt x="82" y="175"/>
                    <a:pt x="82" y="175"/>
                  </a:cubicBezTo>
                  <a:cubicBezTo>
                    <a:pt x="64" y="184"/>
                    <a:pt x="64" y="184"/>
                    <a:pt x="64" y="184"/>
                  </a:cubicBezTo>
                  <a:cubicBezTo>
                    <a:pt x="63" y="184"/>
                    <a:pt x="63" y="184"/>
                    <a:pt x="63" y="184"/>
                  </a:cubicBezTo>
                  <a:cubicBezTo>
                    <a:pt x="61" y="189"/>
                    <a:pt x="65" y="192"/>
                    <a:pt x="72" y="193"/>
                  </a:cubicBezTo>
                  <a:cubicBezTo>
                    <a:pt x="72" y="192"/>
                    <a:pt x="72" y="192"/>
                    <a:pt x="72" y="192"/>
                  </a:cubicBezTo>
                  <a:cubicBezTo>
                    <a:pt x="75" y="193"/>
                    <a:pt x="78" y="193"/>
                    <a:pt x="82" y="193"/>
                  </a:cubicBezTo>
                  <a:cubicBezTo>
                    <a:pt x="85" y="204"/>
                    <a:pt x="85" y="204"/>
                    <a:pt x="85" y="204"/>
                  </a:cubicBezTo>
                  <a:cubicBezTo>
                    <a:pt x="81" y="219"/>
                    <a:pt x="70" y="236"/>
                    <a:pt x="53" y="256"/>
                  </a:cubicBezTo>
                  <a:cubicBezTo>
                    <a:pt x="53" y="256"/>
                    <a:pt x="53" y="256"/>
                    <a:pt x="53" y="256"/>
                  </a:cubicBezTo>
                  <a:cubicBezTo>
                    <a:pt x="52" y="257"/>
                    <a:pt x="52" y="257"/>
                    <a:pt x="52" y="257"/>
                  </a:cubicBezTo>
                  <a:cubicBezTo>
                    <a:pt x="30" y="281"/>
                    <a:pt x="16" y="304"/>
                    <a:pt x="11" y="327"/>
                  </a:cubicBezTo>
                  <a:cubicBezTo>
                    <a:pt x="16" y="340"/>
                    <a:pt x="16" y="340"/>
                    <a:pt x="16" y="340"/>
                  </a:cubicBezTo>
                  <a:cubicBezTo>
                    <a:pt x="5" y="345"/>
                    <a:pt x="5" y="345"/>
                    <a:pt x="5" y="345"/>
                  </a:cubicBezTo>
                  <a:cubicBezTo>
                    <a:pt x="5" y="345"/>
                    <a:pt x="5" y="345"/>
                    <a:pt x="4" y="345"/>
                  </a:cubicBezTo>
                  <a:cubicBezTo>
                    <a:pt x="0" y="351"/>
                    <a:pt x="0" y="351"/>
                    <a:pt x="0" y="351"/>
                  </a:cubicBezTo>
                  <a:cubicBezTo>
                    <a:pt x="0" y="351"/>
                    <a:pt x="0" y="351"/>
                    <a:pt x="1" y="352"/>
                  </a:cubicBezTo>
                  <a:cubicBezTo>
                    <a:pt x="1" y="352"/>
                    <a:pt x="2" y="352"/>
                    <a:pt x="3" y="352"/>
                  </a:cubicBezTo>
                  <a:cubicBezTo>
                    <a:pt x="4" y="352"/>
                    <a:pt x="5" y="352"/>
                    <a:pt x="7" y="352"/>
                  </a:cubicBezTo>
                  <a:cubicBezTo>
                    <a:pt x="0" y="358"/>
                    <a:pt x="0" y="358"/>
                    <a:pt x="0" y="358"/>
                  </a:cubicBezTo>
                  <a:cubicBezTo>
                    <a:pt x="0" y="359"/>
                    <a:pt x="0" y="359"/>
                    <a:pt x="0" y="359"/>
                  </a:cubicBezTo>
                  <a:cubicBezTo>
                    <a:pt x="0" y="359"/>
                    <a:pt x="1" y="359"/>
                    <a:pt x="2" y="359"/>
                  </a:cubicBezTo>
                  <a:cubicBezTo>
                    <a:pt x="28" y="363"/>
                    <a:pt x="28" y="363"/>
                    <a:pt x="28" y="363"/>
                  </a:cubicBezTo>
                  <a:cubicBezTo>
                    <a:pt x="29" y="363"/>
                    <a:pt x="29" y="363"/>
                    <a:pt x="29" y="363"/>
                  </a:cubicBezTo>
                  <a:cubicBezTo>
                    <a:pt x="120" y="368"/>
                    <a:pt x="120" y="368"/>
                    <a:pt x="120" y="368"/>
                  </a:cubicBezTo>
                  <a:cubicBezTo>
                    <a:pt x="120" y="352"/>
                    <a:pt x="120" y="352"/>
                    <a:pt x="120" y="352"/>
                  </a:cubicBezTo>
                  <a:cubicBezTo>
                    <a:pt x="127" y="350"/>
                    <a:pt x="131" y="349"/>
                    <a:pt x="131" y="348"/>
                  </a:cubicBezTo>
                  <a:cubicBezTo>
                    <a:pt x="133" y="346"/>
                    <a:pt x="130" y="344"/>
                    <a:pt x="124" y="343"/>
                  </a:cubicBezTo>
                  <a:cubicBezTo>
                    <a:pt x="120" y="340"/>
                    <a:pt x="120" y="340"/>
                    <a:pt x="120" y="340"/>
                  </a:cubicBezTo>
                  <a:cubicBezTo>
                    <a:pt x="120" y="340"/>
                    <a:pt x="120" y="340"/>
                    <a:pt x="120" y="340"/>
                  </a:cubicBezTo>
                  <a:cubicBezTo>
                    <a:pt x="161" y="341"/>
                    <a:pt x="161" y="341"/>
                    <a:pt x="161" y="341"/>
                  </a:cubicBezTo>
                  <a:cubicBezTo>
                    <a:pt x="195" y="343"/>
                    <a:pt x="229" y="343"/>
                    <a:pt x="262" y="340"/>
                  </a:cubicBezTo>
                  <a:cubicBezTo>
                    <a:pt x="263" y="340"/>
                    <a:pt x="264" y="340"/>
                    <a:pt x="264" y="340"/>
                  </a:cubicBezTo>
                  <a:cubicBezTo>
                    <a:pt x="265" y="340"/>
                    <a:pt x="265" y="340"/>
                    <a:pt x="265" y="339"/>
                  </a:cubicBezTo>
                  <a:cubicBezTo>
                    <a:pt x="272" y="336"/>
                    <a:pt x="269" y="333"/>
                    <a:pt x="257" y="331"/>
                  </a:cubicBezTo>
                  <a:cubicBezTo>
                    <a:pt x="247" y="330"/>
                    <a:pt x="229" y="329"/>
                    <a:pt x="203" y="328"/>
                  </a:cubicBezTo>
                  <a:cubicBezTo>
                    <a:pt x="184" y="324"/>
                    <a:pt x="184" y="324"/>
                    <a:pt x="184" y="324"/>
                  </a:cubicBezTo>
                  <a:cubicBezTo>
                    <a:pt x="191" y="324"/>
                    <a:pt x="191" y="324"/>
                    <a:pt x="191" y="324"/>
                  </a:cubicBezTo>
                  <a:cubicBezTo>
                    <a:pt x="207" y="312"/>
                    <a:pt x="207" y="312"/>
                    <a:pt x="207" y="312"/>
                  </a:cubicBezTo>
                  <a:cubicBezTo>
                    <a:pt x="245" y="280"/>
                    <a:pt x="245" y="280"/>
                    <a:pt x="245" y="280"/>
                  </a:cubicBezTo>
                  <a:cubicBezTo>
                    <a:pt x="290" y="260"/>
                    <a:pt x="290" y="260"/>
                    <a:pt x="290" y="260"/>
                  </a:cubicBezTo>
                  <a:cubicBezTo>
                    <a:pt x="291" y="260"/>
                    <a:pt x="291" y="259"/>
                    <a:pt x="291" y="259"/>
                  </a:cubicBezTo>
                  <a:cubicBezTo>
                    <a:pt x="327" y="211"/>
                    <a:pt x="327" y="211"/>
                    <a:pt x="327" y="211"/>
                  </a:cubicBezTo>
                  <a:cubicBezTo>
                    <a:pt x="333" y="211"/>
                    <a:pt x="333" y="211"/>
                    <a:pt x="333" y="211"/>
                  </a:cubicBezTo>
                  <a:cubicBezTo>
                    <a:pt x="334" y="211"/>
                    <a:pt x="335" y="211"/>
                    <a:pt x="336" y="211"/>
                  </a:cubicBezTo>
                  <a:cubicBezTo>
                    <a:pt x="367" y="205"/>
                    <a:pt x="367" y="205"/>
                    <a:pt x="367" y="205"/>
                  </a:cubicBezTo>
                  <a:cubicBezTo>
                    <a:pt x="368" y="205"/>
                    <a:pt x="369" y="205"/>
                    <a:pt x="369" y="205"/>
                  </a:cubicBezTo>
                  <a:cubicBezTo>
                    <a:pt x="379" y="200"/>
                    <a:pt x="386" y="194"/>
                    <a:pt x="390" y="188"/>
                  </a:cubicBezTo>
                  <a:cubicBezTo>
                    <a:pt x="390" y="188"/>
                    <a:pt x="391" y="188"/>
                    <a:pt x="391" y="187"/>
                  </a:cubicBezTo>
                  <a:cubicBezTo>
                    <a:pt x="392" y="187"/>
                    <a:pt x="392" y="187"/>
                    <a:pt x="393" y="187"/>
                  </a:cubicBezTo>
                  <a:cubicBezTo>
                    <a:pt x="405" y="170"/>
                    <a:pt x="405" y="170"/>
                    <a:pt x="405" y="170"/>
                  </a:cubicBezTo>
                  <a:cubicBezTo>
                    <a:pt x="417" y="150"/>
                    <a:pt x="416" y="132"/>
                    <a:pt x="402" y="115"/>
                  </a:cubicBezTo>
                  <a:cubicBezTo>
                    <a:pt x="408" y="92"/>
                    <a:pt x="400" y="74"/>
                    <a:pt x="380" y="61"/>
                  </a:cubicBezTo>
                  <a:cubicBezTo>
                    <a:pt x="380" y="61"/>
                    <a:pt x="380" y="61"/>
                    <a:pt x="379" y="61"/>
                  </a:cubicBezTo>
                  <a:cubicBezTo>
                    <a:pt x="349" y="55"/>
                    <a:pt x="349" y="55"/>
                    <a:pt x="349" y="55"/>
                  </a:cubicBezTo>
                  <a:cubicBezTo>
                    <a:pt x="348" y="52"/>
                    <a:pt x="348" y="52"/>
                    <a:pt x="348" y="52"/>
                  </a:cubicBezTo>
                  <a:cubicBezTo>
                    <a:pt x="348" y="51"/>
                    <a:pt x="348" y="51"/>
                    <a:pt x="348" y="51"/>
                  </a:cubicBezTo>
                  <a:cubicBezTo>
                    <a:pt x="337" y="47"/>
                    <a:pt x="337" y="47"/>
                    <a:pt x="337" y="47"/>
                  </a:cubicBezTo>
                  <a:cubicBezTo>
                    <a:pt x="338" y="46"/>
                    <a:pt x="338" y="46"/>
                    <a:pt x="338" y="46"/>
                  </a:cubicBezTo>
                  <a:cubicBezTo>
                    <a:pt x="340" y="45"/>
                    <a:pt x="340" y="45"/>
                    <a:pt x="340" y="45"/>
                  </a:cubicBezTo>
                  <a:cubicBezTo>
                    <a:pt x="340" y="45"/>
                    <a:pt x="340" y="45"/>
                    <a:pt x="341" y="45"/>
                  </a:cubicBezTo>
                  <a:cubicBezTo>
                    <a:pt x="348" y="42"/>
                    <a:pt x="353" y="38"/>
                    <a:pt x="356" y="35"/>
                  </a:cubicBezTo>
                  <a:cubicBezTo>
                    <a:pt x="365" y="33"/>
                    <a:pt x="370" y="31"/>
                    <a:pt x="372" y="27"/>
                  </a:cubicBezTo>
                  <a:cubicBezTo>
                    <a:pt x="372" y="27"/>
                    <a:pt x="372" y="27"/>
                    <a:pt x="372" y="26"/>
                  </a:cubicBezTo>
                  <a:cubicBezTo>
                    <a:pt x="372" y="26"/>
                    <a:pt x="372" y="26"/>
                    <a:pt x="372" y="26"/>
                  </a:cubicBezTo>
                  <a:cubicBezTo>
                    <a:pt x="371" y="24"/>
                    <a:pt x="370" y="23"/>
                    <a:pt x="367" y="23"/>
                  </a:cubicBezTo>
                  <a:cubicBezTo>
                    <a:pt x="368" y="22"/>
                    <a:pt x="368" y="22"/>
                    <a:pt x="368" y="22"/>
                  </a:cubicBezTo>
                  <a:cubicBezTo>
                    <a:pt x="377" y="15"/>
                    <a:pt x="377" y="15"/>
                    <a:pt x="377" y="15"/>
                  </a:cubicBezTo>
                  <a:cubicBezTo>
                    <a:pt x="387" y="7"/>
                    <a:pt x="380" y="2"/>
                    <a:pt x="356" y="0"/>
                  </a:cubicBezTo>
                  <a:cubicBezTo>
                    <a:pt x="356" y="0"/>
                    <a:pt x="356" y="0"/>
                    <a:pt x="356" y="0"/>
                  </a:cubicBezTo>
                  <a:cubicBezTo>
                    <a:pt x="354" y="0"/>
                    <a:pt x="353" y="0"/>
                    <a:pt x="352" y="0"/>
                  </a:cubicBezTo>
                  <a:cubicBezTo>
                    <a:pt x="351" y="0"/>
                    <a:pt x="351" y="0"/>
                    <a:pt x="351" y="0"/>
                  </a:cubicBezTo>
                  <a:cubicBezTo>
                    <a:pt x="323" y="0"/>
                    <a:pt x="300" y="0"/>
                    <a:pt x="284" y="2"/>
                  </a:cubicBezTo>
                  <a:cubicBezTo>
                    <a:pt x="269" y="4"/>
                    <a:pt x="259" y="7"/>
                    <a:pt x="255" y="11"/>
                  </a:cubicBezTo>
                  <a:cubicBezTo>
                    <a:pt x="248" y="11"/>
                    <a:pt x="243" y="13"/>
                    <a:pt x="240" y="16"/>
                  </a:cubicBezTo>
                  <a:cubicBezTo>
                    <a:pt x="238" y="18"/>
                    <a:pt x="238" y="21"/>
                    <a:pt x="238" y="25"/>
                  </a:cubicBezTo>
                  <a:cubicBezTo>
                    <a:pt x="238" y="26"/>
                    <a:pt x="238" y="26"/>
                    <a:pt x="238" y="27"/>
                  </a:cubicBezTo>
                  <a:cubicBezTo>
                    <a:pt x="237" y="28"/>
                    <a:pt x="237" y="29"/>
                    <a:pt x="238" y="31"/>
                  </a:cubicBezTo>
                  <a:cubicBezTo>
                    <a:pt x="237" y="31"/>
                    <a:pt x="237" y="32"/>
                    <a:pt x="238" y="32"/>
                  </a:cubicBezTo>
                  <a:cubicBezTo>
                    <a:pt x="238" y="34"/>
                    <a:pt x="242" y="35"/>
                    <a:pt x="248" y="36"/>
                  </a:cubicBezTo>
                  <a:close/>
                  <a:moveTo>
                    <a:pt x="331" y="155"/>
                  </a:moveTo>
                  <a:cubicBezTo>
                    <a:pt x="334" y="158"/>
                    <a:pt x="334" y="158"/>
                    <a:pt x="334" y="158"/>
                  </a:cubicBezTo>
                  <a:cubicBezTo>
                    <a:pt x="330" y="164"/>
                    <a:pt x="330" y="164"/>
                    <a:pt x="330" y="164"/>
                  </a:cubicBezTo>
                  <a:cubicBezTo>
                    <a:pt x="330" y="164"/>
                    <a:pt x="330" y="164"/>
                    <a:pt x="330" y="165"/>
                  </a:cubicBezTo>
                  <a:cubicBezTo>
                    <a:pt x="343" y="176"/>
                    <a:pt x="343" y="176"/>
                    <a:pt x="343" y="176"/>
                  </a:cubicBezTo>
                  <a:cubicBezTo>
                    <a:pt x="331" y="184"/>
                    <a:pt x="331" y="184"/>
                    <a:pt x="331" y="184"/>
                  </a:cubicBezTo>
                  <a:cubicBezTo>
                    <a:pt x="331" y="184"/>
                    <a:pt x="331" y="184"/>
                    <a:pt x="331" y="184"/>
                  </a:cubicBezTo>
                  <a:cubicBezTo>
                    <a:pt x="331" y="184"/>
                    <a:pt x="331" y="184"/>
                    <a:pt x="331" y="184"/>
                  </a:cubicBezTo>
                  <a:cubicBezTo>
                    <a:pt x="331" y="184"/>
                    <a:pt x="331" y="185"/>
                    <a:pt x="331" y="185"/>
                  </a:cubicBezTo>
                  <a:cubicBezTo>
                    <a:pt x="332" y="185"/>
                    <a:pt x="332" y="185"/>
                    <a:pt x="332" y="185"/>
                  </a:cubicBezTo>
                  <a:cubicBezTo>
                    <a:pt x="325" y="188"/>
                    <a:pt x="325" y="188"/>
                    <a:pt x="325" y="188"/>
                  </a:cubicBezTo>
                  <a:cubicBezTo>
                    <a:pt x="324" y="188"/>
                    <a:pt x="324" y="188"/>
                    <a:pt x="324" y="189"/>
                  </a:cubicBezTo>
                  <a:cubicBezTo>
                    <a:pt x="323" y="190"/>
                    <a:pt x="322" y="192"/>
                    <a:pt x="320" y="194"/>
                  </a:cubicBezTo>
                  <a:cubicBezTo>
                    <a:pt x="318" y="188"/>
                    <a:pt x="318" y="188"/>
                    <a:pt x="318" y="188"/>
                  </a:cubicBezTo>
                  <a:cubicBezTo>
                    <a:pt x="319" y="188"/>
                    <a:pt x="320" y="188"/>
                    <a:pt x="322" y="187"/>
                  </a:cubicBezTo>
                  <a:cubicBezTo>
                    <a:pt x="322" y="187"/>
                    <a:pt x="323" y="187"/>
                    <a:pt x="323" y="187"/>
                  </a:cubicBezTo>
                  <a:cubicBezTo>
                    <a:pt x="331" y="155"/>
                    <a:pt x="331" y="155"/>
                    <a:pt x="331" y="155"/>
                  </a:cubicBezTo>
                  <a:close/>
                  <a:moveTo>
                    <a:pt x="341" y="195"/>
                  </a:moveTo>
                  <a:cubicBezTo>
                    <a:pt x="342" y="195"/>
                    <a:pt x="342" y="195"/>
                    <a:pt x="342" y="195"/>
                  </a:cubicBezTo>
                  <a:cubicBezTo>
                    <a:pt x="339" y="200"/>
                    <a:pt x="339" y="200"/>
                    <a:pt x="339" y="200"/>
                  </a:cubicBezTo>
                  <a:cubicBezTo>
                    <a:pt x="334" y="203"/>
                    <a:pt x="334" y="203"/>
                    <a:pt x="334" y="203"/>
                  </a:cubicBezTo>
                  <a:cubicBezTo>
                    <a:pt x="333" y="203"/>
                    <a:pt x="333" y="203"/>
                    <a:pt x="332" y="203"/>
                  </a:cubicBezTo>
                  <a:cubicBezTo>
                    <a:pt x="328" y="203"/>
                    <a:pt x="325" y="203"/>
                    <a:pt x="324" y="204"/>
                  </a:cubicBezTo>
                  <a:cubicBezTo>
                    <a:pt x="324" y="204"/>
                    <a:pt x="324" y="204"/>
                    <a:pt x="324" y="204"/>
                  </a:cubicBezTo>
                  <a:cubicBezTo>
                    <a:pt x="331" y="203"/>
                    <a:pt x="337" y="200"/>
                    <a:pt x="341" y="195"/>
                  </a:cubicBezTo>
                  <a:close/>
                  <a:moveTo>
                    <a:pt x="135" y="116"/>
                  </a:moveTo>
                  <a:cubicBezTo>
                    <a:pt x="129" y="124"/>
                    <a:pt x="129" y="124"/>
                    <a:pt x="129" y="124"/>
                  </a:cubicBezTo>
                  <a:cubicBezTo>
                    <a:pt x="129" y="124"/>
                    <a:pt x="129" y="125"/>
                    <a:pt x="130" y="125"/>
                  </a:cubicBezTo>
                  <a:cubicBezTo>
                    <a:pt x="144" y="132"/>
                    <a:pt x="144" y="132"/>
                    <a:pt x="144" y="132"/>
                  </a:cubicBezTo>
                  <a:cubicBezTo>
                    <a:pt x="131" y="134"/>
                    <a:pt x="131" y="134"/>
                    <a:pt x="131" y="134"/>
                  </a:cubicBezTo>
                  <a:cubicBezTo>
                    <a:pt x="109" y="124"/>
                    <a:pt x="109" y="124"/>
                    <a:pt x="109" y="124"/>
                  </a:cubicBezTo>
                  <a:cubicBezTo>
                    <a:pt x="130" y="114"/>
                    <a:pt x="130" y="114"/>
                    <a:pt x="130" y="114"/>
                  </a:cubicBezTo>
                  <a:cubicBezTo>
                    <a:pt x="135" y="116"/>
                    <a:pt x="135" y="116"/>
                    <a:pt x="135" y="116"/>
                  </a:cubicBezTo>
                  <a:close/>
                  <a:moveTo>
                    <a:pt x="155" y="265"/>
                  </a:moveTo>
                  <a:cubicBezTo>
                    <a:pt x="156" y="263"/>
                    <a:pt x="158" y="262"/>
                    <a:pt x="159" y="260"/>
                  </a:cubicBezTo>
                  <a:cubicBezTo>
                    <a:pt x="166" y="257"/>
                    <a:pt x="171" y="254"/>
                    <a:pt x="175" y="252"/>
                  </a:cubicBezTo>
                  <a:cubicBezTo>
                    <a:pt x="175" y="253"/>
                    <a:pt x="175" y="255"/>
                    <a:pt x="178" y="257"/>
                  </a:cubicBezTo>
                  <a:cubicBezTo>
                    <a:pt x="155" y="265"/>
                    <a:pt x="155" y="265"/>
                    <a:pt x="155" y="265"/>
                  </a:cubicBezTo>
                  <a:close/>
                  <a:moveTo>
                    <a:pt x="182" y="247"/>
                  </a:moveTo>
                  <a:cubicBezTo>
                    <a:pt x="184" y="244"/>
                    <a:pt x="186" y="242"/>
                    <a:pt x="186" y="239"/>
                  </a:cubicBezTo>
                  <a:cubicBezTo>
                    <a:pt x="194" y="243"/>
                    <a:pt x="194" y="243"/>
                    <a:pt x="194" y="243"/>
                  </a:cubicBezTo>
                  <a:cubicBezTo>
                    <a:pt x="189" y="244"/>
                    <a:pt x="185" y="245"/>
                    <a:pt x="182" y="247"/>
                  </a:cubicBezTo>
                  <a:close/>
                </a:path>
              </a:pathLst>
            </a:custGeom>
            <a:solidFill>
              <a:srgbClr val="CCCCCC"/>
            </a:solidFill>
            <a:ln>
              <a:noFill/>
            </a:ln>
            <a:effectLst>
              <a:softEdge rad="12700"/>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20" name="Freeform 35"/>
            <p:cNvSpPr>
              <a:spLocks noEditPoints="1"/>
            </p:cNvSpPr>
            <p:nvPr/>
          </p:nvSpPr>
          <p:spPr bwMode="auto">
            <a:xfrm>
              <a:off x="3644" y="840"/>
              <a:ext cx="1031" cy="3184"/>
            </a:xfrm>
            <a:custGeom>
              <a:avLst/>
              <a:gdLst>
                <a:gd name="T0" fmla="*/ 154 w 434"/>
                <a:gd name="T1" fmla="*/ 93 h 1345"/>
                <a:gd name="T2" fmla="*/ 157 w 434"/>
                <a:gd name="T3" fmla="*/ 115 h 1345"/>
                <a:gd name="T4" fmla="*/ 172 w 434"/>
                <a:gd name="T5" fmla="*/ 143 h 1345"/>
                <a:gd name="T6" fmla="*/ 163 w 434"/>
                <a:gd name="T7" fmla="*/ 179 h 1345"/>
                <a:gd name="T8" fmla="*/ 163 w 434"/>
                <a:gd name="T9" fmla="*/ 186 h 1345"/>
                <a:gd name="T10" fmla="*/ 68 w 434"/>
                <a:gd name="T11" fmla="*/ 236 h 1345"/>
                <a:gd name="T12" fmla="*/ 5 w 434"/>
                <a:gd name="T13" fmla="*/ 422 h 1345"/>
                <a:gd name="T14" fmla="*/ 109 w 434"/>
                <a:gd name="T15" fmla="*/ 601 h 1345"/>
                <a:gd name="T16" fmla="*/ 95 w 434"/>
                <a:gd name="T17" fmla="*/ 674 h 1345"/>
                <a:gd name="T18" fmla="*/ 121 w 434"/>
                <a:gd name="T19" fmla="*/ 706 h 1345"/>
                <a:gd name="T20" fmla="*/ 138 w 434"/>
                <a:gd name="T21" fmla="*/ 936 h 1345"/>
                <a:gd name="T22" fmla="*/ 148 w 434"/>
                <a:gd name="T23" fmla="*/ 1195 h 1345"/>
                <a:gd name="T24" fmla="*/ 156 w 434"/>
                <a:gd name="T25" fmla="*/ 1262 h 1345"/>
                <a:gd name="T26" fmla="*/ 156 w 434"/>
                <a:gd name="T27" fmla="*/ 1287 h 1345"/>
                <a:gd name="T28" fmla="*/ 160 w 434"/>
                <a:gd name="T29" fmla="*/ 1311 h 1345"/>
                <a:gd name="T30" fmla="*/ 192 w 434"/>
                <a:gd name="T31" fmla="*/ 1328 h 1345"/>
                <a:gd name="T32" fmla="*/ 289 w 434"/>
                <a:gd name="T33" fmla="*/ 1345 h 1345"/>
                <a:gd name="T34" fmla="*/ 291 w 434"/>
                <a:gd name="T35" fmla="*/ 1308 h 1345"/>
                <a:gd name="T36" fmla="*/ 428 w 434"/>
                <a:gd name="T37" fmla="*/ 1299 h 1345"/>
                <a:gd name="T38" fmla="*/ 416 w 434"/>
                <a:gd name="T39" fmla="*/ 1267 h 1345"/>
                <a:gd name="T40" fmla="*/ 342 w 434"/>
                <a:gd name="T41" fmla="*/ 1234 h 1345"/>
                <a:gd name="T42" fmla="*/ 326 w 434"/>
                <a:gd name="T43" fmla="*/ 1207 h 1345"/>
                <a:gd name="T44" fmla="*/ 321 w 434"/>
                <a:gd name="T45" fmla="*/ 1206 h 1345"/>
                <a:gd name="T46" fmla="*/ 348 w 434"/>
                <a:gd name="T47" fmla="*/ 1026 h 1345"/>
                <a:gd name="T48" fmla="*/ 379 w 434"/>
                <a:gd name="T49" fmla="*/ 772 h 1345"/>
                <a:gd name="T50" fmla="*/ 415 w 434"/>
                <a:gd name="T51" fmla="*/ 751 h 1345"/>
                <a:gd name="T52" fmla="*/ 425 w 434"/>
                <a:gd name="T53" fmla="*/ 686 h 1345"/>
                <a:gd name="T54" fmla="*/ 384 w 434"/>
                <a:gd name="T55" fmla="*/ 423 h 1345"/>
                <a:gd name="T56" fmla="*/ 286 w 434"/>
                <a:gd name="T57" fmla="*/ 201 h 1345"/>
                <a:gd name="T58" fmla="*/ 268 w 434"/>
                <a:gd name="T59" fmla="*/ 173 h 1345"/>
                <a:gd name="T60" fmla="*/ 270 w 434"/>
                <a:gd name="T61" fmla="*/ 164 h 1345"/>
                <a:gd name="T62" fmla="*/ 288 w 434"/>
                <a:gd name="T63" fmla="*/ 98 h 1345"/>
                <a:gd name="T64" fmla="*/ 281 w 434"/>
                <a:gd name="T65" fmla="*/ 84 h 1345"/>
                <a:gd name="T66" fmla="*/ 253 w 434"/>
                <a:gd name="T67" fmla="*/ 2 h 1345"/>
                <a:gd name="T68" fmla="*/ 248 w 434"/>
                <a:gd name="T69" fmla="*/ 1 h 1345"/>
                <a:gd name="T70" fmla="*/ 111 w 434"/>
                <a:gd name="T71" fmla="*/ 418 h 1345"/>
                <a:gd name="T72" fmla="*/ 118 w 434"/>
                <a:gd name="T73" fmla="*/ 458 h 1345"/>
                <a:gd name="T74" fmla="*/ 96 w 434"/>
                <a:gd name="T75" fmla="*/ 453 h 1345"/>
                <a:gd name="T76" fmla="*/ 347 w 434"/>
                <a:gd name="T77" fmla="*/ 579 h 1345"/>
                <a:gd name="T78" fmla="*/ 369 w 434"/>
                <a:gd name="T79" fmla="*/ 643 h 1345"/>
                <a:gd name="T80" fmla="*/ 363 w 434"/>
                <a:gd name="T81" fmla="*/ 674 h 1345"/>
                <a:gd name="T82" fmla="*/ 360 w 434"/>
                <a:gd name="T83" fmla="*/ 689 h 1345"/>
                <a:gd name="T84" fmla="*/ 353 w 434"/>
                <a:gd name="T85" fmla="*/ 689 h 1345"/>
                <a:gd name="T86" fmla="*/ 341 w 434"/>
                <a:gd name="T87" fmla="*/ 567 h 1345"/>
                <a:gd name="T88" fmla="*/ 381 w 434"/>
                <a:gd name="T89" fmla="*/ 715 h 1345"/>
                <a:gd name="T90" fmla="*/ 380 w 434"/>
                <a:gd name="T91" fmla="*/ 742 h 1345"/>
                <a:gd name="T92" fmla="*/ 257 w 434"/>
                <a:gd name="T93" fmla="*/ 922 h 1345"/>
                <a:gd name="T94" fmla="*/ 247 w 434"/>
                <a:gd name="T95" fmla="*/ 952 h 1345"/>
                <a:gd name="T96" fmla="*/ 259 w 434"/>
                <a:gd name="T97" fmla="*/ 877 h 1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34" h="1345">
                  <a:moveTo>
                    <a:pt x="160" y="41"/>
                  </a:moveTo>
                  <a:cubicBezTo>
                    <a:pt x="153" y="43"/>
                    <a:pt x="149" y="49"/>
                    <a:pt x="149" y="61"/>
                  </a:cubicBezTo>
                  <a:cubicBezTo>
                    <a:pt x="148" y="66"/>
                    <a:pt x="150" y="77"/>
                    <a:pt x="154" y="93"/>
                  </a:cubicBezTo>
                  <a:cubicBezTo>
                    <a:pt x="154" y="93"/>
                    <a:pt x="154" y="93"/>
                    <a:pt x="154" y="93"/>
                  </a:cubicBezTo>
                  <a:cubicBezTo>
                    <a:pt x="154" y="95"/>
                    <a:pt x="154" y="97"/>
                    <a:pt x="155" y="99"/>
                  </a:cubicBezTo>
                  <a:cubicBezTo>
                    <a:pt x="154" y="103"/>
                    <a:pt x="155" y="108"/>
                    <a:pt x="157" y="115"/>
                  </a:cubicBezTo>
                  <a:cubicBezTo>
                    <a:pt x="157" y="116"/>
                    <a:pt x="158" y="117"/>
                    <a:pt x="158" y="118"/>
                  </a:cubicBezTo>
                  <a:cubicBezTo>
                    <a:pt x="160" y="125"/>
                    <a:pt x="165" y="131"/>
                    <a:pt x="172" y="135"/>
                  </a:cubicBezTo>
                  <a:cubicBezTo>
                    <a:pt x="172" y="143"/>
                    <a:pt x="172" y="143"/>
                    <a:pt x="172" y="143"/>
                  </a:cubicBezTo>
                  <a:cubicBezTo>
                    <a:pt x="172" y="147"/>
                    <a:pt x="172" y="150"/>
                    <a:pt x="173" y="153"/>
                  </a:cubicBezTo>
                  <a:cubicBezTo>
                    <a:pt x="173" y="170"/>
                    <a:pt x="173" y="170"/>
                    <a:pt x="173" y="170"/>
                  </a:cubicBezTo>
                  <a:cubicBezTo>
                    <a:pt x="163" y="179"/>
                    <a:pt x="163" y="179"/>
                    <a:pt x="163" y="179"/>
                  </a:cubicBezTo>
                  <a:cubicBezTo>
                    <a:pt x="163" y="180"/>
                    <a:pt x="162" y="180"/>
                    <a:pt x="162" y="181"/>
                  </a:cubicBezTo>
                  <a:cubicBezTo>
                    <a:pt x="162" y="182"/>
                    <a:pt x="162" y="183"/>
                    <a:pt x="162" y="184"/>
                  </a:cubicBezTo>
                  <a:cubicBezTo>
                    <a:pt x="163" y="186"/>
                    <a:pt x="163" y="186"/>
                    <a:pt x="163" y="186"/>
                  </a:cubicBezTo>
                  <a:cubicBezTo>
                    <a:pt x="162" y="187"/>
                    <a:pt x="161" y="189"/>
                    <a:pt x="159" y="190"/>
                  </a:cubicBezTo>
                  <a:cubicBezTo>
                    <a:pt x="159" y="190"/>
                    <a:pt x="159" y="190"/>
                    <a:pt x="159" y="190"/>
                  </a:cubicBezTo>
                  <a:cubicBezTo>
                    <a:pt x="133" y="209"/>
                    <a:pt x="103" y="224"/>
                    <a:pt x="68" y="236"/>
                  </a:cubicBezTo>
                  <a:cubicBezTo>
                    <a:pt x="67" y="237"/>
                    <a:pt x="66" y="237"/>
                    <a:pt x="66" y="238"/>
                  </a:cubicBezTo>
                  <a:cubicBezTo>
                    <a:pt x="36" y="298"/>
                    <a:pt x="15" y="359"/>
                    <a:pt x="5" y="422"/>
                  </a:cubicBezTo>
                  <a:cubicBezTo>
                    <a:pt x="5" y="422"/>
                    <a:pt x="5" y="422"/>
                    <a:pt x="5" y="422"/>
                  </a:cubicBezTo>
                  <a:cubicBezTo>
                    <a:pt x="0" y="475"/>
                    <a:pt x="15" y="513"/>
                    <a:pt x="48" y="537"/>
                  </a:cubicBezTo>
                  <a:cubicBezTo>
                    <a:pt x="47" y="537"/>
                    <a:pt x="47" y="537"/>
                    <a:pt x="47" y="537"/>
                  </a:cubicBezTo>
                  <a:cubicBezTo>
                    <a:pt x="109" y="601"/>
                    <a:pt x="109" y="601"/>
                    <a:pt x="109" y="601"/>
                  </a:cubicBezTo>
                  <a:cubicBezTo>
                    <a:pt x="108" y="641"/>
                    <a:pt x="108" y="641"/>
                    <a:pt x="108" y="641"/>
                  </a:cubicBezTo>
                  <a:cubicBezTo>
                    <a:pt x="95" y="672"/>
                    <a:pt x="95" y="672"/>
                    <a:pt x="95" y="672"/>
                  </a:cubicBezTo>
                  <a:cubicBezTo>
                    <a:pt x="95" y="673"/>
                    <a:pt x="95" y="674"/>
                    <a:pt x="95" y="674"/>
                  </a:cubicBezTo>
                  <a:cubicBezTo>
                    <a:pt x="97" y="691"/>
                    <a:pt x="102" y="701"/>
                    <a:pt x="111" y="705"/>
                  </a:cubicBezTo>
                  <a:cubicBezTo>
                    <a:pt x="111" y="704"/>
                    <a:pt x="111" y="704"/>
                    <a:pt x="111" y="704"/>
                  </a:cubicBezTo>
                  <a:cubicBezTo>
                    <a:pt x="114" y="706"/>
                    <a:pt x="117" y="706"/>
                    <a:pt x="121" y="706"/>
                  </a:cubicBezTo>
                  <a:cubicBezTo>
                    <a:pt x="132" y="746"/>
                    <a:pt x="132" y="746"/>
                    <a:pt x="132" y="746"/>
                  </a:cubicBezTo>
                  <a:cubicBezTo>
                    <a:pt x="132" y="746"/>
                    <a:pt x="132" y="746"/>
                    <a:pt x="132" y="746"/>
                  </a:cubicBezTo>
                  <a:cubicBezTo>
                    <a:pt x="139" y="802"/>
                    <a:pt x="141" y="865"/>
                    <a:pt x="138" y="936"/>
                  </a:cubicBezTo>
                  <a:cubicBezTo>
                    <a:pt x="138" y="936"/>
                    <a:pt x="138" y="936"/>
                    <a:pt x="138" y="936"/>
                  </a:cubicBezTo>
                  <a:cubicBezTo>
                    <a:pt x="138" y="943"/>
                    <a:pt x="138" y="943"/>
                    <a:pt x="138" y="943"/>
                  </a:cubicBezTo>
                  <a:cubicBezTo>
                    <a:pt x="133" y="1029"/>
                    <a:pt x="137" y="1113"/>
                    <a:pt x="148" y="1195"/>
                  </a:cubicBezTo>
                  <a:cubicBezTo>
                    <a:pt x="148" y="1195"/>
                    <a:pt x="148" y="1196"/>
                    <a:pt x="148" y="1196"/>
                  </a:cubicBezTo>
                  <a:cubicBezTo>
                    <a:pt x="163" y="1245"/>
                    <a:pt x="163" y="1245"/>
                    <a:pt x="163" y="1245"/>
                  </a:cubicBezTo>
                  <a:cubicBezTo>
                    <a:pt x="156" y="1262"/>
                    <a:pt x="156" y="1262"/>
                    <a:pt x="156" y="1262"/>
                  </a:cubicBezTo>
                  <a:cubicBezTo>
                    <a:pt x="155" y="1263"/>
                    <a:pt x="155" y="1263"/>
                    <a:pt x="155" y="1264"/>
                  </a:cubicBezTo>
                  <a:cubicBezTo>
                    <a:pt x="155" y="1284"/>
                    <a:pt x="155" y="1284"/>
                    <a:pt x="155" y="1284"/>
                  </a:cubicBezTo>
                  <a:cubicBezTo>
                    <a:pt x="155" y="1285"/>
                    <a:pt x="156" y="1286"/>
                    <a:pt x="156" y="1287"/>
                  </a:cubicBezTo>
                  <a:cubicBezTo>
                    <a:pt x="157" y="1287"/>
                    <a:pt x="158" y="1288"/>
                    <a:pt x="159" y="1288"/>
                  </a:cubicBezTo>
                  <a:cubicBezTo>
                    <a:pt x="160" y="1288"/>
                    <a:pt x="161" y="1288"/>
                    <a:pt x="162" y="1289"/>
                  </a:cubicBezTo>
                  <a:cubicBezTo>
                    <a:pt x="160" y="1311"/>
                    <a:pt x="160" y="1311"/>
                    <a:pt x="160" y="1311"/>
                  </a:cubicBezTo>
                  <a:cubicBezTo>
                    <a:pt x="160" y="1312"/>
                    <a:pt x="160" y="1313"/>
                    <a:pt x="161" y="1313"/>
                  </a:cubicBezTo>
                  <a:cubicBezTo>
                    <a:pt x="161" y="1314"/>
                    <a:pt x="162" y="1315"/>
                    <a:pt x="163" y="1315"/>
                  </a:cubicBezTo>
                  <a:cubicBezTo>
                    <a:pt x="192" y="1328"/>
                    <a:pt x="192" y="1328"/>
                    <a:pt x="192" y="1328"/>
                  </a:cubicBezTo>
                  <a:cubicBezTo>
                    <a:pt x="192" y="1328"/>
                    <a:pt x="193" y="1328"/>
                    <a:pt x="193" y="1328"/>
                  </a:cubicBezTo>
                  <a:cubicBezTo>
                    <a:pt x="288" y="1345"/>
                    <a:pt x="288" y="1345"/>
                    <a:pt x="288" y="1345"/>
                  </a:cubicBezTo>
                  <a:cubicBezTo>
                    <a:pt x="288" y="1345"/>
                    <a:pt x="289" y="1345"/>
                    <a:pt x="289" y="1345"/>
                  </a:cubicBezTo>
                  <a:cubicBezTo>
                    <a:pt x="290" y="1345"/>
                    <a:pt x="290" y="1345"/>
                    <a:pt x="291" y="1344"/>
                  </a:cubicBezTo>
                  <a:cubicBezTo>
                    <a:pt x="299" y="1338"/>
                    <a:pt x="303" y="1332"/>
                    <a:pt x="302" y="1326"/>
                  </a:cubicBezTo>
                  <a:cubicBezTo>
                    <a:pt x="303" y="1320"/>
                    <a:pt x="299" y="1314"/>
                    <a:pt x="291" y="1308"/>
                  </a:cubicBezTo>
                  <a:cubicBezTo>
                    <a:pt x="283" y="1296"/>
                    <a:pt x="283" y="1296"/>
                    <a:pt x="283" y="1296"/>
                  </a:cubicBezTo>
                  <a:cubicBezTo>
                    <a:pt x="327" y="1301"/>
                    <a:pt x="327" y="1301"/>
                    <a:pt x="327" y="1301"/>
                  </a:cubicBezTo>
                  <a:cubicBezTo>
                    <a:pt x="363" y="1311"/>
                    <a:pt x="397" y="1310"/>
                    <a:pt x="428" y="1299"/>
                  </a:cubicBezTo>
                  <a:cubicBezTo>
                    <a:pt x="428" y="1298"/>
                    <a:pt x="429" y="1298"/>
                    <a:pt x="429" y="1298"/>
                  </a:cubicBezTo>
                  <a:cubicBezTo>
                    <a:pt x="430" y="1297"/>
                    <a:pt x="430" y="1297"/>
                    <a:pt x="430" y="1296"/>
                  </a:cubicBezTo>
                  <a:cubicBezTo>
                    <a:pt x="434" y="1283"/>
                    <a:pt x="429" y="1274"/>
                    <a:pt x="416" y="1267"/>
                  </a:cubicBezTo>
                  <a:cubicBezTo>
                    <a:pt x="405" y="1260"/>
                    <a:pt x="386" y="1257"/>
                    <a:pt x="360" y="1256"/>
                  </a:cubicBezTo>
                  <a:cubicBezTo>
                    <a:pt x="338" y="1238"/>
                    <a:pt x="338" y="1238"/>
                    <a:pt x="338" y="1238"/>
                  </a:cubicBezTo>
                  <a:cubicBezTo>
                    <a:pt x="339" y="1237"/>
                    <a:pt x="341" y="1235"/>
                    <a:pt x="342" y="1234"/>
                  </a:cubicBezTo>
                  <a:cubicBezTo>
                    <a:pt x="342" y="1233"/>
                    <a:pt x="343" y="1232"/>
                    <a:pt x="343" y="1231"/>
                  </a:cubicBezTo>
                  <a:cubicBezTo>
                    <a:pt x="343" y="1230"/>
                    <a:pt x="343" y="1229"/>
                    <a:pt x="342" y="1229"/>
                  </a:cubicBezTo>
                  <a:cubicBezTo>
                    <a:pt x="326" y="1207"/>
                    <a:pt x="326" y="1207"/>
                    <a:pt x="326" y="1207"/>
                  </a:cubicBezTo>
                  <a:cubicBezTo>
                    <a:pt x="325" y="1207"/>
                    <a:pt x="325" y="1206"/>
                    <a:pt x="324" y="1206"/>
                  </a:cubicBezTo>
                  <a:cubicBezTo>
                    <a:pt x="324" y="1206"/>
                    <a:pt x="323" y="1206"/>
                    <a:pt x="323" y="1206"/>
                  </a:cubicBezTo>
                  <a:cubicBezTo>
                    <a:pt x="321" y="1206"/>
                    <a:pt x="321" y="1206"/>
                    <a:pt x="321" y="1206"/>
                  </a:cubicBezTo>
                  <a:cubicBezTo>
                    <a:pt x="334" y="1143"/>
                    <a:pt x="334" y="1143"/>
                    <a:pt x="334" y="1143"/>
                  </a:cubicBezTo>
                  <a:cubicBezTo>
                    <a:pt x="334" y="1143"/>
                    <a:pt x="334" y="1143"/>
                    <a:pt x="334" y="1143"/>
                  </a:cubicBezTo>
                  <a:cubicBezTo>
                    <a:pt x="348" y="1026"/>
                    <a:pt x="348" y="1026"/>
                    <a:pt x="348" y="1026"/>
                  </a:cubicBezTo>
                  <a:cubicBezTo>
                    <a:pt x="378" y="951"/>
                    <a:pt x="378" y="951"/>
                    <a:pt x="378" y="951"/>
                  </a:cubicBezTo>
                  <a:cubicBezTo>
                    <a:pt x="378" y="950"/>
                    <a:pt x="378" y="950"/>
                    <a:pt x="378" y="949"/>
                  </a:cubicBezTo>
                  <a:cubicBezTo>
                    <a:pt x="379" y="772"/>
                    <a:pt x="379" y="772"/>
                    <a:pt x="379" y="772"/>
                  </a:cubicBezTo>
                  <a:cubicBezTo>
                    <a:pt x="385" y="772"/>
                    <a:pt x="385" y="772"/>
                    <a:pt x="385" y="772"/>
                  </a:cubicBezTo>
                  <a:cubicBezTo>
                    <a:pt x="386" y="772"/>
                    <a:pt x="387" y="772"/>
                    <a:pt x="387" y="772"/>
                  </a:cubicBezTo>
                  <a:cubicBezTo>
                    <a:pt x="415" y="751"/>
                    <a:pt x="415" y="751"/>
                    <a:pt x="415" y="751"/>
                  </a:cubicBezTo>
                  <a:cubicBezTo>
                    <a:pt x="415" y="751"/>
                    <a:pt x="416" y="750"/>
                    <a:pt x="416" y="749"/>
                  </a:cubicBezTo>
                  <a:cubicBezTo>
                    <a:pt x="423" y="732"/>
                    <a:pt x="425" y="711"/>
                    <a:pt x="425" y="687"/>
                  </a:cubicBezTo>
                  <a:cubicBezTo>
                    <a:pt x="425" y="687"/>
                    <a:pt x="425" y="687"/>
                    <a:pt x="425" y="686"/>
                  </a:cubicBezTo>
                  <a:cubicBezTo>
                    <a:pt x="426" y="686"/>
                    <a:pt x="427" y="685"/>
                    <a:pt x="427" y="684"/>
                  </a:cubicBezTo>
                  <a:cubicBezTo>
                    <a:pt x="427" y="621"/>
                    <a:pt x="427" y="621"/>
                    <a:pt x="427" y="621"/>
                  </a:cubicBezTo>
                  <a:cubicBezTo>
                    <a:pt x="423" y="548"/>
                    <a:pt x="409" y="482"/>
                    <a:pt x="384" y="423"/>
                  </a:cubicBezTo>
                  <a:cubicBezTo>
                    <a:pt x="372" y="338"/>
                    <a:pt x="351" y="272"/>
                    <a:pt x="322" y="225"/>
                  </a:cubicBezTo>
                  <a:cubicBezTo>
                    <a:pt x="322" y="224"/>
                    <a:pt x="321" y="224"/>
                    <a:pt x="321" y="224"/>
                  </a:cubicBezTo>
                  <a:cubicBezTo>
                    <a:pt x="286" y="201"/>
                    <a:pt x="286" y="201"/>
                    <a:pt x="286" y="201"/>
                  </a:cubicBezTo>
                  <a:cubicBezTo>
                    <a:pt x="283" y="190"/>
                    <a:pt x="283" y="190"/>
                    <a:pt x="283" y="190"/>
                  </a:cubicBezTo>
                  <a:cubicBezTo>
                    <a:pt x="283" y="190"/>
                    <a:pt x="283" y="189"/>
                    <a:pt x="282" y="189"/>
                  </a:cubicBezTo>
                  <a:cubicBezTo>
                    <a:pt x="268" y="173"/>
                    <a:pt x="268" y="173"/>
                    <a:pt x="268" y="173"/>
                  </a:cubicBezTo>
                  <a:cubicBezTo>
                    <a:pt x="268" y="168"/>
                    <a:pt x="268" y="168"/>
                    <a:pt x="268" y="168"/>
                  </a:cubicBezTo>
                  <a:cubicBezTo>
                    <a:pt x="270" y="165"/>
                    <a:pt x="270" y="165"/>
                    <a:pt x="270" y="165"/>
                  </a:cubicBezTo>
                  <a:cubicBezTo>
                    <a:pt x="270" y="165"/>
                    <a:pt x="270" y="164"/>
                    <a:pt x="270" y="164"/>
                  </a:cubicBezTo>
                  <a:cubicBezTo>
                    <a:pt x="275" y="153"/>
                    <a:pt x="278" y="141"/>
                    <a:pt x="279" y="128"/>
                  </a:cubicBezTo>
                  <a:cubicBezTo>
                    <a:pt x="286" y="123"/>
                    <a:pt x="289" y="113"/>
                    <a:pt x="288" y="99"/>
                  </a:cubicBezTo>
                  <a:cubicBezTo>
                    <a:pt x="288" y="99"/>
                    <a:pt x="288" y="98"/>
                    <a:pt x="288" y="98"/>
                  </a:cubicBezTo>
                  <a:cubicBezTo>
                    <a:pt x="288" y="98"/>
                    <a:pt x="288" y="98"/>
                    <a:pt x="288" y="98"/>
                  </a:cubicBezTo>
                  <a:cubicBezTo>
                    <a:pt x="288" y="97"/>
                    <a:pt x="288" y="97"/>
                    <a:pt x="288" y="96"/>
                  </a:cubicBezTo>
                  <a:cubicBezTo>
                    <a:pt x="286" y="90"/>
                    <a:pt x="284" y="86"/>
                    <a:pt x="281" y="84"/>
                  </a:cubicBezTo>
                  <a:cubicBezTo>
                    <a:pt x="281" y="82"/>
                    <a:pt x="281" y="82"/>
                    <a:pt x="281" y="82"/>
                  </a:cubicBezTo>
                  <a:cubicBezTo>
                    <a:pt x="285" y="56"/>
                    <a:pt x="285" y="56"/>
                    <a:pt x="285" y="56"/>
                  </a:cubicBezTo>
                  <a:cubicBezTo>
                    <a:pt x="289" y="26"/>
                    <a:pt x="278" y="8"/>
                    <a:pt x="253" y="2"/>
                  </a:cubicBezTo>
                  <a:cubicBezTo>
                    <a:pt x="253" y="2"/>
                    <a:pt x="253" y="2"/>
                    <a:pt x="253" y="2"/>
                  </a:cubicBezTo>
                  <a:cubicBezTo>
                    <a:pt x="251" y="1"/>
                    <a:pt x="250" y="1"/>
                    <a:pt x="249" y="1"/>
                  </a:cubicBezTo>
                  <a:cubicBezTo>
                    <a:pt x="248" y="1"/>
                    <a:pt x="248" y="1"/>
                    <a:pt x="248" y="1"/>
                  </a:cubicBezTo>
                  <a:cubicBezTo>
                    <a:pt x="219" y="0"/>
                    <a:pt x="197" y="2"/>
                    <a:pt x="183" y="9"/>
                  </a:cubicBezTo>
                  <a:cubicBezTo>
                    <a:pt x="168" y="16"/>
                    <a:pt x="161" y="26"/>
                    <a:pt x="160" y="41"/>
                  </a:cubicBezTo>
                  <a:close/>
                  <a:moveTo>
                    <a:pt x="111" y="418"/>
                  </a:moveTo>
                  <a:cubicBezTo>
                    <a:pt x="117" y="427"/>
                    <a:pt x="117" y="427"/>
                    <a:pt x="117" y="427"/>
                  </a:cubicBezTo>
                  <a:cubicBezTo>
                    <a:pt x="117" y="455"/>
                    <a:pt x="117" y="455"/>
                    <a:pt x="117" y="455"/>
                  </a:cubicBezTo>
                  <a:cubicBezTo>
                    <a:pt x="117" y="456"/>
                    <a:pt x="118" y="457"/>
                    <a:pt x="118" y="458"/>
                  </a:cubicBezTo>
                  <a:cubicBezTo>
                    <a:pt x="138" y="482"/>
                    <a:pt x="138" y="482"/>
                    <a:pt x="138" y="482"/>
                  </a:cubicBezTo>
                  <a:cubicBezTo>
                    <a:pt x="126" y="492"/>
                    <a:pt x="126" y="492"/>
                    <a:pt x="126" y="492"/>
                  </a:cubicBezTo>
                  <a:cubicBezTo>
                    <a:pt x="96" y="453"/>
                    <a:pt x="96" y="453"/>
                    <a:pt x="96" y="453"/>
                  </a:cubicBezTo>
                  <a:cubicBezTo>
                    <a:pt x="111" y="418"/>
                    <a:pt x="111" y="418"/>
                    <a:pt x="111" y="418"/>
                  </a:cubicBezTo>
                  <a:close/>
                  <a:moveTo>
                    <a:pt x="341" y="567"/>
                  </a:moveTo>
                  <a:cubicBezTo>
                    <a:pt x="347" y="579"/>
                    <a:pt x="347" y="579"/>
                    <a:pt x="347" y="579"/>
                  </a:cubicBezTo>
                  <a:cubicBezTo>
                    <a:pt x="347" y="601"/>
                    <a:pt x="347" y="601"/>
                    <a:pt x="347" y="601"/>
                  </a:cubicBezTo>
                  <a:cubicBezTo>
                    <a:pt x="347" y="602"/>
                    <a:pt x="347" y="602"/>
                    <a:pt x="348" y="603"/>
                  </a:cubicBezTo>
                  <a:cubicBezTo>
                    <a:pt x="369" y="643"/>
                    <a:pt x="369" y="643"/>
                    <a:pt x="369" y="643"/>
                  </a:cubicBezTo>
                  <a:cubicBezTo>
                    <a:pt x="363" y="673"/>
                    <a:pt x="363" y="673"/>
                    <a:pt x="363" y="673"/>
                  </a:cubicBezTo>
                  <a:cubicBezTo>
                    <a:pt x="363" y="674"/>
                    <a:pt x="363" y="674"/>
                    <a:pt x="363" y="674"/>
                  </a:cubicBezTo>
                  <a:cubicBezTo>
                    <a:pt x="363" y="674"/>
                    <a:pt x="363" y="674"/>
                    <a:pt x="363" y="674"/>
                  </a:cubicBezTo>
                  <a:cubicBezTo>
                    <a:pt x="363" y="675"/>
                    <a:pt x="363" y="676"/>
                    <a:pt x="364" y="677"/>
                  </a:cubicBezTo>
                  <a:cubicBezTo>
                    <a:pt x="364" y="677"/>
                    <a:pt x="364" y="677"/>
                    <a:pt x="365" y="677"/>
                  </a:cubicBezTo>
                  <a:cubicBezTo>
                    <a:pt x="360" y="689"/>
                    <a:pt x="360" y="689"/>
                    <a:pt x="360" y="689"/>
                  </a:cubicBezTo>
                  <a:cubicBezTo>
                    <a:pt x="359" y="689"/>
                    <a:pt x="359" y="690"/>
                    <a:pt x="359" y="691"/>
                  </a:cubicBezTo>
                  <a:cubicBezTo>
                    <a:pt x="360" y="697"/>
                    <a:pt x="360" y="703"/>
                    <a:pt x="359" y="710"/>
                  </a:cubicBezTo>
                  <a:cubicBezTo>
                    <a:pt x="353" y="689"/>
                    <a:pt x="353" y="689"/>
                    <a:pt x="353" y="689"/>
                  </a:cubicBezTo>
                  <a:cubicBezTo>
                    <a:pt x="354" y="688"/>
                    <a:pt x="355" y="687"/>
                    <a:pt x="356" y="686"/>
                  </a:cubicBezTo>
                  <a:cubicBezTo>
                    <a:pt x="357" y="685"/>
                    <a:pt x="357" y="684"/>
                    <a:pt x="357" y="683"/>
                  </a:cubicBezTo>
                  <a:cubicBezTo>
                    <a:pt x="341" y="567"/>
                    <a:pt x="341" y="567"/>
                    <a:pt x="341" y="567"/>
                  </a:cubicBezTo>
                  <a:close/>
                  <a:moveTo>
                    <a:pt x="370" y="747"/>
                  </a:moveTo>
                  <a:cubicBezTo>
                    <a:pt x="370" y="745"/>
                    <a:pt x="370" y="745"/>
                    <a:pt x="370" y="745"/>
                  </a:cubicBezTo>
                  <a:cubicBezTo>
                    <a:pt x="377" y="742"/>
                    <a:pt x="380" y="732"/>
                    <a:pt x="381" y="715"/>
                  </a:cubicBezTo>
                  <a:cubicBezTo>
                    <a:pt x="382" y="715"/>
                    <a:pt x="382" y="715"/>
                    <a:pt x="382" y="715"/>
                  </a:cubicBezTo>
                  <a:cubicBezTo>
                    <a:pt x="383" y="734"/>
                    <a:pt x="383" y="734"/>
                    <a:pt x="383" y="734"/>
                  </a:cubicBezTo>
                  <a:cubicBezTo>
                    <a:pt x="380" y="742"/>
                    <a:pt x="380" y="742"/>
                    <a:pt x="380" y="742"/>
                  </a:cubicBezTo>
                  <a:cubicBezTo>
                    <a:pt x="379" y="742"/>
                    <a:pt x="379" y="742"/>
                    <a:pt x="378" y="742"/>
                  </a:cubicBezTo>
                  <a:cubicBezTo>
                    <a:pt x="374" y="743"/>
                    <a:pt x="372" y="744"/>
                    <a:pt x="370" y="747"/>
                  </a:cubicBezTo>
                  <a:close/>
                  <a:moveTo>
                    <a:pt x="257" y="922"/>
                  </a:moveTo>
                  <a:cubicBezTo>
                    <a:pt x="258" y="928"/>
                    <a:pt x="260" y="934"/>
                    <a:pt x="264" y="941"/>
                  </a:cubicBezTo>
                  <a:cubicBezTo>
                    <a:pt x="246" y="971"/>
                    <a:pt x="246" y="971"/>
                    <a:pt x="246" y="971"/>
                  </a:cubicBezTo>
                  <a:cubicBezTo>
                    <a:pt x="247" y="965"/>
                    <a:pt x="247" y="958"/>
                    <a:pt x="247" y="952"/>
                  </a:cubicBezTo>
                  <a:cubicBezTo>
                    <a:pt x="252" y="941"/>
                    <a:pt x="255" y="931"/>
                    <a:pt x="257" y="922"/>
                  </a:cubicBezTo>
                  <a:close/>
                  <a:moveTo>
                    <a:pt x="260" y="904"/>
                  </a:moveTo>
                  <a:cubicBezTo>
                    <a:pt x="261" y="894"/>
                    <a:pt x="261" y="885"/>
                    <a:pt x="259" y="877"/>
                  </a:cubicBezTo>
                  <a:cubicBezTo>
                    <a:pt x="270" y="890"/>
                    <a:pt x="270" y="890"/>
                    <a:pt x="270" y="890"/>
                  </a:cubicBezTo>
                  <a:cubicBezTo>
                    <a:pt x="265" y="894"/>
                    <a:pt x="262" y="899"/>
                    <a:pt x="260" y="90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21" name="Freeform 36"/>
            <p:cNvSpPr/>
            <p:nvPr/>
          </p:nvSpPr>
          <p:spPr bwMode="auto">
            <a:xfrm>
              <a:off x="4174" y="852"/>
              <a:ext cx="147" cy="232"/>
            </a:xfrm>
            <a:custGeom>
              <a:avLst/>
              <a:gdLst>
                <a:gd name="T0" fmla="*/ 29 w 62"/>
                <a:gd name="T1" fmla="*/ 1 h 98"/>
                <a:gd name="T2" fmla="*/ 25 w 62"/>
                <a:gd name="T3" fmla="*/ 0 h 98"/>
                <a:gd name="T4" fmla="*/ 28 w 62"/>
                <a:gd name="T5" fmla="*/ 29 h 98"/>
                <a:gd name="T6" fmla="*/ 0 w 62"/>
                <a:gd name="T7" fmla="*/ 52 h 98"/>
                <a:gd name="T8" fmla="*/ 28 w 62"/>
                <a:gd name="T9" fmla="*/ 43 h 98"/>
                <a:gd name="T10" fmla="*/ 29 w 62"/>
                <a:gd name="T11" fmla="*/ 42 h 98"/>
                <a:gd name="T12" fmla="*/ 45 w 62"/>
                <a:gd name="T13" fmla="*/ 65 h 98"/>
                <a:gd name="T14" fmla="*/ 47 w 62"/>
                <a:gd name="T15" fmla="*/ 90 h 98"/>
                <a:gd name="T16" fmla="*/ 54 w 62"/>
                <a:gd name="T17" fmla="*/ 98 h 98"/>
                <a:gd name="T18" fmla="*/ 54 w 62"/>
                <a:gd name="T19" fmla="*/ 83 h 98"/>
                <a:gd name="T20" fmla="*/ 54 w 62"/>
                <a:gd name="T21" fmla="*/ 76 h 98"/>
                <a:gd name="T22" fmla="*/ 58 w 62"/>
                <a:gd name="T23" fmla="*/ 51 h 98"/>
                <a:gd name="T24" fmla="*/ 29 w 62"/>
                <a:gd name="T25" fmla="*/ 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 h="98">
                  <a:moveTo>
                    <a:pt x="29" y="1"/>
                  </a:moveTo>
                  <a:cubicBezTo>
                    <a:pt x="28" y="0"/>
                    <a:pt x="27" y="0"/>
                    <a:pt x="25" y="0"/>
                  </a:cubicBezTo>
                  <a:cubicBezTo>
                    <a:pt x="53" y="25"/>
                    <a:pt x="54" y="35"/>
                    <a:pt x="28" y="29"/>
                  </a:cubicBezTo>
                  <a:cubicBezTo>
                    <a:pt x="23" y="39"/>
                    <a:pt x="13" y="47"/>
                    <a:pt x="0" y="52"/>
                  </a:cubicBezTo>
                  <a:cubicBezTo>
                    <a:pt x="11" y="52"/>
                    <a:pt x="21" y="49"/>
                    <a:pt x="28" y="43"/>
                  </a:cubicBezTo>
                  <a:cubicBezTo>
                    <a:pt x="28" y="42"/>
                    <a:pt x="28" y="42"/>
                    <a:pt x="29" y="42"/>
                  </a:cubicBezTo>
                  <a:cubicBezTo>
                    <a:pt x="41" y="42"/>
                    <a:pt x="46" y="49"/>
                    <a:pt x="45" y="65"/>
                  </a:cubicBezTo>
                  <a:cubicBezTo>
                    <a:pt x="47" y="90"/>
                    <a:pt x="47" y="90"/>
                    <a:pt x="47" y="90"/>
                  </a:cubicBezTo>
                  <a:cubicBezTo>
                    <a:pt x="54" y="98"/>
                    <a:pt x="54" y="98"/>
                    <a:pt x="54" y="98"/>
                  </a:cubicBezTo>
                  <a:cubicBezTo>
                    <a:pt x="54" y="83"/>
                    <a:pt x="54" y="83"/>
                    <a:pt x="54" y="83"/>
                  </a:cubicBezTo>
                  <a:cubicBezTo>
                    <a:pt x="54" y="76"/>
                    <a:pt x="54" y="76"/>
                    <a:pt x="54" y="76"/>
                  </a:cubicBezTo>
                  <a:cubicBezTo>
                    <a:pt x="58" y="51"/>
                    <a:pt x="58" y="51"/>
                    <a:pt x="58" y="51"/>
                  </a:cubicBezTo>
                  <a:cubicBezTo>
                    <a:pt x="62" y="23"/>
                    <a:pt x="52" y="7"/>
                    <a:pt x="29" y="1"/>
                  </a:cubicBezTo>
                  <a:close/>
                </a:path>
              </a:pathLst>
            </a:custGeom>
            <a:solidFill>
              <a:srgbClr val="11111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22" name="Freeform 37"/>
            <p:cNvSpPr/>
            <p:nvPr/>
          </p:nvSpPr>
          <p:spPr bwMode="auto">
            <a:xfrm>
              <a:off x="4029" y="1285"/>
              <a:ext cx="620" cy="1210"/>
            </a:xfrm>
            <a:custGeom>
              <a:avLst/>
              <a:gdLst>
                <a:gd name="T0" fmla="*/ 139 w 261"/>
                <a:gd name="T1" fmla="*/ 65 h 511"/>
                <a:gd name="T2" fmla="*/ 139 w 261"/>
                <a:gd name="T3" fmla="*/ 40 h 511"/>
                <a:gd name="T4" fmla="*/ 187 w 261"/>
                <a:gd name="T5" fmla="*/ 132 h 511"/>
                <a:gd name="T6" fmla="*/ 199 w 261"/>
                <a:gd name="T7" fmla="*/ 191 h 511"/>
                <a:gd name="T8" fmla="*/ 207 w 261"/>
                <a:gd name="T9" fmla="*/ 243 h 511"/>
                <a:gd name="T10" fmla="*/ 230 w 261"/>
                <a:gd name="T11" fmla="*/ 304 h 511"/>
                <a:gd name="T12" fmla="*/ 251 w 261"/>
                <a:gd name="T13" fmla="*/ 439 h 511"/>
                <a:gd name="T14" fmla="*/ 247 w 261"/>
                <a:gd name="T15" fmla="*/ 469 h 511"/>
                <a:gd name="T16" fmla="*/ 207 w 261"/>
                <a:gd name="T17" fmla="*/ 477 h 511"/>
                <a:gd name="T18" fmla="*/ 205 w 261"/>
                <a:gd name="T19" fmla="*/ 486 h 511"/>
                <a:gd name="T20" fmla="*/ 208 w 261"/>
                <a:gd name="T21" fmla="*/ 487 h 511"/>
                <a:gd name="T22" fmla="*/ 258 w 261"/>
                <a:gd name="T23" fmla="*/ 496 h 511"/>
                <a:gd name="T24" fmla="*/ 261 w 261"/>
                <a:gd name="T25" fmla="*/ 496 h 511"/>
                <a:gd name="T26" fmla="*/ 261 w 261"/>
                <a:gd name="T27" fmla="*/ 433 h 511"/>
                <a:gd name="T28" fmla="*/ 218 w 261"/>
                <a:gd name="T29" fmla="*/ 236 h 511"/>
                <a:gd name="T30" fmla="*/ 157 w 261"/>
                <a:gd name="T31" fmla="*/ 39 h 511"/>
                <a:gd name="T32" fmla="*/ 121 w 261"/>
                <a:gd name="T33" fmla="*/ 15 h 511"/>
                <a:gd name="T34" fmla="*/ 131 w 261"/>
                <a:gd name="T35" fmla="*/ 56 h 511"/>
                <a:gd name="T36" fmla="*/ 111 w 261"/>
                <a:gd name="T37" fmla="*/ 36 h 511"/>
                <a:gd name="T38" fmla="*/ 94 w 261"/>
                <a:gd name="T39" fmla="*/ 89 h 511"/>
                <a:gd name="T40" fmla="*/ 88 w 261"/>
                <a:gd name="T41" fmla="*/ 81 h 511"/>
                <a:gd name="T42" fmla="*/ 53 w 261"/>
                <a:gd name="T43" fmla="*/ 41 h 511"/>
                <a:gd name="T44" fmla="*/ 30 w 261"/>
                <a:gd name="T45" fmla="*/ 62 h 511"/>
                <a:gd name="T46" fmla="*/ 6 w 261"/>
                <a:gd name="T47" fmla="*/ 0 h 511"/>
                <a:gd name="T48" fmla="*/ 0 w 261"/>
                <a:gd name="T49" fmla="*/ 5 h 511"/>
                <a:gd name="T50" fmla="*/ 25 w 261"/>
                <a:gd name="T51" fmla="*/ 76 h 511"/>
                <a:gd name="T52" fmla="*/ 50 w 261"/>
                <a:gd name="T53" fmla="*/ 55 h 511"/>
                <a:gd name="T54" fmla="*/ 85 w 261"/>
                <a:gd name="T55" fmla="*/ 95 h 511"/>
                <a:gd name="T56" fmla="*/ 118 w 261"/>
                <a:gd name="T57" fmla="*/ 216 h 511"/>
                <a:gd name="T58" fmla="*/ 144 w 261"/>
                <a:gd name="T59" fmla="*/ 459 h 511"/>
                <a:gd name="T60" fmla="*/ 117 w 261"/>
                <a:gd name="T61" fmla="*/ 500 h 511"/>
                <a:gd name="T62" fmla="*/ 128 w 261"/>
                <a:gd name="T63" fmla="*/ 511 h 511"/>
                <a:gd name="T64" fmla="*/ 148 w 261"/>
                <a:gd name="T65" fmla="*/ 476 h 511"/>
                <a:gd name="T66" fmla="*/ 154 w 261"/>
                <a:gd name="T67" fmla="*/ 464 h 511"/>
                <a:gd name="T68" fmla="*/ 144 w 261"/>
                <a:gd name="T69" fmla="*/ 329 h 511"/>
                <a:gd name="T70" fmla="*/ 119 w 261"/>
                <a:gd name="T71" fmla="*/ 165 h 511"/>
                <a:gd name="T72" fmla="*/ 95 w 261"/>
                <a:gd name="T73" fmla="*/ 92 h 511"/>
                <a:gd name="T74" fmla="*/ 117 w 261"/>
                <a:gd name="T75" fmla="*/ 54 h 511"/>
                <a:gd name="T76" fmla="*/ 139 w 261"/>
                <a:gd name="T77" fmla="*/ 6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61" h="511">
                  <a:moveTo>
                    <a:pt x="139" y="65"/>
                  </a:moveTo>
                  <a:cubicBezTo>
                    <a:pt x="139" y="40"/>
                    <a:pt x="139" y="40"/>
                    <a:pt x="139" y="40"/>
                  </a:cubicBezTo>
                  <a:cubicBezTo>
                    <a:pt x="161" y="66"/>
                    <a:pt x="177" y="96"/>
                    <a:pt x="187" y="132"/>
                  </a:cubicBezTo>
                  <a:cubicBezTo>
                    <a:pt x="199" y="191"/>
                    <a:pt x="199" y="191"/>
                    <a:pt x="199" y="191"/>
                  </a:cubicBezTo>
                  <a:cubicBezTo>
                    <a:pt x="207" y="243"/>
                    <a:pt x="207" y="243"/>
                    <a:pt x="207" y="243"/>
                  </a:cubicBezTo>
                  <a:cubicBezTo>
                    <a:pt x="230" y="304"/>
                    <a:pt x="230" y="304"/>
                    <a:pt x="230" y="304"/>
                  </a:cubicBezTo>
                  <a:cubicBezTo>
                    <a:pt x="251" y="439"/>
                    <a:pt x="251" y="439"/>
                    <a:pt x="251" y="439"/>
                  </a:cubicBezTo>
                  <a:cubicBezTo>
                    <a:pt x="247" y="469"/>
                    <a:pt x="247" y="469"/>
                    <a:pt x="247" y="469"/>
                  </a:cubicBezTo>
                  <a:cubicBezTo>
                    <a:pt x="207" y="477"/>
                    <a:pt x="207" y="477"/>
                    <a:pt x="207" y="477"/>
                  </a:cubicBezTo>
                  <a:cubicBezTo>
                    <a:pt x="205" y="486"/>
                    <a:pt x="205" y="486"/>
                    <a:pt x="205" y="486"/>
                  </a:cubicBezTo>
                  <a:cubicBezTo>
                    <a:pt x="208" y="487"/>
                    <a:pt x="208" y="487"/>
                    <a:pt x="208" y="487"/>
                  </a:cubicBezTo>
                  <a:cubicBezTo>
                    <a:pt x="226" y="482"/>
                    <a:pt x="243" y="485"/>
                    <a:pt x="258" y="496"/>
                  </a:cubicBezTo>
                  <a:cubicBezTo>
                    <a:pt x="261" y="496"/>
                    <a:pt x="261" y="496"/>
                    <a:pt x="261" y="496"/>
                  </a:cubicBezTo>
                  <a:cubicBezTo>
                    <a:pt x="261" y="433"/>
                    <a:pt x="261" y="433"/>
                    <a:pt x="261" y="433"/>
                  </a:cubicBezTo>
                  <a:cubicBezTo>
                    <a:pt x="257" y="360"/>
                    <a:pt x="243" y="295"/>
                    <a:pt x="218" y="236"/>
                  </a:cubicBezTo>
                  <a:cubicBezTo>
                    <a:pt x="206" y="151"/>
                    <a:pt x="186" y="86"/>
                    <a:pt x="157" y="39"/>
                  </a:cubicBezTo>
                  <a:cubicBezTo>
                    <a:pt x="121" y="15"/>
                    <a:pt x="121" y="15"/>
                    <a:pt x="121" y="15"/>
                  </a:cubicBezTo>
                  <a:cubicBezTo>
                    <a:pt x="131" y="56"/>
                    <a:pt x="131" y="56"/>
                    <a:pt x="131" y="56"/>
                  </a:cubicBezTo>
                  <a:cubicBezTo>
                    <a:pt x="111" y="36"/>
                    <a:pt x="111" y="36"/>
                    <a:pt x="111" y="36"/>
                  </a:cubicBezTo>
                  <a:cubicBezTo>
                    <a:pt x="94" y="89"/>
                    <a:pt x="94" y="89"/>
                    <a:pt x="94" y="89"/>
                  </a:cubicBezTo>
                  <a:cubicBezTo>
                    <a:pt x="88" y="81"/>
                    <a:pt x="88" y="81"/>
                    <a:pt x="88" y="81"/>
                  </a:cubicBezTo>
                  <a:cubicBezTo>
                    <a:pt x="53" y="41"/>
                    <a:pt x="53" y="41"/>
                    <a:pt x="53" y="41"/>
                  </a:cubicBezTo>
                  <a:cubicBezTo>
                    <a:pt x="43" y="45"/>
                    <a:pt x="35" y="52"/>
                    <a:pt x="30" y="62"/>
                  </a:cubicBezTo>
                  <a:cubicBezTo>
                    <a:pt x="6" y="0"/>
                    <a:pt x="6" y="0"/>
                    <a:pt x="6" y="0"/>
                  </a:cubicBezTo>
                  <a:cubicBezTo>
                    <a:pt x="4" y="1"/>
                    <a:pt x="2" y="3"/>
                    <a:pt x="0" y="5"/>
                  </a:cubicBezTo>
                  <a:cubicBezTo>
                    <a:pt x="25" y="76"/>
                    <a:pt x="25" y="76"/>
                    <a:pt x="25" y="76"/>
                  </a:cubicBezTo>
                  <a:cubicBezTo>
                    <a:pt x="50" y="55"/>
                    <a:pt x="50" y="55"/>
                    <a:pt x="50" y="55"/>
                  </a:cubicBezTo>
                  <a:cubicBezTo>
                    <a:pt x="85" y="95"/>
                    <a:pt x="85" y="95"/>
                    <a:pt x="85" y="95"/>
                  </a:cubicBezTo>
                  <a:cubicBezTo>
                    <a:pt x="118" y="216"/>
                    <a:pt x="118" y="216"/>
                    <a:pt x="118" y="216"/>
                  </a:cubicBezTo>
                  <a:cubicBezTo>
                    <a:pt x="144" y="459"/>
                    <a:pt x="144" y="459"/>
                    <a:pt x="144" y="459"/>
                  </a:cubicBezTo>
                  <a:cubicBezTo>
                    <a:pt x="117" y="500"/>
                    <a:pt x="117" y="500"/>
                    <a:pt x="117" y="500"/>
                  </a:cubicBezTo>
                  <a:cubicBezTo>
                    <a:pt x="120" y="505"/>
                    <a:pt x="124" y="509"/>
                    <a:pt x="128" y="511"/>
                  </a:cubicBezTo>
                  <a:cubicBezTo>
                    <a:pt x="148" y="476"/>
                    <a:pt x="148" y="476"/>
                    <a:pt x="148" y="476"/>
                  </a:cubicBezTo>
                  <a:cubicBezTo>
                    <a:pt x="154" y="464"/>
                    <a:pt x="154" y="464"/>
                    <a:pt x="154" y="464"/>
                  </a:cubicBezTo>
                  <a:cubicBezTo>
                    <a:pt x="144" y="329"/>
                    <a:pt x="144" y="329"/>
                    <a:pt x="144" y="329"/>
                  </a:cubicBezTo>
                  <a:cubicBezTo>
                    <a:pt x="119" y="165"/>
                    <a:pt x="119" y="165"/>
                    <a:pt x="119" y="165"/>
                  </a:cubicBezTo>
                  <a:cubicBezTo>
                    <a:pt x="95" y="92"/>
                    <a:pt x="95" y="92"/>
                    <a:pt x="95" y="92"/>
                  </a:cubicBezTo>
                  <a:cubicBezTo>
                    <a:pt x="117" y="54"/>
                    <a:pt x="117" y="54"/>
                    <a:pt x="117" y="54"/>
                  </a:cubicBezTo>
                  <a:cubicBezTo>
                    <a:pt x="139" y="65"/>
                    <a:pt x="139" y="65"/>
                    <a:pt x="139" y="65"/>
                  </a:cubicBez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23" name="Freeform 38"/>
            <p:cNvSpPr>
              <a:spLocks noEditPoints="1"/>
            </p:cNvSpPr>
            <p:nvPr/>
          </p:nvSpPr>
          <p:spPr bwMode="auto">
            <a:xfrm>
              <a:off x="4254" y="1380"/>
              <a:ext cx="371" cy="1122"/>
            </a:xfrm>
            <a:custGeom>
              <a:avLst/>
              <a:gdLst>
                <a:gd name="T0" fmla="*/ 44 w 156"/>
                <a:gd name="T1" fmla="*/ 0 h 474"/>
                <a:gd name="T2" fmla="*/ 44 w 156"/>
                <a:gd name="T3" fmla="*/ 25 h 474"/>
                <a:gd name="T4" fmla="*/ 22 w 156"/>
                <a:gd name="T5" fmla="*/ 14 h 474"/>
                <a:gd name="T6" fmla="*/ 0 w 156"/>
                <a:gd name="T7" fmla="*/ 52 h 474"/>
                <a:gd name="T8" fmla="*/ 24 w 156"/>
                <a:gd name="T9" fmla="*/ 125 h 474"/>
                <a:gd name="T10" fmla="*/ 49 w 156"/>
                <a:gd name="T11" fmla="*/ 289 h 474"/>
                <a:gd name="T12" fmla="*/ 59 w 156"/>
                <a:gd name="T13" fmla="*/ 424 h 474"/>
                <a:gd name="T14" fmla="*/ 53 w 156"/>
                <a:gd name="T15" fmla="*/ 436 h 474"/>
                <a:gd name="T16" fmla="*/ 54 w 156"/>
                <a:gd name="T17" fmla="*/ 474 h 474"/>
                <a:gd name="T18" fmla="*/ 83 w 156"/>
                <a:gd name="T19" fmla="*/ 451 h 474"/>
                <a:gd name="T20" fmla="*/ 79 w 156"/>
                <a:gd name="T21" fmla="*/ 403 h 474"/>
                <a:gd name="T22" fmla="*/ 69 w 156"/>
                <a:gd name="T23" fmla="*/ 326 h 474"/>
                <a:gd name="T24" fmla="*/ 65 w 156"/>
                <a:gd name="T25" fmla="*/ 249 h 474"/>
                <a:gd name="T26" fmla="*/ 72 w 156"/>
                <a:gd name="T27" fmla="*/ 140 h 474"/>
                <a:gd name="T28" fmla="*/ 72 w 156"/>
                <a:gd name="T29" fmla="*/ 60 h 474"/>
                <a:gd name="T30" fmla="*/ 84 w 156"/>
                <a:gd name="T31" fmla="*/ 125 h 474"/>
                <a:gd name="T32" fmla="*/ 76 w 156"/>
                <a:gd name="T33" fmla="*/ 307 h 474"/>
                <a:gd name="T34" fmla="*/ 77 w 156"/>
                <a:gd name="T35" fmla="*/ 316 h 474"/>
                <a:gd name="T36" fmla="*/ 94 w 156"/>
                <a:gd name="T37" fmla="*/ 350 h 474"/>
                <a:gd name="T38" fmla="*/ 94 w 156"/>
                <a:gd name="T39" fmla="*/ 373 h 474"/>
                <a:gd name="T40" fmla="*/ 116 w 156"/>
                <a:gd name="T41" fmla="*/ 414 h 474"/>
                <a:gd name="T42" fmla="*/ 112 w 156"/>
                <a:gd name="T43" fmla="*/ 437 h 474"/>
                <a:gd name="T44" fmla="*/ 152 w 156"/>
                <a:gd name="T45" fmla="*/ 429 h 474"/>
                <a:gd name="T46" fmla="*/ 156 w 156"/>
                <a:gd name="T47" fmla="*/ 399 h 474"/>
                <a:gd name="T48" fmla="*/ 135 w 156"/>
                <a:gd name="T49" fmla="*/ 264 h 474"/>
                <a:gd name="T50" fmla="*/ 112 w 156"/>
                <a:gd name="T51" fmla="*/ 203 h 474"/>
                <a:gd name="T52" fmla="*/ 104 w 156"/>
                <a:gd name="T53" fmla="*/ 151 h 474"/>
                <a:gd name="T54" fmla="*/ 92 w 156"/>
                <a:gd name="T55" fmla="*/ 92 h 474"/>
                <a:gd name="T56" fmla="*/ 44 w 156"/>
                <a:gd name="T57" fmla="*/ 0 h 474"/>
                <a:gd name="T58" fmla="*/ 80 w 156"/>
                <a:gd name="T59" fmla="*/ 307 h 474"/>
                <a:gd name="T60" fmla="*/ 80 w 156"/>
                <a:gd name="T61" fmla="*/ 298 h 474"/>
                <a:gd name="T62" fmla="*/ 106 w 156"/>
                <a:gd name="T63" fmla="*/ 336 h 474"/>
                <a:gd name="T64" fmla="*/ 106 w 156"/>
                <a:gd name="T65" fmla="*/ 366 h 474"/>
                <a:gd name="T66" fmla="*/ 125 w 156"/>
                <a:gd name="T67" fmla="*/ 407 h 474"/>
                <a:gd name="T68" fmla="*/ 125 w 156"/>
                <a:gd name="T69" fmla="*/ 431 h 474"/>
                <a:gd name="T70" fmla="*/ 116 w 156"/>
                <a:gd name="T71" fmla="*/ 433 h 474"/>
                <a:gd name="T72" fmla="*/ 119 w 156"/>
                <a:gd name="T73" fmla="*/ 415 h 474"/>
                <a:gd name="T74" fmla="*/ 119 w 156"/>
                <a:gd name="T75" fmla="*/ 413 h 474"/>
                <a:gd name="T76" fmla="*/ 98 w 156"/>
                <a:gd name="T77" fmla="*/ 372 h 474"/>
                <a:gd name="T78" fmla="*/ 98 w 156"/>
                <a:gd name="T79" fmla="*/ 350 h 474"/>
                <a:gd name="T80" fmla="*/ 97 w 156"/>
                <a:gd name="T81" fmla="*/ 349 h 474"/>
                <a:gd name="T82" fmla="*/ 81 w 156"/>
                <a:gd name="T83" fmla="*/ 315 h 474"/>
                <a:gd name="T84" fmla="*/ 80 w 156"/>
                <a:gd name="T85" fmla="*/ 307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6" h="474">
                  <a:moveTo>
                    <a:pt x="44" y="0"/>
                  </a:moveTo>
                  <a:cubicBezTo>
                    <a:pt x="44" y="25"/>
                    <a:pt x="44" y="25"/>
                    <a:pt x="44" y="25"/>
                  </a:cubicBezTo>
                  <a:cubicBezTo>
                    <a:pt x="22" y="14"/>
                    <a:pt x="22" y="14"/>
                    <a:pt x="22" y="14"/>
                  </a:cubicBezTo>
                  <a:cubicBezTo>
                    <a:pt x="0" y="52"/>
                    <a:pt x="0" y="52"/>
                    <a:pt x="0" y="52"/>
                  </a:cubicBezTo>
                  <a:cubicBezTo>
                    <a:pt x="24" y="125"/>
                    <a:pt x="24" y="125"/>
                    <a:pt x="24" y="125"/>
                  </a:cubicBezTo>
                  <a:cubicBezTo>
                    <a:pt x="49" y="289"/>
                    <a:pt x="49" y="289"/>
                    <a:pt x="49" y="289"/>
                  </a:cubicBezTo>
                  <a:cubicBezTo>
                    <a:pt x="59" y="424"/>
                    <a:pt x="59" y="424"/>
                    <a:pt x="59" y="424"/>
                  </a:cubicBezTo>
                  <a:cubicBezTo>
                    <a:pt x="53" y="436"/>
                    <a:pt x="53" y="436"/>
                    <a:pt x="53" y="436"/>
                  </a:cubicBezTo>
                  <a:cubicBezTo>
                    <a:pt x="54" y="474"/>
                    <a:pt x="54" y="474"/>
                    <a:pt x="54" y="474"/>
                  </a:cubicBezTo>
                  <a:cubicBezTo>
                    <a:pt x="83" y="451"/>
                    <a:pt x="83" y="451"/>
                    <a:pt x="83" y="451"/>
                  </a:cubicBezTo>
                  <a:cubicBezTo>
                    <a:pt x="79" y="403"/>
                    <a:pt x="79" y="403"/>
                    <a:pt x="79" y="403"/>
                  </a:cubicBezTo>
                  <a:cubicBezTo>
                    <a:pt x="69" y="326"/>
                    <a:pt x="69" y="326"/>
                    <a:pt x="69" y="326"/>
                  </a:cubicBezTo>
                  <a:cubicBezTo>
                    <a:pt x="65" y="249"/>
                    <a:pt x="65" y="249"/>
                    <a:pt x="65" y="249"/>
                  </a:cubicBezTo>
                  <a:cubicBezTo>
                    <a:pt x="72" y="140"/>
                    <a:pt x="72" y="140"/>
                    <a:pt x="72" y="140"/>
                  </a:cubicBezTo>
                  <a:cubicBezTo>
                    <a:pt x="72" y="60"/>
                    <a:pt x="72" y="60"/>
                    <a:pt x="72" y="60"/>
                  </a:cubicBezTo>
                  <a:cubicBezTo>
                    <a:pt x="84" y="125"/>
                    <a:pt x="84" y="125"/>
                    <a:pt x="84" y="125"/>
                  </a:cubicBezTo>
                  <a:cubicBezTo>
                    <a:pt x="76" y="307"/>
                    <a:pt x="76" y="307"/>
                    <a:pt x="76" y="307"/>
                  </a:cubicBezTo>
                  <a:cubicBezTo>
                    <a:pt x="77" y="316"/>
                    <a:pt x="77" y="316"/>
                    <a:pt x="77" y="316"/>
                  </a:cubicBezTo>
                  <a:cubicBezTo>
                    <a:pt x="94" y="350"/>
                    <a:pt x="94" y="350"/>
                    <a:pt x="94" y="350"/>
                  </a:cubicBezTo>
                  <a:cubicBezTo>
                    <a:pt x="94" y="373"/>
                    <a:pt x="94" y="373"/>
                    <a:pt x="94" y="373"/>
                  </a:cubicBezTo>
                  <a:cubicBezTo>
                    <a:pt x="116" y="414"/>
                    <a:pt x="116" y="414"/>
                    <a:pt x="116" y="414"/>
                  </a:cubicBezTo>
                  <a:cubicBezTo>
                    <a:pt x="112" y="437"/>
                    <a:pt x="112" y="437"/>
                    <a:pt x="112" y="437"/>
                  </a:cubicBezTo>
                  <a:cubicBezTo>
                    <a:pt x="152" y="429"/>
                    <a:pt x="152" y="429"/>
                    <a:pt x="152" y="429"/>
                  </a:cubicBezTo>
                  <a:cubicBezTo>
                    <a:pt x="156" y="399"/>
                    <a:pt x="156" y="399"/>
                    <a:pt x="156" y="399"/>
                  </a:cubicBezTo>
                  <a:cubicBezTo>
                    <a:pt x="135" y="264"/>
                    <a:pt x="135" y="264"/>
                    <a:pt x="135" y="264"/>
                  </a:cubicBezTo>
                  <a:cubicBezTo>
                    <a:pt x="112" y="203"/>
                    <a:pt x="112" y="203"/>
                    <a:pt x="112" y="203"/>
                  </a:cubicBezTo>
                  <a:cubicBezTo>
                    <a:pt x="104" y="151"/>
                    <a:pt x="104" y="151"/>
                    <a:pt x="104" y="151"/>
                  </a:cubicBezTo>
                  <a:cubicBezTo>
                    <a:pt x="92" y="92"/>
                    <a:pt x="92" y="92"/>
                    <a:pt x="92" y="92"/>
                  </a:cubicBezTo>
                  <a:cubicBezTo>
                    <a:pt x="82" y="56"/>
                    <a:pt x="66" y="26"/>
                    <a:pt x="44" y="0"/>
                  </a:cubicBezTo>
                  <a:close/>
                  <a:moveTo>
                    <a:pt x="80" y="307"/>
                  </a:moveTo>
                  <a:cubicBezTo>
                    <a:pt x="80" y="298"/>
                    <a:pt x="80" y="298"/>
                    <a:pt x="80" y="298"/>
                  </a:cubicBezTo>
                  <a:cubicBezTo>
                    <a:pt x="106" y="336"/>
                    <a:pt x="106" y="336"/>
                    <a:pt x="106" y="336"/>
                  </a:cubicBezTo>
                  <a:cubicBezTo>
                    <a:pt x="106" y="366"/>
                    <a:pt x="106" y="366"/>
                    <a:pt x="106" y="366"/>
                  </a:cubicBezTo>
                  <a:cubicBezTo>
                    <a:pt x="125" y="407"/>
                    <a:pt x="125" y="407"/>
                    <a:pt x="125" y="407"/>
                  </a:cubicBezTo>
                  <a:cubicBezTo>
                    <a:pt x="125" y="431"/>
                    <a:pt x="125" y="431"/>
                    <a:pt x="125" y="431"/>
                  </a:cubicBezTo>
                  <a:cubicBezTo>
                    <a:pt x="116" y="433"/>
                    <a:pt x="116" y="433"/>
                    <a:pt x="116" y="433"/>
                  </a:cubicBezTo>
                  <a:cubicBezTo>
                    <a:pt x="119" y="415"/>
                    <a:pt x="119" y="415"/>
                    <a:pt x="119" y="415"/>
                  </a:cubicBezTo>
                  <a:cubicBezTo>
                    <a:pt x="119" y="414"/>
                    <a:pt x="119" y="413"/>
                    <a:pt x="119" y="413"/>
                  </a:cubicBezTo>
                  <a:cubicBezTo>
                    <a:pt x="98" y="372"/>
                    <a:pt x="98" y="372"/>
                    <a:pt x="98" y="372"/>
                  </a:cubicBezTo>
                  <a:cubicBezTo>
                    <a:pt x="98" y="350"/>
                    <a:pt x="98" y="350"/>
                    <a:pt x="98" y="350"/>
                  </a:cubicBezTo>
                  <a:cubicBezTo>
                    <a:pt x="98" y="350"/>
                    <a:pt x="98" y="349"/>
                    <a:pt x="97" y="349"/>
                  </a:cubicBezTo>
                  <a:cubicBezTo>
                    <a:pt x="81" y="315"/>
                    <a:pt x="81" y="315"/>
                    <a:pt x="81" y="315"/>
                  </a:cubicBezTo>
                  <a:cubicBezTo>
                    <a:pt x="80" y="307"/>
                    <a:pt x="80" y="307"/>
                    <a:pt x="80" y="307"/>
                  </a:cubicBezTo>
                  <a:close/>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24" name="Freeform 39"/>
            <p:cNvSpPr/>
            <p:nvPr/>
          </p:nvSpPr>
          <p:spPr bwMode="auto">
            <a:xfrm>
              <a:off x="4444" y="2085"/>
              <a:ext cx="107" cy="320"/>
            </a:xfrm>
            <a:custGeom>
              <a:avLst/>
              <a:gdLst>
                <a:gd name="T0" fmla="*/ 0 w 45"/>
                <a:gd name="T1" fmla="*/ 0 h 135"/>
                <a:gd name="T2" fmla="*/ 0 w 45"/>
                <a:gd name="T3" fmla="*/ 9 h 135"/>
                <a:gd name="T4" fmla="*/ 1 w 45"/>
                <a:gd name="T5" fmla="*/ 17 h 135"/>
                <a:gd name="T6" fmla="*/ 17 w 45"/>
                <a:gd name="T7" fmla="*/ 51 h 135"/>
                <a:gd name="T8" fmla="*/ 18 w 45"/>
                <a:gd name="T9" fmla="*/ 52 h 135"/>
                <a:gd name="T10" fmla="*/ 18 w 45"/>
                <a:gd name="T11" fmla="*/ 74 h 135"/>
                <a:gd name="T12" fmla="*/ 39 w 45"/>
                <a:gd name="T13" fmla="*/ 115 h 135"/>
                <a:gd name="T14" fmla="*/ 39 w 45"/>
                <a:gd name="T15" fmla="*/ 117 h 135"/>
                <a:gd name="T16" fmla="*/ 36 w 45"/>
                <a:gd name="T17" fmla="*/ 135 h 135"/>
                <a:gd name="T18" fmla="*/ 45 w 45"/>
                <a:gd name="T19" fmla="*/ 133 h 135"/>
                <a:gd name="T20" fmla="*/ 45 w 45"/>
                <a:gd name="T21" fmla="*/ 109 h 135"/>
                <a:gd name="T22" fmla="*/ 26 w 45"/>
                <a:gd name="T23" fmla="*/ 68 h 135"/>
                <a:gd name="T24" fmla="*/ 26 w 45"/>
                <a:gd name="T25" fmla="*/ 38 h 135"/>
                <a:gd name="T26" fmla="*/ 0 w 45"/>
                <a:gd name="T27" fmla="*/ 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135">
                  <a:moveTo>
                    <a:pt x="0" y="0"/>
                  </a:moveTo>
                  <a:cubicBezTo>
                    <a:pt x="0" y="9"/>
                    <a:pt x="0" y="9"/>
                    <a:pt x="0" y="9"/>
                  </a:cubicBezTo>
                  <a:cubicBezTo>
                    <a:pt x="1" y="17"/>
                    <a:pt x="1" y="17"/>
                    <a:pt x="1" y="17"/>
                  </a:cubicBezTo>
                  <a:cubicBezTo>
                    <a:pt x="17" y="51"/>
                    <a:pt x="17" y="51"/>
                    <a:pt x="17" y="51"/>
                  </a:cubicBezTo>
                  <a:cubicBezTo>
                    <a:pt x="18" y="51"/>
                    <a:pt x="18" y="52"/>
                    <a:pt x="18" y="52"/>
                  </a:cubicBezTo>
                  <a:cubicBezTo>
                    <a:pt x="18" y="74"/>
                    <a:pt x="18" y="74"/>
                    <a:pt x="18" y="74"/>
                  </a:cubicBezTo>
                  <a:cubicBezTo>
                    <a:pt x="39" y="115"/>
                    <a:pt x="39" y="115"/>
                    <a:pt x="39" y="115"/>
                  </a:cubicBezTo>
                  <a:cubicBezTo>
                    <a:pt x="39" y="115"/>
                    <a:pt x="39" y="116"/>
                    <a:pt x="39" y="117"/>
                  </a:cubicBezTo>
                  <a:cubicBezTo>
                    <a:pt x="36" y="135"/>
                    <a:pt x="36" y="135"/>
                    <a:pt x="36" y="135"/>
                  </a:cubicBezTo>
                  <a:cubicBezTo>
                    <a:pt x="45" y="133"/>
                    <a:pt x="45" y="133"/>
                    <a:pt x="45" y="133"/>
                  </a:cubicBezTo>
                  <a:cubicBezTo>
                    <a:pt x="45" y="109"/>
                    <a:pt x="45" y="109"/>
                    <a:pt x="45" y="109"/>
                  </a:cubicBezTo>
                  <a:cubicBezTo>
                    <a:pt x="26" y="68"/>
                    <a:pt x="26" y="68"/>
                    <a:pt x="26" y="68"/>
                  </a:cubicBezTo>
                  <a:cubicBezTo>
                    <a:pt x="26" y="38"/>
                    <a:pt x="26" y="38"/>
                    <a:pt x="26" y="38"/>
                  </a:cubicBezTo>
                  <a:cubicBezTo>
                    <a:pt x="0" y="0"/>
                    <a:pt x="0" y="0"/>
                    <a:pt x="0" y="0"/>
                  </a:cubicBezTo>
                  <a:close/>
                </a:path>
              </a:pathLst>
            </a:custGeom>
            <a:solidFill>
              <a:srgbClr val="DFE8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25" name="Freeform 40"/>
            <p:cNvSpPr/>
            <p:nvPr/>
          </p:nvSpPr>
          <p:spPr bwMode="auto">
            <a:xfrm>
              <a:off x="4383" y="1522"/>
              <a:ext cx="99" cy="1001"/>
            </a:xfrm>
            <a:custGeom>
              <a:avLst/>
              <a:gdLst>
                <a:gd name="T0" fmla="*/ 30 w 42"/>
                <a:gd name="T1" fmla="*/ 65 h 423"/>
                <a:gd name="T2" fmla="*/ 18 w 42"/>
                <a:gd name="T3" fmla="*/ 0 h 423"/>
                <a:gd name="T4" fmla="*/ 18 w 42"/>
                <a:gd name="T5" fmla="*/ 80 h 423"/>
                <a:gd name="T6" fmla="*/ 11 w 42"/>
                <a:gd name="T7" fmla="*/ 189 h 423"/>
                <a:gd name="T8" fmla="*/ 15 w 42"/>
                <a:gd name="T9" fmla="*/ 266 h 423"/>
                <a:gd name="T10" fmla="*/ 25 w 42"/>
                <a:gd name="T11" fmla="*/ 343 h 423"/>
                <a:gd name="T12" fmla="*/ 29 w 42"/>
                <a:gd name="T13" fmla="*/ 391 h 423"/>
                <a:gd name="T14" fmla="*/ 0 w 42"/>
                <a:gd name="T15" fmla="*/ 414 h 423"/>
                <a:gd name="T16" fmla="*/ 0 w 42"/>
                <a:gd name="T17" fmla="*/ 423 h 423"/>
                <a:gd name="T18" fmla="*/ 38 w 42"/>
                <a:gd name="T19" fmla="*/ 401 h 423"/>
                <a:gd name="T20" fmla="*/ 42 w 42"/>
                <a:gd name="T21" fmla="*/ 396 h 423"/>
                <a:gd name="T22" fmla="*/ 23 w 42"/>
                <a:gd name="T23" fmla="*/ 256 h 423"/>
                <a:gd name="T24" fmla="*/ 22 w 42"/>
                <a:gd name="T25" fmla="*/ 247 h 423"/>
                <a:gd name="T26" fmla="*/ 30 w 42"/>
                <a:gd name="T27" fmla="*/ 65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 h="423">
                  <a:moveTo>
                    <a:pt x="30" y="65"/>
                  </a:moveTo>
                  <a:cubicBezTo>
                    <a:pt x="18" y="0"/>
                    <a:pt x="18" y="0"/>
                    <a:pt x="18" y="0"/>
                  </a:cubicBezTo>
                  <a:cubicBezTo>
                    <a:pt x="18" y="80"/>
                    <a:pt x="18" y="80"/>
                    <a:pt x="18" y="80"/>
                  </a:cubicBezTo>
                  <a:cubicBezTo>
                    <a:pt x="11" y="189"/>
                    <a:pt x="11" y="189"/>
                    <a:pt x="11" y="189"/>
                  </a:cubicBezTo>
                  <a:cubicBezTo>
                    <a:pt x="15" y="266"/>
                    <a:pt x="15" y="266"/>
                    <a:pt x="15" y="266"/>
                  </a:cubicBezTo>
                  <a:cubicBezTo>
                    <a:pt x="25" y="343"/>
                    <a:pt x="25" y="343"/>
                    <a:pt x="25" y="343"/>
                  </a:cubicBezTo>
                  <a:cubicBezTo>
                    <a:pt x="29" y="391"/>
                    <a:pt x="29" y="391"/>
                    <a:pt x="29" y="391"/>
                  </a:cubicBezTo>
                  <a:cubicBezTo>
                    <a:pt x="0" y="414"/>
                    <a:pt x="0" y="414"/>
                    <a:pt x="0" y="414"/>
                  </a:cubicBezTo>
                  <a:cubicBezTo>
                    <a:pt x="0" y="423"/>
                    <a:pt x="0" y="423"/>
                    <a:pt x="0" y="423"/>
                  </a:cubicBezTo>
                  <a:cubicBezTo>
                    <a:pt x="13" y="423"/>
                    <a:pt x="26" y="416"/>
                    <a:pt x="38" y="401"/>
                  </a:cubicBezTo>
                  <a:cubicBezTo>
                    <a:pt x="39" y="399"/>
                    <a:pt x="40" y="398"/>
                    <a:pt x="42" y="396"/>
                  </a:cubicBezTo>
                  <a:cubicBezTo>
                    <a:pt x="23" y="256"/>
                    <a:pt x="23" y="256"/>
                    <a:pt x="23" y="256"/>
                  </a:cubicBezTo>
                  <a:cubicBezTo>
                    <a:pt x="22" y="247"/>
                    <a:pt x="22" y="247"/>
                    <a:pt x="22" y="247"/>
                  </a:cubicBezTo>
                  <a:cubicBezTo>
                    <a:pt x="30" y="65"/>
                    <a:pt x="30" y="65"/>
                    <a:pt x="30" y="65"/>
                  </a:cubicBez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26" name="Freeform 41"/>
            <p:cNvSpPr/>
            <p:nvPr/>
          </p:nvSpPr>
          <p:spPr bwMode="auto">
            <a:xfrm>
              <a:off x="4057" y="951"/>
              <a:ext cx="245" cy="161"/>
            </a:xfrm>
            <a:custGeom>
              <a:avLst/>
              <a:gdLst>
                <a:gd name="T0" fmla="*/ 78 w 103"/>
                <a:gd name="T1" fmla="*/ 0 h 68"/>
                <a:gd name="T2" fmla="*/ 77 w 103"/>
                <a:gd name="T3" fmla="*/ 1 h 68"/>
                <a:gd name="T4" fmla="*/ 49 w 103"/>
                <a:gd name="T5" fmla="*/ 10 h 68"/>
                <a:gd name="T6" fmla="*/ 27 w 103"/>
                <a:gd name="T7" fmla="*/ 6 h 68"/>
                <a:gd name="T8" fmla="*/ 3 w 103"/>
                <a:gd name="T9" fmla="*/ 27 h 68"/>
                <a:gd name="T10" fmla="*/ 3 w 103"/>
                <a:gd name="T11" fmla="*/ 55 h 68"/>
                <a:gd name="T12" fmla="*/ 0 w 103"/>
                <a:gd name="T13" fmla="*/ 68 h 68"/>
                <a:gd name="T14" fmla="*/ 13 w 103"/>
                <a:gd name="T15" fmla="*/ 58 h 68"/>
                <a:gd name="T16" fmla="*/ 37 w 103"/>
                <a:gd name="T17" fmla="*/ 15 h 68"/>
                <a:gd name="T18" fmla="*/ 40 w 103"/>
                <a:gd name="T19" fmla="*/ 15 h 68"/>
                <a:gd name="T20" fmla="*/ 79 w 103"/>
                <a:gd name="T21" fmla="*/ 11 h 68"/>
                <a:gd name="T22" fmla="*/ 86 w 103"/>
                <a:gd name="T23" fmla="*/ 27 h 68"/>
                <a:gd name="T24" fmla="*/ 90 w 103"/>
                <a:gd name="T25" fmla="*/ 48 h 68"/>
                <a:gd name="T26" fmla="*/ 103 w 103"/>
                <a:gd name="T27" fmla="*/ 56 h 68"/>
                <a:gd name="T28" fmla="*/ 96 w 103"/>
                <a:gd name="T29" fmla="*/ 48 h 68"/>
                <a:gd name="T30" fmla="*/ 94 w 103"/>
                <a:gd name="T31" fmla="*/ 23 h 68"/>
                <a:gd name="T32" fmla="*/ 78 w 103"/>
                <a:gd name="T33"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3" h="68">
                  <a:moveTo>
                    <a:pt x="78" y="0"/>
                  </a:moveTo>
                  <a:cubicBezTo>
                    <a:pt x="77" y="0"/>
                    <a:pt x="77" y="0"/>
                    <a:pt x="77" y="1"/>
                  </a:cubicBezTo>
                  <a:cubicBezTo>
                    <a:pt x="70" y="7"/>
                    <a:pt x="60" y="10"/>
                    <a:pt x="49" y="10"/>
                  </a:cubicBezTo>
                  <a:cubicBezTo>
                    <a:pt x="42" y="10"/>
                    <a:pt x="35" y="8"/>
                    <a:pt x="27" y="6"/>
                  </a:cubicBezTo>
                  <a:cubicBezTo>
                    <a:pt x="14" y="7"/>
                    <a:pt x="6" y="14"/>
                    <a:pt x="3" y="27"/>
                  </a:cubicBezTo>
                  <a:cubicBezTo>
                    <a:pt x="3" y="55"/>
                    <a:pt x="3" y="55"/>
                    <a:pt x="3" y="55"/>
                  </a:cubicBezTo>
                  <a:cubicBezTo>
                    <a:pt x="0" y="68"/>
                    <a:pt x="0" y="68"/>
                    <a:pt x="0" y="68"/>
                  </a:cubicBezTo>
                  <a:cubicBezTo>
                    <a:pt x="13" y="58"/>
                    <a:pt x="13" y="58"/>
                    <a:pt x="13" y="58"/>
                  </a:cubicBezTo>
                  <a:cubicBezTo>
                    <a:pt x="9" y="30"/>
                    <a:pt x="17" y="16"/>
                    <a:pt x="37" y="15"/>
                  </a:cubicBezTo>
                  <a:cubicBezTo>
                    <a:pt x="38" y="15"/>
                    <a:pt x="39" y="15"/>
                    <a:pt x="40" y="15"/>
                  </a:cubicBezTo>
                  <a:cubicBezTo>
                    <a:pt x="60" y="24"/>
                    <a:pt x="73" y="22"/>
                    <a:pt x="79" y="11"/>
                  </a:cubicBezTo>
                  <a:cubicBezTo>
                    <a:pt x="86" y="27"/>
                    <a:pt x="86" y="27"/>
                    <a:pt x="86" y="27"/>
                  </a:cubicBezTo>
                  <a:cubicBezTo>
                    <a:pt x="90" y="48"/>
                    <a:pt x="90" y="48"/>
                    <a:pt x="90" y="48"/>
                  </a:cubicBezTo>
                  <a:cubicBezTo>
                    <a:pt x="103" y="56"/>
                    <a:pt x="103" y="56"/>
                    <a:pt x="103" y="56"/>
                  </a:cubicBezTo>
                  <a:cubicBezTo>
                    <a:pt x="96" y="48"/>
                    <a:pt x="96" y="48"/>
                    <a:pt x="96" y="48"/>
                  </a:cubicBezTo>
                  <a:cubicBezTo>
                    <a:pt x="94" y="23"/>
                    <a:pt x="94" y="23"/>
                    <a:pt x="94" y="23"/>
                  </a:cubicBezTo>
                  <a:cubicBezTo>
                    <a:pt x="95" y="7"/>
                    <a:pt x="90" y="0"/>
                    <a:pt x="78" y="0"/>
                  </a:cubicBezTo>
                  <a:close/>
                </a:path>
              </a:pathLst>
            </a:custGeom>
            <a:solidFill>
              <a:srgbClr val="A56E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27" name="Freeform 42"/>
            <p:cNvSpPr>
              <a:spLocks noEditPoints="1"/>
            </p:cNvSpPr>
            <p:nvPr/>
          </p:nvSpPr>
          <p:spPr bwMode="auto">
            <a:xfrm>
              <a:off x="4019" y="977"/>
              <a:ext cx="302" cy="334"/>
            </a:xfrm>
            <a:custGeom>
              <a:avLst/>
              <a:gdLst>
                <a:gd name="T0" fmla="*/ 102 w 127"/>
                <a:gd name="T1" fmla="*/ 16 h 141"/>
                <a:gd name="T2" fmla="*/ 95 w 127"/>
                <a:gd name="T3" fmla="*/ 0 h 141"/>
                <a:gd name="T4" fmla="*/ 56 w 127"/>
                <a:gd name="T5" fmla="*/ 4 h 141"/>
                <a:gd name="T6" fmla="*/ 53 w 127"/>
                <a:gd name="T7" fmla="*/ 4 h 141"/>
                <a:gd name="T8" fmla="*/ 29 w 127"/>
                <a:gd name="T9" fmla="*/ 47 h 141"/>
                <a:gd name="T10" fmla="*/ 16 w 127"/>
                <a:gd name="T11" fmla="*/ 57 h 141"/>
                <a:gd name="T12" fmla="*/ 15 w 127"/>
                <a:gd name="T13" fmla="*/ 59 h 141"/>
                <a:gd name="T14" fmla="*/ 15 w 127"/>
                <a:gd name="T15" fmla="*/ 57 h 141"/>
                <a:gd name="T16" fmla="*/ 10 w 127"/>
                <a:gd name="T17" fmla="*/ 41 h 141"/>
                <a:gd name="T18" fmla="*/ 1 w 127"/>
                <a:gd name="T19" fmla="*/ 41 h 141"/>
                <a:gd name="T20" fmla="*/ 3 w 127"/>
                <a:gd name="T21" fmla="*/ 57 h 141"/>
                <a:gd name="T22" fmla="*/ 4 w 127"/>
                <a:gd name="T23" fmla="*/ 58 h 141"/>
                <a:gd name="T24" fmla="*/ 18 w 127"/>
                <a:gd name="T25" fmla="*/ 74 h 141"/>
                <a:gd name="T26" fmla="*/ 18 w 127"/>
                <a:gd name="T27" fmla="*/ 85 h 141"/>
                <a:gd name="T28" fmla="*/ 19 w 127"/>
                <a:gd name="T29" fmla="*/ 94 h 141"/>
                <a:gd name="T30" fmla="*/ 100 w 127"/>
                <a:gd name="T31" fmla="*/ 99 h 141"/>
                <a:gd name="T32" fmla="*/ 117 w 127"/>
                <a:gd name="T33" fmla="*/ 58 h 141"/>
                <a:gd name="T34" fmla="*/ 117 w 127"/>
                <a:gd name="T35" fmla="*/ 68 h 141"/>
                <a:gd name="T36" fmla="*/ 126 w 127"/>
                <a:gd name="T37" fmla="*/ 41 h 141"/>
                <a:gd name="T38" fmla="*/ 126 w 127"/>
                <a:gd name="T39" fmla="*/ 40 h 141"/>
                <a:gd name="T40" fmla="*/ 119 w 127"/>
                <a:gd name="T41" fmla="*/ 30 h 141"/>
                <a:gd name="T42" fmla="*/ 119 w 127"/>
                <a:gd name="T43" fmla="*/ 45 h 141"/>
                <a:gd name="T44" fmla="*/ 106 w 127"/>
                <a:gd name="T45" fmla="*/ 37 h 141"/>
                <a:gd name="T46" fmla="*/ 102 w 127"/>
                <a:gd name="T47" fmla="*/ 16 h 141"/>
                <a:gd name="T48" fmla="*/ 31 w 127"/>
                <a:gd name="T49" fmla="*/ 54 h 141"/>
                <a:gd name="T50" fmla="*/ 31 w 127"/>
                <a:gd name="T51" fmla="*/ 78 h 141"/>
                <a:gd name="T52" fmla="*/ 66 w 127"/>
                <a:gd name="T53" fmla="*/ 121 h 141"/>
                <a:gd name="T54" fmla="*/ 23 w 127"/>
                <a:gd name="T55" fmla="*/ 85 h 141"/>
                <a:gd name="T56" fmla="*/ 23 w 127"/>
                <a:gd name="T57" fmla="*/ 61 h 141"/>
                <a:gd name="T58" fmla="*/ 31 w 127"/>
                <a:gd name="T59" fmla="*/ 54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7" h="141">
                  <a:moveTo>
                    <a:pt x="102" y="16"/>
                  </a:moveTo>
                  <a:cubicBezTo>
                    <a:pt x="95" y="0"/>
                    <a:pt x="95" y="0"/>
                    <a:pt x="95" y="0"/>
                  </a:cubicBezTo>
                  <a:cubicBezTo>
                    <a:pt x="89" y="11"/>
                    <a:pt x="76" y="13"/>
                    <a:pt x="56" y="4"/>
                  </a:cubicBezTo>
                  <a:cubicBezTo>
                    <a:pt x="55" y="4"/>
                    <a:pt x="54" y="4"/>
                    <a:pt x="53" y="4"/>
                  </a:cubicBezTo>
                  <a:cubicBezTo>
                    <a:pt x="33" y="5"/>
                    <a:pt x="25" y="19"/>
                    <a:pt x="29" y="47"/>
                  </a:cubicBezTo>
                  <a:cubicBezTo>
                    <a:pt x="16" y="57"/>
                    <a:pt x="16" y="57"/>
                    <a:pt x="16" y="57"/>
                  </a:cubicBezTo>
                  <a:cubicBezTo>
                    <a:pt x="15" y="59"/>
                    <a:pt x="15" y="59"/>
                    <a:pt x="15" y="59"/>
                  </a:cubicBezTo>
                  <a:cubicBezTo>
                    <a:pt x="15" y="57"/>
                    <a:pt x="15" y="57"/>
                    <a:pt x="15" y="57"/>
                  </a:cubicBezTo>
                  <a:cubicBezTo>
                    <a:pt x="10" y="41"/>
                    <a:pt x="10" y="41"/>
                    <a:pt x="10" y="41"/>
                  </a:cubicBezTo>
                  <a:cubicBezTo>
                    <a:pt x="5" y="38"/>
                    <a:pt x="2" y="38"/>
                    <a:pt x="1" y="41"/>
                  </a:cubicBezTo>
                  <a:cubicBezTo>
                    <a:pt x="0" y="44"/>
                    <a:pt x="1" y="49"/>
                    <a:pt x="3" y="57"/>
                  </a:cubicBezTo>
                  <a:cubicBezTo>
                    <a:pt x="3" y="57"/>
                    <a:pt x="4" y="58"/>
                    <a:pt x="4" y="58"/>
                  </a:cubicBezTo>
                  <a:cubicBezTo>
                    <a:pt x="6" y="66"/>
                    <a:pt x="10" y="71"/>
                    <a:pt x="18" y="74"/>
                  </a:cubicBezTo>
                  <a:cubicBezTo>
                    <a:pt x="18" y="85"/>
                    <a:pt x="18" y="85"/>
                    <a:pt x="18" y="85"/>
                  </a:cubicBezTo>
                  <a:cubicBezTo>
                    <a:pt x="18" y="88"/>
                    <a:pt x="18" y="91"/>
                    <a:pt x="19" y="94"/>
                  </a:cubicBezTo>
                  <a:cubicBezTo>
                    <a:pt x="60" y="139"/>
                    <a:pt x="87" y="141"/>
                    <a:pt x="100" y="99"/>
                  </a:cubicBezTo>
                  <a:cubicBezTo>
                    <a:pt x="117" y="58"/>
                    <a:pt x="117" y="58"/>
                    <a:pt x="117" y="58"/>
                  </a:cubicBezTo>
                  <a:cubicBezTo>
                    <a:pt x="117" y="61"/>
                    <a:pt x="117" y="64"/>
                    <a:pt x="117" y="68"/>
                  </a:cubicBezTo>
                  <a:cubicBezTo>
                    <a:pt x="124" y="64"/>
                    <a:pt x="127" y="55"/>
                    <a:pt x="126" y="41"/>
                  </a:cubicBezTo>
                  <a:cubicBezTo>
                    <a:pt x="126" y="41"/>
                    <a:pt x="126" y="40"/>
                    <a:pt x="126" y="40"/>
                  </a:cubicBezTo>
                  <a:cubicBezTo>
                    <a:pt x="124" y="32"/>
                    <a:pt x="121" y="29"/>
                    <a:pt x="119" y="30"/>
                  </a:cubicBezTo>
                  <a:cubicBezTo>
                    <a:pt x="119" y="45"/>
                    <a:pt x="119" y="45"/>
                    <a:pt x="119" y="45"/>
                  </a:cubicBezTo>
                  <a:cubicBezTo>
                    <a:pt x="106" y="37"/>
                    <a:pt x="106" y="37"/>
                    <a:pt x="106" y="37"/>
                  </a:cubicBezTo>
                  <a:cubicBezTo>
                    <a:pt x="102" y="16"/>
                    <a:pt x="102" y="16"/>
                    <a:pt x="102" y="16"/>
                  </a:cubicBezTo>
                  <a:close/>
                  <a:moveTo>
                    <a:pt x="31" y="54"/>
                  </a:moveTo>
                  <a:cubicBezTo>
                    <a:pt x="31" y="78"/>
                    <a:pt x="31" y="78"/>
                    <a:pt x="31" y="78"/>
                  </a:cubicBezTo>
                  <a:cubicBezTo>
                    <a:pt x="32" y="90"/>
                    <a:pt x="43" y="104"/>
                    <a:pt x="66" y="121"/>
                  </a:cubicBezTo>
                  <a:cubicBezTo>
                    <a:pt x="49" y="115"/>
                    <a:pt x="35" y="103"/>
                    <a:pt x="23" y="85"/>
                  </a:cubicBezTo>
                  <a:cubicBezTo>
                    <a:pt x="23" y="61"/>
                    <a:pt x="23" y="61"/>
                    <a:pt x="23" y="61"/>
                  </a:cubicBezTo>
                  <a:cubicBezTo>
                    <a:pt x="31" y="54"/>
                    <a:pt x="31" y="54"/>
                    <a:pt x="31" y="54"/>
                  </a:cubicBezTo>
                  <a:close/>
                </a:path>
              </a:pathLst>
            </a:custGeom>
            <a:solidFill>
              <a:srgbClr val="DCA56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28" name="Freeform 43"/>
            <p:cNvSpPr/>
            <p:nvPr/>
          </p:nvSpPr>
          <p:spPr bwMode="auto">
            <a:xfrm>
              <a:off x="4074" y="1105"/>
              <a:ext cx="102" cy="159"/>
            </a:xfrm>
            <a:custGeom>
              <a:avLst/>
              <a:gdLst>
                <a:gd name="T0" fmla="*/ 8 w 43"/>
                <a:gd name="T1" fmla="*/ 24 h 67"/>
                <a:gd name="T2" fmla="*/ 8 w 43"/>
                <a:gd name="T3" fmla="*/ 0 h 67"/>
                <a:gd name="T4" fmla="*/ 0 w 43"/>
                <a:gd name="T5" fmla="*/ 7 h 67"/>
                <a:gd name="T6" fmla="*/ 0 w 43"/>
                <a:gd name="T7" fmla="*/ 31 h 67"/>
                <a:gd name="T8" fmla="*/ 43 w 43"/>
                <a:gd name="T9" fmla="*/ 67 h 67"/>
                <a:gd name="T10" fmla="*/ 8 w 43"/>
                <a:gd name="T11" fmla="*/ 24 h 67"/>
              </a:gdLst>
              <a:ahLst/>
              <a:cxnLst>
                <a:cxn ang="0">
                  <a:pos x="T0" y="T1"/>
                </a:cxn>
                <a:cxn ang="0">
                  <a:pos x="T2" y="T3"/>
                </a:cxn>
                <a:cxn ang="0">
                  <a:pos x="T4" y="T5"/>
                </a:cxn>
                <a:cxn ang="0">
                  <a:pos x="T6" y="T7"/>
                </a:cxn>
                <a:cxn ang="0">
                  <a:pos x="T8" y="T9"/>
                </a:cxn>
                <a:cxn ang="0">
                  <a:pos x="T10" y="T11"/>
                </a:cxn>
              </a:cxnLst>
              <a:rect l="0" t="0" r="r" b="b"/>
              <a:pathLst>
                <a:path w="43" h="67">
                  <a:moveTo>
                    <a:pt x="8" y="24"/>
                  </a:moveTo>
                  <a:cubicBezTo>
                    <a:pt x="8" y="0"/>
                    <a:pt x="8" y="0"/>
                    <a:pt x="8" y="0"/>
                  </a:cubicBezTo>
                  <a:cubicBezTo>
                    <a:pt x="0" y="7"/>
                    <a:pt x="0" y="7"/>
                    <a:pt x="0" y="7"/>
                  </a:cubicBezTo>
                  <a:cubicBezTo>
                    <a:pt x="0" y="31"/>
                    <a:pt x="0" y="31"/>
                    <a:pt x="0" y="31"/>
                  </a:cubicBezTo>
                  <a:cubicBezTo>
                    <a:pt x="12" y="49"/>
                    <a:pt x="26" y="61"/>
                    <a:pt x="43" y="67"/>
                  </a:cubicBezTo>
                  <a:cubicBezTo>
                    <a:pt x="20" y="50"/>
                    <a:pt x="9" y="36"/>
                    <a:pt x="8" y="24"/>
                  </a:cubicBezTo>
                  <a:close/>
                </a:path>
              </a:pathLst>
            </a:custGeom>
            <a:solidFill>
              <a:srgbClr val="F3DDC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29" name="Freeform 44"/>
            <p:cNvSpPr/>
            <p:nvPr/>
          </p:nvSpPr>
          <p:spPr bwMode="auto">
            <a:xfrm>
              <a:off x="4005" y="845"/>
              <a:ext cx="297" cy="213"/>
            </a:xfrm>
            <a:custGeom>
              <a:avLst/>
              <a:gdLst>
                <a:gd name="T0" fmla="*/ 71 w 125"/>
                <a:gd name="T1" fmla="*/ 55 h 90"/>
                <a:gd name="T2" fmla="*/ 99 w 125"/>
                <a:gd name="T3" fmla="*/ 32 h 90"/>
                <a:gd name="T4" fmla="*/ 96 w 125"/>
                <a:gd name="T5" fmla="*/ 3 h 90"/>
                <a:gd name="T6" fmla="*/ 12 w 125"/>
                <a:gd name="T7" fmla="*/ 42 h 90"/>
                <a:gd name="T8" fmla="*/ 1 w 125"/>
                <a:gd name="T9" fmla="*/ 59 h 90"/>
                <a:gd name="T10" fmla="*/ 5 w 125"/>
                <a:gd name="T11" fmla="*/ 90 h 90"/>
                <a:gd name="T12" fmla="*/ 18 w 125"/>
                <a:gd name="T13" fmla="*/ 86 h 90"/>
                <a:gd name="T14" fmla="*/ 18 w 125"/>
                <a:gd name="T15" fmla="*/ 62 h 90"/>
                <a:gd name="T16" fmla="*/ 49 w 125"/>
                <a:gd name="T17" fmla="*/ 51 h 90"/>
                <a:gd name="T18" fmla="*/ 71 w 125"/>
                <a:gd name="T19" fmla="*/ 5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 h="90">
                  <a:moveTo>
                    <a:pt x="71" y="55"/>
                  </a:moveTo>
                  <a:cubicBezTo>
                    <a:pt x="84" y="50"/>
                    <a:pt x="94" y="42"/>
                    <a:pt x="99" y="32"/>
                  </a:cubicBezTo>
                  <a:cubicBezTo>
                    <a:pt x="125" y="38"/>
                    <a:pt x="124" y="28"/>
                    <a:pt x="96" y="3"/>
                  </a:cubicBezTo>
                  <a:cubicBezTo>
                    <a:pt x="40" y="0"/>
                    <a:pt x="11" y="13"/>
                    <a:pt x="12" y="42"/>
                  </a:cubicBezTo>
                  <a:cubicBezTo>
                    <a:pt x="5" y="43"/>
                    <a:pt x="1" y="48"/>
                    <a:pt x="1" y="59"/>
                  </a:cubicBezTo>
                  <a:cubicBezTo>
                    <a:pt x="0" y="64"/>
                    <a:pt x="2" y="75"/>
                    <a:pt x="5" y="90"/>
                  </a:cubicBezTo>
                  <a:cubicBezTo>
                    <a:pt x="18" y="86"/>
                    <a:pt x="18" y="86"/>
                    <a:pt x="18" y="86"/>
                  </a:cubicBezTo>
                  <a:cubicBezTo>
                    <a:pt x="18" y="62"/>
                    <a:pt x="18" y="62"/>
                    <a:pt x="18" y="62"/>
                  </a:cubicBezTo>
                  <a:cubicBezTo>
                    <a:pt x="24" y="50"/>
                    <a:pt x="35" y="46"/>
                    <a:pt x="49" y="51"/>
                  </a:cubicBezTo>
                  <a:cubicBezTo>
                    <a:pt x="57" y="53"/>
                    <a:pt x="64" y="55"/>
                    <a:pt x="71" y="55"/>
                  </a:cubicBezTo>
                  <a:close/>
                </a:path>
              </a:pathLst>
            </a:custGeom>
            <a:solidFill>
              <a:srgbClr val="3333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30" name="Freeform 45"/>
            <p:cNvSpPr/>
            <p:nvPr/>
          </p:nvSpPr>
          <p:spPr bwMode="auto">
            <a:xfrm>
              <a:off x="4017" y="954"/>
              <a:ext cx="104" cy="158"/>
            </a:xfrm>
            <a:custGeom>
              <a:avLst/>
              <a:gdLst>
                <a:gd name="T0" fmla="*/ 13 w 44"/>
                <a:gd name="T1" fmla="*/ 16 h 67"/>
                <a:gd name="T2" fmla="*/ 13 w 44"/>
                <a:gd name="T3" fmla="*/ 40 h 67"/>
                <a:gd name="T4" fmla="*/ 0 w 44"/>
                <a:gd name="T5" fmla="*/ 44 h 67"/>
                <a:gd name="T6" fmla="*/ 2 w 44"/>
                <a:gd name="T7" fmla="*/ 51 h 67"/>
                <a:gd name="T8" fmla="*/ 11 w 44"/>
                <a:gd name="T9" fmla="*/ 51 h 67"/>
                <a:gd name="T10" fmla="*/ 16 w 44"/>
                <a:gd name="T11" fmla="*/ 67 h 67"/>
                <a:gd name="T12" fmla="*/ 17 w 44"/>
                <a:gd name="T13" fmla="*/ 67 h 67"/>
                <a:gd name="T14" fmla="*/ 20 w 44"/>
                <a:gd name="T15" fmla="*/ 54 h 67"/>
                <a:gd name="T16" fmla="*/ 20 w 44"/>
                <a:gd name="T17" fmla="*/ 26 h 67"/>
                <a:gd name="T18" fmla="*/ 44 w 44"/>
                <a:gd name="T19" fmla="*/ 5 h 67"/>
                <a:gd name="T20" fmla="*/ 13 w 44"/>
                <a:gd name="T21" fmla="*/ 16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67">
                  <a:moveTo>
                    <a:pt x="13" y="16"/>
                  </a:moveTo>
                  <a:cubicBezTo>
                    <a:pt x="13" y="40"/>
                    <a:pt x="13" y="40"/>
                    <a:pt x="13" y="40"/>
                  </a:cubicBezTo>
                  <a:cubicBezTo>
                    <a:pt x="0" y="44"/>
                    <a:pt x="0" y="44"/>
                    <a:pt x="0" y="44"/>
                  </a:cubicBezTo>
                  <a:cubicBezTo>
                    <a:pt x="1" y="46"/>
                    <a:pt x="1" y="49"/>
                    <a:pt x="2" y="51"/>
                  </a:cubicBezTo>
                  <a:cubicBezTo>
                    <a:pt x="3" y="48"/>
                    <a:pt x="6" y="48"/>
                    <a:pt x="11" y="51"/>
                  </a:cubicBezTo>
                  <a:cubicBezTo>
                    <a:pt x="16" y="67"/>
                    <a:pt x="16" y="67"/>
                    <a:pt x="16" y="67"/>
                  </a:cubicBezTo>
                  <a:cubicBezTo>
                    <a:pt x="17" y="67"/>
                    <a:pt x="17" y="67"/>
                    <a:pt x="17" y="67"/>
                  </a:cubicBezTo>
                  <a:cubicBezTo>
                    <a:pt x="20" y="54"/>
                    <a:pt x="20" y="54"/>
                    <a:pt x="20" y="54"/>
                  </a:cubicBezTo>
                  <a:cubicBezTo>
                    <a:pt x="20" y="26"/>
                    <a:pt x="20" y="26"/>
                    <a:pt x="20" y="26"/>
                  </a:cubicBezTo>
                  <a:cubicBezTo>
                    <a:pt x="23" y="13"/>
                    <a:pt x="31" y="6"/>
                    <a:pt x="44" y="5"/>
                  </a:cubicBezTo>
                  <a:cubicBezTo>
                    <a:pt x="30" y="0"/>
                    <a:pt x="19" y="4"/>
                    <a:pt x="13" y="16"/>
                  </a:cubicBezTo>
                  <a:close/>
                </a:path>
              </a:pathLst>
            </a:custGeom>
            <a:solidFill>
              <a:srgbClr val="11111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31" name="Freeform 46"/>
            <p:cNvSpPr/>
            <p:nvPr/>
          </p:nvSpPr>
          <p:spPr bwMode="auto">
            <a:xfrm>
              <a:off x="4055" y="1112"/>
              <a:ext cx="2" cy="5"/>
            </a:xfrm>
            <a:custGeom>
              <a:avLst/>
              <a:gdLst>
                <a:gd name="T0" fmla="*/ 0 w 2"/>
                <a:gd name="T1" fmla="*/ 0 h 5"/>
                <a:gd name="T2" fmla="*/ 0 w 2"/>
                <a:gd name="T3" fmla="*/ 5 h 5"/>
                <a:gd name="T4" fmla="*/ 2 w 2"/>
                <a:gd name="T5" fmla="*/ 0 h 5"/>
                <a:gd name="T6" fmla="*/ 0 w 2"/>
                <a:gd name="T7" fmla="*/ 0 h 5"/>
                <a:gd name="T8" fmla="*/ 0 w 2"/>
                <a:gd name="T9" fmla="*/ 0 h 5"/>
              </a:gdLst>
              <a:ahLst/>
              <a:cxnLst>
                <a:cxn ang="0">
                  <a:pos x="T0" y="T1"/>
                </a:cxn>
                <a:cxn ang="0">
                  <a:pos x="T2" y="T3"/>
                </a:cxn>
                <a:cxn ang="0">
                  <a:pos x="T4" y="T5"/>
                </a:cxn>
                <a:cxn ang="0">
                  <a:pos x="T6" y="T7"/>
                </a:cxn>
                <a:cxn ang="0">
                  <a:pos x="T8" y="T9"/>
                </a:cxn>
              </a:cxnLst>
              <a:rect l="0" t="0" r="r" b="b"/>
              <a:pathLst>
                <a:path w="2" h="5">
                  <a:moveTo>
                    <a:pt x="0" y="0"/>
                  </a:moveTo>
                  <a:lnTo>
                    <a:pt x="0" y="5"/>
                  </a:lnTo>
                  <a:lnTo>
                    <a:pt x="2" y="0"/>
                  </a:lnTo>
                  <a:lnTo>
                    <a:pt x="0" y="0"/>
                  </a:lnTo>
                  <a:lnTo>
                    <a:pt x="0" y="0"/>
                  </a:lnTo>
                  <a:close/>
                </a:path>
              </a:pathLst>
            </a:custGeom>
            <a:solidFill>
              <a:srgbClr val="3333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32" name="Freeform 47"/>
            <p:cNvSpPr/>
            <p:nvPr/>
          </p:nvSpPr>
          <p:spPr bwMode="auto">
            <a:xfrm>
              <a:off x="4038" y="1247"/>
              <a:ext cx="117" cy="185"/>
            </a:xfrm>
            <a:custGeom>
              <a:avLst/>
              <a:gdLst>
                <a:gd name="T0" fmla="*/ 0 w 49"/>
                <a:gd name="T1" fmla="*/ 10 h 78"/>
                <a:gd name="T2" fmla="*/ 2 w 49"/>
                <a:gd name="T3" fmla="*/ 16 h 78"/>
                <a:gd name="T4" fmla="*/ 26 w 49"/>
                <a:gd name="T5" fmla="*/ 78 h 78"/>
                <a:gd name="T6" fmla="*/ 49 w 49"/>
                <a:gd name="T7" fmla="*/ 57 h 78"/>
                <a:gd name="T8" fmla="*/ 11 w 49"/>
                <a:gd name="T9" fmla="*/ 11 h 78"/>
                <a:gd name="T10" fmla="*/ 11 w 49"/>
                <a:gd name="T11" fmla="*/ 0 h 78"/>
                <a:gd name="T12" fmla="*/ 0 w 49"/>
                <a:gd name="T13" fmla="*/ 10 h 78"/>
              </a:gdLst>
              <a:ahLst/>
              <a:cxnLst>
                <a:cxn ang="0">
                  <a:pos x="T0" y="T1"/>
                </a:cxn>
                <a:cxn ang="0">
                  <a:pos x="T2" y="T3"/>
                </a:cxn>
                <a:cxn ang="0">
                  <a:pos x="T4" y="T5"/>
                </a:cxn>
                <a:cxn ang="0">
                  <a:pos x="T6" y="T7"/>
                </a:cxn>
                <a:cxn ang="0">
                  <a:pos x="T8" y="T9"/>
                </a:cxn>
                <a:cxn ang="0">
                  <a:pos x="T10" y="T11"/>
                </a:cxn>
                <a:cxn ang="0">
                  <a:pos x="T12" y="T13"/>
                </a:cxn>
              </a:cxnLst>
              <a:rect l="0" t="0" r="r" b="b"/>
              <a:pathLst>
                <a:path w="49" h="78">
                  <a:moveTo>
                    <a:pt x="0" y="10"/>
                  </a:moveTo>
                  <a:cubicBezTo>
                    <a:pt x="2" y="16"/>
                    <a:pt x="2" y="16"/>
                    <a:pt x="2" y="16"/>
                  </a:cubicBezTo>
                  <a:cubicBezTo>
                    <a:pt x="26" y="78"/>
                    <a:pt x="26" y="78"/>
                    <a:pt x="26" y="78"/>
                  </a:cubicBezTo>
                  <a:cubicBezTo>
                    <a:pt x="31" y="68"/>
                    <a:pt x="39" y="61"/>
                    <a:pt x="49" y="57"/>
                  </a:cubicBezTo>
                  <a:cubicBezTo>
                    <a:pt x="11" y="11"/>
                    <a:pt x="11" y="11"/>
                    <a:pt x="11" y="11"/>
                  </a:cubicBezTo>
                  <a:cubicBezTo>
                    <a:pt x="11" y="0"/>
                    <a:pt x="11" y="0"/>
                    <a:pt x="11" y="0"/>
                  </a:cubicBezTo>
                  <a:cubicBezTo>
                    <a:pt x="0" y="10"/>
                    <a:pt x="0" y="10"/>
                    <a:pt x="0" y="10"/>
                  </a:cubicBezTo>
                  <a:close/>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33" name="Freeform 48"/>
            <p:cNvSpPr/>
            <p:nvPr/>
          </p:nvSpPr>
          <p:spPr bwMode="auto">
            <a:xfrm>
              <a:off x="4064" y="1115"/>
              <a:ext cx="233" cy="381"/>
            </a:xfrm>
            <a:custGeom>
              <a:avLst/>
              <a:gdLst>
                <a:gd name="T0" fmla="*/ 0 w 98"/>
                <a:gd name="T1" fmla="*/ 36 h 161"/>
                <a:gd name="T2" fmla="*/ 18 w 98"/>
                <a:gd name="T3" fmla="*/ 60 h 161"/>
                <a:gd name="T4" fmla="*/ 31 w 98"/>
                <a:gd name="T5" fmla="*/ 73 h 161"/>
                <a:gd name="T6" fmla="*/ 75 w 98"/>
                <a:gd name="T7" fmla="*/ 73 h 161"/>
                <a:gd name="T8" fmla="*/ 77 w 98"/>
                <a:gd name="T9" fmla="*/ 70 h 161"/>
                <a:gd name="T10" fmla="*/ 77 w 98"/>
                <a:gd name="T11" fmla="*/ 108 h 161"/>
                <a:gd name="T12" fmla="*/ 83 w 98"/>
                <a:gd name="T13" fmla="*/ 117 h 161"/>
                <a:gd name="T14" fmla="*/ 73 w 98"/>
                <a:gd name="T15" fmla="*/ 153 h 161"/>
                <a:gd name="T16" fmla="*/ 79 w 98"/>
                <a:gd name="T17" fmla="*/ 161 h 161"/>
                <a:gd name="T18" fmla="*/ 96 w 98"/>
                <a:gd name="T19" fmla="*/ 108 h 161"/>
                <a:gd name="T20" fmla="*/ 90 w 98"/>
                <a:gd name="T21" fmla="*/ 96 h 161"/>
                <a:gd name="T22" fmla="*/ 87 w 98"/>
                <a:gd name="T23" fmla="*/ 59 h 161"/>
                <a:gd name="T24" fmla="*/ 87 w 98"/>
                <a:gd name="T25" fmla="*/ 51 h 161"/>
                <a:gd name="T26" fmla="*/ 90 w 98"/>
                <a:gd name="T27" fmla="*/ 47 h 161"/>
                <a:gd name="T28" fmla="*/ 98 w 98"/>
                <a:gd name="T29" fmla="*/ 10 h 161"/>
                <a:gd name="T30" fmla="*/ 98 w 98"/>
                <a:gd name="T31" fmla="*/ 0 h 161"/>
                <a:gd name="T32" fmla="*/ 81 w 98"/>
                <a:gd name="T33" fmla="*/ 41 h 161"/>
                <a:gd name="T34" fmla="*/ 0 w 98"/>
                <a:gd name="T35" fmla="*/ 36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8" h="161">
                  <a:moveTo>
                    <a:pt x="0" y="36"/>
                  </a:moveTo>
                  <a:cubicBezTo>
                    <a:pt x="3" y="45"/>
                    <a:pt x="9" y="53"/>
                    <a:pt x="18" y="60"/>
                  </a:cubicBezTo>
                  <a:cubicBezTo>
                    <a:pt x="31" y="73"/>
                    <a:pt x="31" y="73"/>
                    <a:pt x="31" y="73"/>
                  </a:cubicBezTo>
                  <a:cubicBezTo>
                    <a:pt x="47" y="88"/>
                    <a:pt x="62" y="88"/>
                    <a:pt x="75" y="73"/>
                  </a:cubicBezTo>
                  <a:cubicBezTo>
                    <a:pt x="77" y="70"/>
                    <a:pt x="77" y="70"/>
                    <a:pt x="77" y="70"/>
                  </a:cubicBezTo>
                  <a:cubicBezTo>
                    <a:pt x="77" y="108"/>
                    <a:pt x="77" y="108"/>
                    <a:pt x="77" y="108"/>
                  </a:cubicBezTo>
                  <a:cubicBezTo>
                    <a:pt x="83" y="117"/>
                    <a:pt x="83" y="117"/>
                    <a:pt x="83" y="117"/>
                  </a:cubicBezTo>
                  <a:cubicBezTo>
                    <a:pt x="73" y="153"/>
                    <a:pt x="73" y="153"/>
                    <a:pt x="73" y="153"/>
                  </a:cubicBezTo>
                  <a:cubicBezTo>
                    <a:pt x="79" y="161"/>
                    <a:pt x="79" y="161"/>
                    <a:pt x="79" y="161"/>
                  </a:cubicBezTo>
                  <a:cubicBezTo>
                    <a:pt x="96" y="108"/>
                    <a:pt x="96" y="108"/>
                    <a:pt x="96" y="108"/>
                  </a:cubicBezTo>
                  <a:cubicBezTo>
                    <a:pt x="90" y="96"/>
                    <a:pt x="90" y="96"/>
                    <a:pt x="90" y="96"/>
                  </a:cubicBezTo>
                  <a:cubicBezTo>
                    <a:pt x="87" y="59"/>
                    <a:pt x="87" y="59"/>
                    <a:pt x="87" y="59"/>
                  </a:cubicBezTo>
                  <a:cubicBezTo>
                    <a:pt x="87" y="51"/>
                    <a:pt x="87" y="51"/>
                    <a:pt x="87" y="51"/>
                  </a:cubicBezTo>
                  <a:cubicBezTo>
                    <a:pt x="90" y="47"/>
                    <a:pt x="90" y="47"/>
                    <a:pt x="90" y="47"/>
                  </a:cubicBezTo>
                  <a:cubicBezTo>
                    <a:pt x="95" y="35"/>
                    <a:pt x="97" y="23"/>
                    <a:pt x="98" y="10"/>
                  </a:cubicBezTo>
                  <a:cubicBezTo>
                    <a:pt x="98" y="6"/>
                    <a:pt x="98" y="3"/>
                    <a:pt x="98" y="0"/>
                  </a:cubicBezTo>
                  <a:cubicBezTo>
                    <a:pt x="81" y="41"/>
                    <a:pt x="81" y="41"/>
                    <a:pt x="81" y="41"/>
                  </a:cubicBezTo>
                  <a:cubicBezTo>
                    <a:pt x="68" y="83"/>
                    <a:pt x="41" y="81"/>
                    <a:pt x="0" y="36"/>
                  </a:cubicBezTo>
                  <a:close/>
                </a:path>
              </a:pathLst>
            </a:custGeom>
            <a:solidFill>
              <a:srgbClr val="A56E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34" name="Freeform 49"/>
            <p:cNvSpPr/>
            <p:nvPr/>
          </p:nvSpPr>
          <p:spPr bwMode="auto">
            <a:xfrm>
              <a:off x="4064" y="1200"/>
              <a:ext cx="198" cy="277"/>
            </a:xfrm>
            <a:custGeom>
              <a:avLst/>
              <a:gdLst>
                <a:gd name="T0" fmla="*/ 18 w 83"/>
                <a:gd name="T1" fmla="*/ 24 h 117"/>
                <a:gd name="T2" fmla="*/ 0 w 83"/>
                <a:gd name="T3" fmla="*/ 0 h 117"/>
                <a:gd name="T4" fmla="*/ 0 w 83"/>
                <a:gd name="T5" fmla="*/ 20 h 117"/>
                <a:gd name="T6" fmla="*/ 0 w 83"/>
                <a:gd name="T7" fmla="*/ 31 h 117"/>
                <a:gd name="T8" fmla="*/ 38 w 83"/>
                <a:gd name="T9" fmla="*/ 77 h 117"/>
                <a:gd name="T10" fmla="*/ 73 w 83"/>
                <a:gd name="T11" fmla="*/ 117 h 117"/>
                <a:gd name="T12" fmla="*/ 83 w 83"/>
                <a:gd name="T13" fmla="*/ 81 h 117"/>
                <a:gd name="T14" fmla="*/ 77 w 83"/>
                <a:gd name="T15" fmla="*/ 72 h 117"/>
                <a:gd name="T16" fmla="*/ 77 w 83"/>
                <a:gd name="T17" fmla="*/ 34 h 117"/>
                <a:gd name="T18" fmla="*/ 75 w 83"/>
                <a:gd name="T19" fmla="*/ 37 h 117"/>
                <a:gd name="T20" fmla="*/ 31 w 83"/>
                <a:gd name="T21" fmla="*/ 37 h 117"/>
                <a:gd name="T22" fmla="*/ 18 w 83"/>
                <a:gd name="T23" fmla="*/ 24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 h="117">
                  <a:moveTo>
                    <a:pt x="18" y="24"/>
                  </a:moveTo>
                  <a:cubicBezTo>
                    <a:pt x="9" y="17"/>
                    <a:pt x="3" y="9"/>
                    <a:pt x="0" y="0"/>
                  </a:cubicBezTo>
                  <a:cubicBezTo>
                    <a:pt x="0" y="20"/>
                    <a:pt x="0" y="20"/>
                    <a:pt x="0" y="20"/>
                  </a:cubicBezTo>
                  <a:cubicBezTo>
                    <a:pt x="0" y="31"/>
                    <a:pt x="0" y="31"/>
                    <a:pt x="0" y="31"/>
                  </a:cubicBezTo>
                  <a:cubicBezTo>
                    <a:pt x="38" y="77"/>
                    <a:pt x="38" y="77"/>
                    <a:pt x="38" y="77"/>
                  </a:cubicBezTo>
                  <a:cubicBezTo>
                    <a:pt x="73" y="117"/>
                    <a:pt x="73" y="117"/>
                    <a:pt x="73" y="117"/>
                  </a:cubicBezTo>
                  <a:cubicBezTo>
                    <a:pt x="83" y="81"/>
                    <a:pt x="83" y="81"/>
                    <a:pt x="83" y="81"/>
                  </a:cubicBezTo>
                  <a:cubicBezTo>
                    <a:pt x="77" y="72"/>
                    <a:pt x="77" y="72"/>
                    <a:pt x="77" y="72"/>
                  </a:cubicBezTo>
                  <a:cubicBezTo>
                    <a:pt x="77" y="34"/>
                    <a:pt x="77" y="34"/>
                    <a:pt x="77" y="34"/>
                  </a:cubicBezTo>
                  <a:cubicBezTo>
                    <a:pt x="75" y="37"/>
                    <a:pt x="75" y="37"/>
                    <a:pt x="75" y="37"/>
                  </a:cubicBezTo>
                  <a:cubicBezTo>
                    <a:pt x="62" y="52"/>
                    <a:pt x="47" y="52"/>
                    <a:pt x="31" y="37"/>
                  </a:cubicBezTo>
                  <a:cubicBezTo>
                    <a:pt x="18" y="24"/>
                    <a:pt x="18" y="24"/>
                    <a:pt x="18" y="24"/>
                  </a:cubicBezTo>
                  <a:close/>
                </a:path>
              </a:pathLst>
            </a:custGeom>
            <a:solidFill>
              <a:srgbClr val="DCA56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35" name="Freeform 50"/>
            <p:cNvSpPr/>
            <p:nvPr/>
          </p:nvSpPr>
          <p:spPr bwMode="auto">
            <a:xfrm>
              <a:off x="4271" y="1254"/>
              <a:ext cx="69" cy="164"/>
            </a:xfrm>
            <a:custGeom>
              <a:avLst/>
              <a:gdLst>
                <a:gd name="T0" fmla="*/ 45 w 69"/>
                <a:gd name="T1" fmla="*/ 67 h 164"/>
                <a:gd name="T2" fmla="*/ 36 w 69"/>
                <a:gd name="T3" fmla="*/ 38 h 164"/>
                <a:gd name="T4" fmla="*/ 0 w 69"/>
                <a:gd name="T5" fmla="*/ 0 h 164"/>
                <a:gd name="T6" fmla="*/ 7 w 69"/>
                <a:gd name="T7" fmla="*/ 88 h 164"/>
                <a:gd name="T8" fmla="*/ 21 w 69"/>
                <a:gd name="T9" fmla="*/ 116 h 164"/>
                <a:gd name="T10" fmla="*/ 69 w 69"/>
                <a:gd name="T11" fmla="*/ 164 h 164"/>
                <a:gd name="T12" fmla="*/ 45 w 69"/>
                <a:gd name="T13" fmla="*/ 67 h 164"/>
                <a:gd name="T14" fmla="*/ 45 w 69"/>
                <a:gd name="T15" fmla="*/ 67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164">
                  <a:moveTo>
                    <a:pt x="45" y="67"/>
                  </a:moveTo>
                  <a:lnTo>
                    <a:pt x="36" y="38"/>
                  </a:lnTo>
                  <a:lnTo>
                    <a:pt x="0" y="0"/>
                  </a:lnTo>
                  <a:lnTo>
                    <a:pt x="7" y="88"/>
                  </a:lnTo>
                  <a:lnTo>
                    <a:pt x="21" y="116"/>
                  </a:lnTo>
                  <a:lnTo>
                    <a:pt x="69" y="164"/>
                  </a:lnTo>
                  <a:lnTo>
                    <a:pt x="45" y="67"/>
                  </a:lnTo>
                  <a:lnTo>
                    <a:pt x="45" y="67"/>
                  </a:lnTo>
                  <a:close/>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36" name="Freeform 51"/>
            <p:cNvSpPr>
              <a:spLocks noEditPoints="1"/>
            </p:cNvSpPr>
            <p:nvPr/>
          </p:nvSpPr>
          <p:spPr bwMode="auto">
            <a:xfrm>
              <a:off x="3654" y="1297"/>
              <a:ext cx="717" cy="1172"/>
            </a:xfrm>
            <a:custGeom>
              <a:avLst/>
              <a:gdLst>
                <a:gd name="T0" fmla="*/ 158 w 302"/>
                <a:gd name="T1" fmla="*/ 0 h 495"/>
                <a:gd name="T2" fmla="*/ 5 w 302"/>
                <a:gd name="T3" fmla="*/ 229 h 495"/>
                <a:gd name="T4" fmla="*/ 109 w 302"/>
                <a:gd name="T5" fmla="*/ 407 h 495"/>
                <a:gd name="T6" fmla="*/ 142 w 302"/>
                <a:gd name="T7" fmla="*/ 408 h 495"/>
                <a:gd name="T8" fmla="*/ 166 w 302"/>
                <a:gd name="T9" fmla="*/ 438 h 495"/>
                <a:gd name="T10" fmla="*/ 173 w 302"/>
                <a:gd name="T11" fmla="*/ 436 h 495"/>
                <a:gd name="T12" fmla="*/ 195 w 302"/>
                <a:gd name="T13" fmla="*/ 424 h 495"/>
                <a:gd name="T14" fmla="*/ 130 w 302"/>
                <a:gd name="T15" fmla="*/ 357 h 495"/>
                <a:gd name="T16" fmla="*/ 65 w 302"/>
                <a:gd name="T17" fmla="*/ 257 h 495"/>
                <a:gd name="T18" fmla="*/ 138 w 302"/>
                <a:gd name="T19" fmla="*/ 139 h 495"/>
                <a:gd name="T20" fmla="*/ 117 w 302"/>
                <a:gd name="T21" fmla="*/ 232 h 495"/>
                <a:gd name="T22" fmla="*/ 139 w 302"/>
                <a:gd name="T23" fmla="*/ 290 h 495"/>
                <a:gd name="T24" fmla="*/ 152 w 302"/>
                <a:gd name="T25" fmla="*/ 348 h 495"/>
                <a:gd name="T26" fmla="*/ 237 w 302"/>
                <a:gd name="T27" fmla="*/ 395 h 495"/>
                <a:gd name="T28" fmla="*/ 259 w 302"/>
                <a:gd name="T29" fmla="*/ 436 h 495"/>
                <a:gd name="T30" fmla="*/ 302 w 302"/>
                <a:gd name="T31" fmla="*/ 454 h 495"/>
                <a:gd name="T32" fmla="*/ 243 w 302"/>
                <a:gd name="T33" fmla="*/ 90 h 495"/>
                <a:gd name="T34" fmla="*/ 183 w 302"/>
                <a:gd name="T35" fmla="*/ 71 h 495"/>
                <a:gd name="T36" fmla="*/ 160 w 302"/>
                <a:gd name="T37" fmla="*/ 19 h 495"/>
                <a:gd name="T38" fmla="*/ 21 w 302"/>
                <a:gd name="T39" fmla="*/ 218 h 495"/>
                <a:gd name="T40" fmla="*/ 122 w 302"/>
                <a:gd name="T41" fmla="*/ 396 h 495"/>
                <a:gd name="T42" fmla="*/ 180 w 302"/>
                <a:gd name="T43" fmla="*/ 429 h 495"/>
                <a:gd name="T44" fmla="*/ 172 w 302"/>
                <a:gd name="T45" fmla="*/ 432 h 495"/>
                <a:gd name="T46" fmla="*/ 167 w 302"/>
                <a:gd name="T47" fmla="*/ 434 h 495"/>
                <a:gd name="T48" fmla="*/ 143 w 302"/>
                <a:gd name="T49" fmla="*/ 405 h 495"/>
                <a:gd name="T50" fmla="*/ 119 w 302"/>
                <a:gd name="T51" fmla="*/ 411 h 495"/>
                <a:gd name="T52" fmla="*/ 48 w 302"/>
                <a:gd name="T53" fmla="*/ 338 h 495"/>
                <a:gd name="T54" fmla="*/ 8 w 302"/>
                <a:gd name="T55" fmla="*/ 230 h 495"/>
                <a:gd name="T56" fmla="*/ 156 w 302"/>
                <a:gd name="T57" fmla="*/ 6 h 495"/>
                <a:gd name="T58" fmla="*/ 133 w 302"/>
                <a:gd name="T59" fmla="*/ 257 h 495"/>
                <a:gd name="T60" fmla="*/ 136 w 302"/>
                <a:gd name="T61" fmla="*/ 316 h 495"/>
                <a:gd name="T62" fmla="*/ 147 w 302"/>
                <a:gd name="T63" fmla="*/ 291 h 495"/>
                <a:gd name="T64" fmla="*/ 124 w 302"/>
                <a:gd name="T65" fmla="*/ 230 h 495"/>
                <a:gd name="T66" fmla="*/ 122 w 302"/>
                <a:gd name="T67" fmla="*/ 201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02" h="495">
                  <a:moveTo>
                    <a:pt x="183" y="71"/>
                  </a:moveTo>
                  <a:cubicBezTo>
                    <a:pt x="158" y="0"/>
                    <a:pt x="158" y="0"/>
                    <a:pt x="158" y="0"/>
                  </a:cubicBezTo>
                  <a:cubicBezTo>
                    <a:pt x="131" y="19"/>
                    <a:pt x="100" y="35"/>
                    <a:pt x="65" y="47"/>
                  </a:cubicBezTo>
                  <a:cubicBezTo>
                    <a:pt x="35" y="106"/>
                    <a:pt x="15" y="167"/>
                    <a:pt x="5" y="229"/>
                  </a:cubicBezTo>
                  <a:cubicBezTo>
                    <a:pt x="0" y="280"/>
                    <a:pt x="14" y="318"/>
                    <a:pt x="46" y="341"/>
                  </a:cubicBezTo>
                  <a:cubicBezTo>
                    <a:pt x="109" y="407"/>
                    <a:pt x="109" y="407"/>
                    <a:pt x="109" y="407"/>
                  </a:cubicBezTo>
                  <a:cubicBezTo>
                    <a:pt x="117" y="415"/>
                    <a:pt x="117" y="415"/>
                    <a:pt x="117" y="415"/>
                  </a:cubicBezTo>
                  <a:cubicBezTo>
                    <a:pt x="142" y="408"/>
                    <a:pt x="142" y="408"/>
                    <a:pt x="142" y="408"/>
                  </a:cubicBezTo>
                  <a:cubicBezTo>
                    <a:pt x="150" y="418"/>
                    <a:pt x="150" y="418"/>
                    <a:pt x="150" y="418"/>
                  </a:cubicBezTo>
                  <a:cubicBezTo>
                    <a:pt x="166" y="438"/>
                    <a:pt x="166" y="438"/>
                    <a:pt x="166" y="438"/>
                  </a:cubicBezTo>
                  <a:cubicBezTo>
                    <a:pt x="168" y="437"/>
                    <a:pt x="171" y="437"/>
                    <a:pt x="173" y="436"/>
                  </a:cubicBezTo>
                  <a:cubicBezTo>
                    <a:pt x="173" y="436"/>
                    <a:pt x="173" y="436"/>
                    <a:pt x="173" y="436"/>
                  </a:cubicBezTo>
                  <a:cubicBezTo>
                    <a:pt x="180" y="433"/>
                    <a:pt x="186" y="431"/>
                    <a:pt x="191" y="427"/>
                  </a:cubicBezTo>
                  <a:cubicBezTo>
                    <a:pt x="192" y="426"/>
                    <a:pt x="193" y="425"/>
                    <a:pt x="195" y="424"/>
                  </a:cubicBezTo>
                  <a:cubicBezTo>
                    <a:pt x="202" y="418"/>
                    <a:pt x="207" y="410"/>
                    <a:pt x="211" y="401"/>
                  </a:cubicBezTo>
                  <a:cubicBezTo>
                    <a:pt x="130" y="357"/>
                    <a:pt x="130" y="357"/>
                    <a:pt x="130" y="357"/>
                  </a:cubicBezTo>
                  <a:cubicBezTo>
                    <a:pt x="87" y="299"/>
                    <a:pt x="87" y="299"/>
                    <a:pt x="87" y="299"/>
                  </a:cubicBezTo>
                  <a:cubicBezTo>
                    <a:pt x="65" y="257"/>
                    <a:pt x="65" y="257"/>
                    <a:pt x="65" y="257"/>
                  </a:cubicBezTo>
                  <a:cubicBezTo>
                    <a:pt x="110" y="175"/>
                    <a:pt x="110" y="175"/>
                    <a:pt x="110" y="175"/>
                  </a:cubicBezTo>
                  <a:cubicBezTo>
                    <a:pt x="138" y="139"/>
                    <a:pt x="138" y="139"/>
                    <a:pt x="138" y="139"/>
                  </a:cubicBezTo>
                  <a:cubicBezTo>
                    <a:pt x="106" y="217"/>
                    <a:pt x="106" y="217"/>
                    <a:pt x="106" y="217"/>
                  </a:cubicBezTo>
                  <a:cubicBezTo>
                    <a:pt x="117" y="232"/>
                    <a:pt x="117" y="232"/>
                    <a:pt x="117" y="232"/>
                  </a:cubicBezTo>
                  <a:cubicBezTo>
                    <a:pt x="117" y="262"/>
                    <a:pt x="117" y="262"/>
                    <a:pt x="117" y="262"/>
                  </a:cubicBezTo>
                  <a:cubicBezTo>
                    <a:pt x="139" y="290"/>
                    <a:pt x="139" y="290"/>
                    <a:pt x="139" y="290"/>
                  </a:cubicBezTo>
                  <a:cubicBezTo>
                    <a:pt x="122" y="305"/>
                    <a:pt x="122" y="305"/>
                    <a:pt x="122" y="305"/>
                  </a:cubicBezTo>
                  <a:cubicBezTo>
                    <a:pt x="152" y="348"/>
                    <a:pt x="152" y="348"/>
                    <a:pt x="152" y="348"/>
                  </a:cubicBezTo>
                  <a:cubicBezTo>
                    <a:pt x="215" y="385"/>
                    <a:pt x="215" y="385"/>
                    <a:pt x="215" y="385"/>
                  </a:cubicBezTo>
                  <a:cubicBezTo>
                    <a:pt x="237" y="395"/>
                    <a:pt x="237" y="395"/>
                    <a:pt x="237" y="395"/>
                  </a:cubicBezTo>
                  <a:cubicBezTo>
                    <a:pt x="266" y="427"/>
                    <a:pt x="266" y="427"/>
                    <a:pt x="266" y="427"/>
                  </a:cubicBezTo>
                  <a:cubicBezTo>
                    <a:pt x="266" y="434"/>
                    <a:pt x="264" y="437"/>
                    <a:pt x="259" y="436"/>
                  </a:cubicBezTo>
                  <a:cubicBezTo>
                    <a:pt x="260" y="463"/>
                    <a:pt x="265" y="483"/>
                    <a:pt x="275" y="495"/>
                  </a:cubicBezTo>
                  <a:cubicBezTo>
                    <a:pt x="302" y="454"/>
                    <a:pt x="302" y="454"/>
                    <a:pt x="302" y="454"/>
                  </a:cubicBezTo>
                  <a:cubicBezTo>
                    <a:pt x="276" y="211"/>
                    <a:pt x="276" y="211"/>
                    <a:pt x="276" y="211"/>
                  </a:cubicBezTo>
                  <a:cubicBezTo>
                    <a:pt x="243" y="90"/>
                    <a:pt x="243" y="90"/>
                    <a:pt x="243" y="90"/>
                  </a:cubicBezTo>
                  <a:cubicBezTo>
                    <a:pt x="208" y="50"/>
                    <a:pt x="208" y="50"/>
                    <a:pt x="208" y="50"/>
                  </a:cubicBezTo>
                  <a:cubicBezTo>
                    <a:pt x="183" y="71"/>
                    <a:pt x="183" y="71"/>
                    <a:pt x="183" y="71"/>
                  </a:cubicBezTo>
                  <a:close/>
                  <a:moveTo>
                    <a:pt x="156" y="6"/>
                  </a:moveTo>
                  <a:cubicBezTo>
                    <a:pt x="160" y="19"/>
                    <a:pt x="160" y="19"/>
                    <a:pt x="160" y="19"/>
                  </a:cubicBezTo>
                  <a:cubicBezTo>
                    <a:pt x="72" y="67"/>
                    <a:pt x="72" y="67"/>
                    <a:pt x="72" y="67"/>
                  </a:cubicBezTo>
                  <a:cubicBezTo>
                    <a:pt x="21" y="218"/>
                    <a:pt x="21" y="218"/>
                    <a:pt x="21" y="218"/>
                  </a:cubicBezTo>
                  <a:cubicBezTo>
                    <a:pt x="10" y="257"/>
                    <a:pt x="23" y="296"/>
                    <a:pt x="61" y="335"/>
                  </a:cubicBezTo>
                  <a:cubicBezTo>
                    <a:pt x="122" y="396"/>
                    <a:pt x="122" y="396"/>
                    <a:pt x="122" y="396"/>
                  </a:cubicBezTo>
                  <a:cubicBezTo>
                    <a:pt x="150" y="396"/>
                    <a:pt x="150" y="396"/>
                    <a:pt x="150" y="396"/>
                  </a:cubicBezTo>
                  <a:cubicBezTo>
                    <a:pt x="180" y="429"/>
                    <a:pt x="180" y="429"/>
                    <a:pt x="180" y="429"/>
                  </a:cubicBezTo>
                  <a:cubicBezTo>
                    <a:pt x="177" y="430"/>
                    <a:pt x="175" y="431"/>
                    <a:pt x="172" y="432"/>
                  </a:cubicBezTo>
                  <a:cubicBezTo>
                    <a:pt x="172" y="432"/>
                    <a:pt x="172" y="432"/>
                    <a:pt x="172" y="432"/>
                  </a:cubicBezTo>
                  <a:cubicBezTo>
                    <a:pt x="172" y="432"/>
                    <a:pt x="172" y="432"/>
                    <a:pt x="172" y="432"/>
                  </a:cubicBezTo>
                  <a:cubicBezTo>
                    <a:pt x="170" y="433"/>
                    <a:pt x="169" y="433"/>
                    <a:pt x="167" y="434"/>
                  </a:cubicBezTo>
                  <a:cubicBezTo>
                    <a:pt x="145" y="406"/>
                    <a:pt x="145" y="406"/>
                    <a:pt x="145" y="406"/>
                  </a:cubicBezTo>
                  <a:cubicBezTo>
                    <a:pt x="144" y="405"/>
                    <a:pt x="144" y="405"/>
                    <a:pt x="143" y="405"/>
                  </a:cubicBezTo>
                  <a:cubicBezTo>
                    <a:pt x="142" y="404"/>
                    <a:pt x="141" y="404"/>
                    <a:pt x="141" y="405"/>
                  </a:cubicBezTo>
                  <a:cubicBezTo>
                    <a:pt x="119" y="411"/>
                    <a:pt x="119" y="411"/>
                    <a:pt x="119" y="411"/>
                  </a:cubicBezTo>
                  <a:cubicBezTo>
                    <a:pt x="49" y="338"/>
                    <a:pt x="49" y="338"/>
                    <a:pt x="49" y="338"/>
                  </a:cubicBezTo>
                  <a:cubicBezTo>
                    <a:pt x="49" y="338"/>
                    <a:pt x="49" y="338"/>
                    <a:pt x="48" y="338"/>
                  </a:cubicBezTo>
                  <a:cubicBezTo>
                    <a:pt x="17" y="315"/>
                    <a:pt x="4" y="279"/>
                    <a:pt x="8" y="230"/>
                  </a:cubicBezTo>
                  <a:cubicBezTo>
                    <a:pt x="8" y="230"/>
                    <a:pt x="8" y="230"/>
                    <a:pt x="8" y="230"/>
                  </a:cubicBezTo>
                  <a:cubicBezTo>
                    <a:pt x="19" y="169"/>
                    <a:pt x="39" y="109"/>
                    <a:pt x="68" y="50"/>
                  </a:cubicBezTo>
                  <a:cubicBezTo>
                    <a:pt x="101" y="38"/>
                    <a:pt x="130" y="24"/>
                    <a:pt x="156" y="6"/>
                  </a:cubicBezTo>
                  <a:close/>
                  <a:moveTo>
                    <a:pt x="133" y="226"/>
                  </a:moveTo>
                  <a:cubicBezTo>
                    <a:pt x="133" y="257"/>
                    <a:pt x="133" y="257"/>
                    <a:pt x="133" y="257"/>
                  </a:cubicBezTo>
                  <a:cubicBezTo>
                    <a:pt x="161" y="294"/>
                    <a:pt x="161" y="294"/>
                    <a:pt x="161" y="294"/>
                  </a:cubicBezTo>
                  <a:cubicBezTo>
                    <a:pt x="136" y="316"/>
                    <a:pt x="136" y="316"/>
                    <a:pt x="136" y="316"/>
                  </a:cubicBezTo>
                  <a:cubicBezTo>
                    <a:pt x="130" y="308"/>
                    <a:pt x="130" y="308"/>
                    <a:pt x="130" y="308"/>
                  </a:cubicBezTo>
                  <a:cubicBezTo>
                    <a:pt x="147" y="291"/>
                    <a:pt x="147" y="291"/>
                    <a:pt x="147" y="291"/>
                  </a:cubicBezTo>
                  <a:cubicBezTo>
                    <a:pt x="124" y="261"/>
                    <a:pt x="124" y="261"/>
                    <a:pt x="124" y="261"/>
                  </a:cubicBezTo>
                  <a:cubicBezTo>
                    <a:pt x="124" y="230"/>
                    <a:pt x="124" y="230"/>
                    <a:pt x="124" y="230"/>
                  </a:cubicBezTo>
                  <a:cubicBezTo>
                    <a:pt x="115" y="214"/>
                    <a:pt x="115" y="214"/>
                    <a:pt x="115" y="214"/>
                  </a:cubicBezTo>
                  <a:cubicBezTo>
                    <a:pt x="122" y="201"/>
                    <a:pt x="122" y="201"/>
                    <a:pt x="122" y="201"/>
                  </a:cubicBezTo>
                  <a:cubicBezTo>
                    <a:pt x="133" y="226"/>
                    <a:pt x="133" y="226"/>
                    <a:pt x="133" y="226"/>
                  </a:cubicBezTo>
                  <a:close/>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37" name="Freeform 52"/>
            <p:cNvSpPr/>
            <p:nvPr/>
          </p:nvSpPr>
          <p:spPr bwMode="auto">
            <a:xfrm>
              <a:off x="3663" y="1311"/>
              <a:ext cx="418" cy="1013"/>
            </a:xfrm>
            <a:custGeom>
              <a:avLst/>
              <a:gdLst>
                <a:gd name="T0" fmla="*/ 156 w 176"/>
                <a:gd name="T1" fmla="*/ 13 h 428"/>
                <a:gd name="T2" fmla="*/ 152 w 176"/>
                <a:gd name="T3" fmla="*/ 0 h 428"/>
                <a:gd name="T4" fmla="*/ 64 w 176"/>
                <a:gd name="T5" fmla="*/ 44 h 428"/>
                <a:gd name="T6" fmla="*/ 4 w 176"/>
                <a:gd name="T7" fmla="*/ 224 h 428"/>
                <a:gd name="T8" fmla="*/ 4 w 176"/>
                <a:gd name="T9" fmla="*/ 224 h 428"/>
                <a:gd name="T10" fmla="*/ 44 w 176"/>
                <a:gd name="T11" fmla="*/ 332 h 428"/>
                <a:gd name="T12" fmla="*/ 45 w 176"/>
                <a:gd name="T13" fmla="*/ 332 h 428"/>
                <a:gd name="T14" fmla="*/ 115 w 176"/>
                <a:gd name="T15" fmla="*/ 405 h 428"/>
                <a:gd name="T16" fmla="*/ 137 w 176"/>
                <a:gd name="T17" fmla="*/ 399 h 428"/>
                <a:gd name="T18" fmla="*/ 139 w 176"/>
                <a:gd name="T19" fmla="*/ 399 h 428"/>
                <a:gd name="T20" fmla="*/ 141 w 176"/>
                <a:gd name="T21" fmla="*/ 400 h 428"/>
                <a:gd name="T22" fmla="*/ 163 w 176"/>
                <a:gd name="T23" fmla="*/ 428 h 428"/>
                <a:gd name="T24" fmla="*/ 168 w 176"/>
                <a:gd name="T25" fmla="*/ 426 h 428"/>
                <a:gd name="T26" fmla="*/ 168 w 176"/>
                <a:gd name="T27" fmla="*/ 426 h 428"/>
                <a:gd name="T28" fmla="*/ 168 w 176"/>
                <a:gd name="T29" fmla="*/ 426 h 428"/>
                <a:gd name="T30" fmla="*/ 176 w 176"/>
                <a:gd name="T31" fmla="*/ 423 h 428"/>
                <a:gd name="T32" fmla="*/ 146 w 176"/>
                <a:gd name="T33" fmla="*/ 390 h 428"/>
                <a:gd name="T34" fmla="*/ 118 w 176"/>
                <a:gd name="T35" fmla="*/ 390 h 428"/>
                <a:gd name="T36" fmla="*/ 57 w 176"/>
                <a:gd name="T37" fmla="*/ 329 h 428"/>
                <a:gd name="T38" fmla="*/ 17 w 176"/>
                <a:gd name="T39" fmla="*/ 212 h 428"/>
                <a:gd name="T40" fmla="*/ 68 w 176"/>
                <a:gd name="T41" fmla="*/ 61 h 428"/>
                <a:gd name="T42" fmla="*/ 156 w 176"/>
                <a:gd name="T43" fmla="*/ 13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6" h="428">
                  <a:moveTo>
                    <a:pt x="156" y="13"/>
                  </a:moveTo>
                  <a:cubicBezTo>
                    <a:pt x="152" y="0"/>
                    <a:pt x="152" y="0"/>
                    <a:pt x="152" y="0"/>
                  </a:cubicBezTo>
                  <a:cubicBezTo>
                    <a:pt x="126" y="18"/>
                    <a:pt x="97" y="32"/>
                    <a:pt x="64" y="44"/>
                  </a:cubicBezTo>
                  <a:cubicBezTo>
                    <a:pt x="35" y="103"/>
                    <a:pt x="15" y="163"/>
                    <a:pt x="4" y="224"/>
                  </a:cubicBezTo>
                  <a:cubicBezTo>
                    <a:pt x="4" y="224"/>
                    <a:pt x="4" y="224"/>
                    <a:pt x="4" y="224"/>
                  </a:cubicBezTo>
                  <a:cubicBezTo>
                    <a:pt x="0" y="273"/>
                    <a:pt x="13" y="309"/>
                    <a:pt x="44" y="332"/>
                  </a:cubicBezTo>
                  <a:cubicBezTo>
                    <a:pt x="45" y="332"/>
                    <a:pt x="45" y="332"/>
                    <a:pt x="45" y="332"/>
                  </a:cubicBezTo>
                  <a:cubicBezTo>
                    <a:pt x="115" y="405"/>
                    <a:pt x="115" y="405"/>
                    <a:pt x="115" y="405"/>
                  </a:cubicBezTo>
                  <a:cubicBezTo>
                    <a:pt x="137" y="399"/>
                    <a:pt x="137" y="399"/>
                    <a:pt x="137" y="399"/>
                  </a:cubicBezTo>
                  <a:cubicBezTo>
                    <a:pt x="137" y="398"/>
                    <a:pt x="138" y="398"/>
                    <a:pt x="139" y="399"/>
                  </a:cubicBezTo>
                  <a:cubicBezTo>
                    <a:pt x="140" y="399"/>
                    <a:pt x="140" y="399"/>
                    <a:pt x="141" y="400"/>
                  </a:cubicBezTo>
                  <a:cubicBezTo>
                    <a:pt x="163" y="428"/>
                    <a:pt x="163" y="428"/>
                    <a:pt x="163" y="428"/>
                  </a:cubicBezTo>
                  <a:cubicBezTo>
                    <a:pt x="165" y="427"/>
                    <a:pt x="166" y="427"/>
                    <a:pt x="168" y="426"/>
                  </a:cubicBezTo>
                  <a:cubicBezTo>
                    <a:pt x="168" y="426"/>
                    <a:pt x="168" y="426"/>
                    <a:pt x="168" y="426"/>
                  </a:cubicBezTo>
                  <a:cubicBezTo>
                    <a:pt x="168" y="426"/>
                    <a:pt x="168" y="426"/>
                    <a:pt x="168" y="426"/>
                  </a:cubicBezTo>
                  <a:cubicBezTo>
                    <a:pt x="171" y="425"/>
                    <a:pt x="173" y="424"/>
                    <a:pt x="176" y="423"/>
                  </a:cubicBezTo>
                  <a:cubicBezTo>
                    <a:pt x="146" y="390"/>
                    <a:pt x="146" y="390"/>
                    <a:pt x="146" y="390"/>
                  </a:cubicBezTo>
                  <a:cubicBezTo>
                    <a:pt x="118" y="390"/>
                    <a:pt x="118" y="390"/>
                    <a:pt x="118" y="390"/>
                  </a:cubicBezTo>
                  <a:cubicBezTo>
                    <a:pt x="57" y="329"/>
                    <a:pt x="57" y="329"/>
                    <a:pt x="57" y="329"/>
                  </a:cubicBezTo>
                  <a:cubicBezTo>
                    <a:pt x="19" y="290"/>
                    <a:pt x="6" y="251"/>
                    <a:pt x="17" y="212"/>
                  </a:cubicBezTo>
                  <a:cubicBezTo>
                    <a:pt x="68" y="61"/>
                    <a:pt x="68" y="61"/>
                    <a:pt x="68" y="61"/>
                  </a:cubicBezTo>
                  <a:cubicBezTo>
                    <a:pt x="156" y="13"/>
                    <a:pt x="156" y="13"/>
                    <a:pt x="156" y="13"/>
                  </a:cubicBezTo>
                  <a:close/>
                </a:path>
              </a:pathLst>
            </a:custGeom>
            <a:solidFill>
              <a:srgbClr val="DFE8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38" name="Freeform 53"/>
            <p:cNvSpPr/>
            <p:nvPr/>
          </p:nvSpPr>
          <p:spPr bwMode="auto">
            <a:xfrm>
              <a:off x="3927" y="1773"/>
              <a:ext cx="109" cy="272"/>
            </a:xfrm>
            <a:custGeom>
              <a:avLst/>
              <a:gdLst>
                <a:gd name="T0" fmla="*/ 42 w 109"/>
                <a:gd name="T1" fmla="*/ 132 h 272"/>
                <a:gd name="T2" fmla="*/ 42 w 109"/>
                <a:gd name="T3" fmla="*/ 59 h 272"/>
                <a:gd name="T4" fmla="*/ 16 w 109"/>
                <a:gd name="T5" fmla="*/ 0 h 272"/>
                <a:gd name="T6" fmla="*/ 0 w 109"/>
                <a:gd name="T7" fmla="*/ 31 h 272"/>
                <a:gd name="T8" fmla="*/ 21 w 109"/>
                <a:gd name="T9" fmla="*/ 68 h 272"/>
                <a:gd name="T10" fmla="*/ 21 w 109"/>
                <a:gd name="T11" fmla="*/ 142 h 272"/>
                <a:gd name="T12" fmla="*/ 76 w 109"/>
                <a:gd name="T13" fmla="*/ 213 h 272"/>
                <a:gd name="T14" fmla="*/ 35 w 109"/>
                <a:gd name="T15" fmla="*/ 253 h 272"/>
                <a:gd name="T16" fmla="*/ 50 w 109"/>
                <a:gd name="T17" fmla="*/ 272 h 272"/>
                <a:gd name="T18" fmla="*/ 109 w 109"/>
                <a:gd name="T19" fmla="*/ 220 h 272"/>
                <a:gd name="T20" fmla="*/ 42 w 109"/>
                <a:gd name="T21" fmla="*/ 132 h 272"/>
                <a:gd name="T22" fmla="*/ 42 w 109"/>
                <a:gd name="T23" fmla="*/ 132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9" h="272">
                  <a:moveTo>
                    <a:pt x="42" y="132"/>
                  </a:moveTo>
                  <a:lnTo>
                    <a:pt x="42" y="59"/>
                  </a:lnTo>
                  <a:lnTo>
                    <a:pt x="16" y="0"/>
                  </a:lnTo>
                  <a:lnTo>
                    <a:pt x="0" y="31"/>
                  </a:lnTo>
                  <a:lnTo>
                    <a:pt x="21" y="68"/>
                  </a:lnTo>
                  <a:lnTo>
                    <a:pt x="21" y="142"/>
                  </a:lnTo>
                  <a:lnTo>
                    <a:pt x="76" y="213"/>
                  </a:lnTo>
                  <a:lnTo>
                    <a:pt x="35" y="253"/>
                  </a:lnTo>
                  <a:lnTo>
                    <a:pt x="50" y="272"/>
                  </a:lnTo>
                  <a:lnTo>
                    <a:pt x="109" y="220"/>
                  </a:lnTo>
                  <a:lnTo>
                    <a:pt x="42" y="132"/>
                  </a:lnTo>
                  <a:lnTo>
                    <a:pt x="42" y="132"/>
                  </a:lnTo>
                  <a:close/>
                </a:path>
              </a:pathLst>
            </a:custGeom>
            <a:solidFill>
              <a:srgbClr val="DFE8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39" name="Freeform 54"/>
            <p:cNvSpPr/>
            <p:nvPr/>
          </p:nvSpPr>
          <p:spPr bwMode="auto">
            <a:xfrm>
              <a:off x="3808" y="1626"/>
              <a:ext cx="356" cy="620"/>
            </a:xfrm>
            <a:custGeom>
              <a:avLst/>
              <a:gdLst>
                <a:gd name="T0" fmla="*/ 73 w 150"/>
                <a:gd name="T1" fmla="*/ 0 h 262"/>
                <a:gd name="T2" fmla="*/ 45 w 150"/>
                <a:gd name="T3" fmla="*/ 36 h 262"/>
                <a:gd name="T4" fmla="*/ 0 w 150"/>
                <a:gd name="T5" fmla="*/ 118 h 262"/>
                <a:gd name="T6" fmla="*/ 22 w 150"/>
                <a:gd name="T7" fmla="*/ 160 h 262"/>
                <a:gd name="T8" fmla="*/ 65 w 150"/>
                <a:gd name="T9" fmla="*/ 218 h 262"/>
                <a:gd name="T10" fmla="*/ 146 w 150"/>
                <a:gd name="T11" fmla="*/ 262 h 262"/>
                <a:gd name="T12" fmla="*/ 150 w 150"/>
                <a:gd name="T13" fmla="*/ 246 h 262"/>
                <a:gd name="T14" fmla="*/ 87 w 150"/>
                <a:gd name="T15" fmla="*/ 209 h 262"/>
                <a:gd name="T16" fmla="*/ 57 w 150"/>
                <a:gd name="T17" fmla="*/ 166 h 262"/>
                <a:gd name="T18" fmla="*/ 23 w 150"/>
                <a:gd name="T19" fmla="*/ 122 h 262"/>
                <a:gd name="T20" fmla="*/ 41 w 150"/>
                <a:gd name="T21" fmla="*/ 78 h 262"/>
                <a:gd name="T22" fmla="*/ 73 w 150"/>
                <a:gd name="T23" fmla="*/ 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0" h="262">
                  <a:moveTo>
                    <a:pt x="73" y="0"/>
                  </a:moveTo>
                  <a:cubicBezTo>
                    <a:pt x="45" y="36"/>
                    <a:pt x="45" y="36"/>
                    <a:pt x="45" y="36"/>
                  </a:cubicBezTo>
                  <a:cubicBezTo>
                    <a:pt x="0" y="118"/>
                    <a:pt x="0" y="118"/>
                    <a:pt x="0" y="118"/>
                  </a:cubicBezTo>
                  <a:cubicBezTo>
                    <a:pt x="22" y="160"/>
                    <a:pt x="22" y="160"/>
                    <a:pt x="22" y="160"/>
                  </a:cubicBezTo>
                  <a:cubicBezTo>
                    <a:pt x="65" y="218"/>
                    <a:pt x="65" y="218"/>
                    <a:pt x="65" y="218"/>
                  </a:cubicBezTo>
                  <a:cubicBezTo>
                    <a:pt x="146" y="262"/>
                    <a:pt x="146" y="262"/>
                    <a:pt x="146" y="262"/>
                  </a:cubicBezTo>
                  <a:cubicBezTo>
                    <a:pt x="147" y="257"/>
                    <a:pt x="149" y="252"/>
                    <a:pt x="150" y="246"/>
                  </a:cubicBezTo>
                  <a:cubicBezTo>
                    <a:pt x="87" y="209"/>
                    <a:pt x="87" y="209"/>
                    <a:pt x="87" y="209"/>
                  </a:cubicBezTo>
                  <a:cubicBezTo>
                    <a:pt x="57" y="166"/>
                    <a:pt x="57" y="166"/>
                    <a:pt x="57" y="166"/>
                  </a:cubicBezTo>
                  <a:cubicBezTo>
                    <a:pt x="23" y="122"/>
                    <a:pt x="23" y="122"/>
                    <a:pt x="23" y="122"/>
                  </a:cubicBezTo>
                  <a:cubicBezTo>
                    <a:pt x="41" y="78"/>
                    <a:pt x="41" y="78"/>
                    <a:pt x="41" y="78"/>
                  </a:cubicBezTo>
                  <a:cubicBezTo>
                    <a:pt x="73" y="0"/>
                    <a:pt x="73" y="0"/>
                    <a:pt x="73" y="0"/>
                  </a:cubicBez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40" name="Freeform 55"/>
            <p:cNvSpPr/>
            <p:nvPr/>
          </p:nvSpPr>
          <p:spPr bwMode="auto">
            <a:xfrm>
              <a:off x="3901" y="2261"/>
              <a:ext cx="109" cy="241"/>
            </a:xfrm>
            <a:custGeom>
              <a:avLst/>
              <a:gdLst>
                <a:gd name="T0" fmla="*/ 5 w 46"/>
                <a:gd name="T1" fmla="*/ 0 h 102"/>
                <a:gd name="T2" fmla="*/ 5 w 46"/>
                <a:gd name="T3" fmla="*/ 13 h 102"/>
                <a:gd name="T4" fmla="*/ 22 w 46"/>
                <a:gd name="T5" fmla="*/ 20 h 102"/>
                <a:gd name="T6" fmla="*/ 0 w 46"/>
                <a:gd name="T7" fmla="*/ 61 h 102"/>
                <a:gd name="T8" fmla="*/ 4 w 46"/>
                <a:gd name="T9" fmla="*/ 101 h 102"/>
                <a:gd name="T10" fmla="*/ 16 w 46"/>
                <a:gd name="T11" fmla="*/ 101 h 102"/>
                <a:gd name="T12" fmla="*/ 10 w 46"/>
                <a:gd name="T13" fmla="*/ 80 h 102"/>
                <a:gd name="T14" fmla="*/ 4 w 46"/>
                <a:gd name="T15" fmla="*/ 58 h 102"/>
                <a:gd name="T16" fmla="*/ 46 w 46"/>
                <a:gd name="T17" fmla="*/ 11 h 102"/>
                <a:gd name="T18" fmla="*/ 38 w 46"/>
                <a:gd name="T19" fmla="*/ 1 h 102"/>
                <a:gd name="T20" fmla="*/ 13 w 46"/>
                <a:gd name="T21" fmla="*/ 8 h 102"/>
                <a:gd name="T22" fmla="*/ 5 w 46"/>
                <a:gd name="T23"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 h="102">
                  <a:moveTo>
                    <a:pt x="5" y="0"/>
                  </a:moveTo>
                  <a:cubicBezTo>
                    <a:pt x="5" y="13"/>
                    <a:pt x="5" y="13"/>
                    <a:pt x="5" y="13"/>
                  </a:cubicBezTo>
                  <a:cubicBezTo>
                    <a:pt x="22" y="20"/>
                    <a:pt x="22" y="20"/>
                    <a:pt x="22" y="20"/>
                  </a:cubicBezTo>
                  <a:cubicBezTo>
                    <a:pt x="0" y="61"/>
                    <a:pt x="0" y="61"/>
                    <a:pt x="0" y="61"/>
                  </a:cubicBezTo>
                  <a:cubicBezTo>
                    <a:pt x="4" y="101"/>
                    <a:pt x="4" y="101"/>
                    <a:pt x="4" y="101"/>
                  </a:cubicBezTo>
                  <a:cubicBezTo>
                    <a:pt x="7" y="102"/>
                    <a:pt x="11" y="102"/>
                    <a:pt x="16" y="101"/>
                  </a:cubicBezTo>
                  <a:cubicBezTo>
                    <a:pt x="10" y="80"/>
                    <a:pt x="10" y="80"/>
                    <a:pt x="10" y="80"/>
                  </a:cubicBezTo>
                  <a:cubicBezTo>
                    <a:pt x="4" y="58"/>
                    <a:pt x="4" y="58"/>
                    <a:pt x="4" y="58"/>
                  </a:cubicBezTo>
                  <a:cubicBezTo>
                    <a:pt x="46" y="11"/>
                    <a:pt x="46" y="11"/>
                    <a:pt x="46" y="11"/>
                  </a:cubicBezTo>
                  <a:cubicBezTo>
                    <a:pt x="38" y="1"/>
                    <a:pt x="38" y="1"/>
                    <a:pt x="38" y="1"/>
                  </a:cubicBezTo>
                  <a:cubicBezTo>
                    <a:pt x="13" y="8"/>
                    <a:pt x="13" y="8"/>
                    <a:pt x="13" y="8"/>
                  </a:cubicBezTo>
                  <a:cubicBezTo>
                    <a:pt x="5" y="0"/>
                    <a:pt x="5" y="0"/>
                    <a:pt x="5" y="0"/>
                  </a:cubicBez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41" name="Freeform 56"/>
            <p:cNvSpPr/>
            <p:nvPr/>
          </p:nvSpPr>
          <p:spPr bwMode="auto">
            <a:xfrm>
              <a:off x="3879" y="2291"/>
              <a:ext cx="74" cy="209"/>
            </a:xfrm>
            <a:custGeom>
              <a:avLst/>
              <a:gdLst>
                <a:gd name="T0" fmla="*/ 31 w 31"/>
                <a:gd name="T1" fmla="*/ 7 h 88"/>
                <a:gd name="T2" fmla="*/ 14 w 31"/>
                <a:gd name="T3" fmla="*/ 0 h 88"/>
                <a:gd name="T4" fmla="*/ 13 w 31"/>
                <a:gd name="T5" fmla="*/ 29 h 88"/>
                <a:gd name="T6" fmla="*/ 0 w 31"/>
                <a:gd name="T7" fmla="*/ 61 h 88"/>
                <a:gd name="T8" fmla="*/ 13 w 31"/>
                <a:gd name="T9" fmla="*/ 88 h 88"/>
                <a:gd name="T10" fmla="*/ 9 w 31"/>
                <a:gd name="T11" fmla="*/ 48 h 88"/>
                <a:gd name="T12" fmla="*/ 31 w 31"/>
                <a:gd name="T13" fmla="*/ 7 h 88"/>
              </a:gdLst>
              <a:ahLst/>
              <a:cxnLst>
                <a:cxn ang="0">
                  <a:pos x="T0" y="T1"/>
                </a:cxn>
                <a:cxn ang="0">
                  <a:pos x="T2" y="T3"/>
                </a:cxn>
                <a:cxn ang="0">
                  <a:pos x="T4" y="T5"/>
                </a:cxn>
                <a:cxn ang="0">
                  <a:pos x="T6" y="T7"/>
                </a:cxn>
                <a:cxn ang="0">
                  <a:pos x="T8" y="T9"/>
                </a:cxn>
                <a:cxn ang="0">
                  <a:pos x="T10" y="T11"/>
                </a:cxn>
                <a:cxn ang="0">
                  <a:pos x="T12" y="T13"/>
                </a:cxn>
              </a:cxnLst>
              <a:rect l="0" t="0" r="r" b="b"/>
              <a:pathLst>
                <a:path w="31" h="88">
                  <a:moveTo>
                    <a:pt x="31" y="7"/>
                  </a:moveTo>
                  <a:cubicBezTo>
                    <a:pt x="14" y="0"/>
                    <a:pt x="14" y="0"/>
                    <a:pt x="14" y="0"/>
                  </a:cubicBezTo>
                  <a:cubicBezTo>
                    <a:pt x="13" y="29"/>
                    <a:pt x="13" y="29"/>
                    <a:pt x="13" y="29"/>
                  </a:cubicBezTo>
                  <a:cubicBezTo>
                    <a:pt x="0" y="61"/>
                    <a:pt x="0" y="61"/>
                    <a:pt x="0" y="61"/>
                  </a:cubicBezTo>
                  <a:cubicBezTo>
                    <a:pt x="2" y="76"/>
                    <a:pt x="6" y="85"/>
                    <a:pt x="13" y="88"/>
                  </a:cubicBezTo>
                  <a:cubicBezTo>
                    <a:pt x="9" y="48"/>
                    <a:pt x="9" y="48"/>
                    <a:pt x="9" y="48"/>
                  </a:cubicBezTo>
                  <a:cubicBezTo>
                    <a:pt x="31" y="7"/>
                    <a:pt x="31" y="7"/>
                    <a:pt x="31" y="7"/>
                  </a:cubicBezTo>
                  <a:close/>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42" name="Freeform 57"/>
            <p:cNvSpPr/>
            <p:nvPr/>
          </p:nvSpPr>
          <p:spPr bwMode="auto">
            <a:xfrm>
              <a:off x="3910" y="2287"/>
              <a:ext cx="625" cy="1600"/>
            </a:xfrm>
            <a:custGeom>
              <a:avLst/>
              <a:gdLst>
                <a:gd name="T0" fmla="*/ 0 w 263"/>
                <a:gd name="T1" fmla="*/ 47 h 676"/>
                <a:gd name="T2" fmla="*/ 6 w 263"/>
                <a:gd name="T3" fmla="*/ 69 h 676"/>
                <a:gd name="T4" fmla="*/ 45 w 263"/>
                <a:gd name="T5" fmla="*/ 29 h 676"/>
                <a:gd name="T6" fmla="*/ 138 w 263"/>
                <a:gd name="T7" fmla="*/ 29 h 676"/>
                <a:gd name="T8" fmla="*/ 175 w 263"/>
                <a:gd name="T9" fmla="*/ 111 h 676"/>
                <a:gd name="T10" fmla="*/ 188 w 263"/>
                <a:gd name="T11" fmla="*/ 97 h 676"/>
                <a:gd name="T12" fmla="*/ 188 w 263"/>
                <a:gd name="T13" fmla="*/ 119 h 676"/>
                <a:gd name="T14" fmla="*/ 224 w 263"/>
                <a:gd name="T15" fmla="*/ 108 h 676"/>
                <a:gd name="T16" fmla="*/ 246 w 263"/>
                <a:gd name="T17" fmla="*/ 185 h 676"/>
                <a:gd name="T18" fmla="*/ 246 w 263"/>
                <a:gd name="T19" fmla="*/ 344 h 676"/>
                <a:gd name="T20" fmla="*/ 209 w 263"/>
                <a:gd name="T21" fmla="*/ 402 h 676"/>
                <a:gd name="T22" fmla="*/ 179 w 263"/>
                <a:gd name="T23" fmla="*/ 610 h 676"/>
                <a:gd name="T24" fmla="*/ 198 w 263"/>
                <a:gd name="T25" fmla="*/ 623 h 676"/>
                <a:gd name="T26" fmla="*/ 144 w 263"/>
                <a:gd name="T27" fmla="*/ 642 h 676"/>
                <a:gd name="T28" fmla="*/ 136 w 263"/>
                <a:gd name="T29" fmla="*/ 615 h 676"/>
                <a:gd name="T30" fmla="*/ 130 w 263"/>
                <a:gd name="T31" fmla="*/ 376 h 676"/>
                <a:gd name="T32" fmla="*/ 131 w 263"/>
                <a:gd name="T33" fmla="*/ 340 h 676"/>
                <a:gd name="T34" fmla="*/ 142 w 263"/>
                <a:gd name="T35" fmla="*/ 259 h 676"/>
                <a:gd name="T36" fmla="*/ 143 w 263"/>
                <a:gd name="T37" fmla="*/ 253 h 676"/>
                <a:gd name="T38" fmla="*/ 161 w 263"/>
                <a:gd name="T39" fmla="*/ 102 h 676"/>
                <a:gd name="T40" fmla="*/ 116 w 263"/>
                <a:gd name="T41" fmla="*/ 263 h 676"/>
                <a:gd name="T42" fmla="*/ 109 w 263"/>
                <a:gd name="T43" fmla="*/ 398 h 676"/>
                <a:gd name="T44" fmla="*/ 122 w 263"/>
                <a:gd name="T45" fmla="*/ 610 h 676"/>
                <a:gd name="T46" fmla="*/ 113 w 263"/>
                <a:gd name="T47" fmla="*/ 652 h 676"/>
                <a:gd name="T48" fmla="*/ 47 w 263"/>
                <a:gd name="T49" fmla="*/ 663 h 676"/>
                <a:gd name="T50" fmla="*/ 47 w 263"/>
                <a:gd name="T51" fmla="*/ 673 h 676"/>
                <a:gd name="T52" fmla="*/ 54 w 263"/>
                <a:gd name="T53" fmla="*/ 674 h 676"/>
                <a:gd name="T54" fmla="*/ 108 w 263"/>
                <a:gd name="T55" fmla="*/ 673 h 676"/>
                <a:gd name="T56" fmla="*/ 149 w 263"/>
                <a:gd name="T57" fmla="*/ 661 h 676"/>
                <a:gd name="T58" fmla="*/ 146 w 263"/>
                <a:gd name="T59" fmla="*/ 651 h 676"/>
                <a:gd name="T60" fmla="*/ 219 w 263"/>
                <a:gd name="T61" fmla="*/ 627 h 676"/>
                <a:gd name="T62" fmla="*/ 227 w 263"/>
                <a:gd name="T63" fmla="*/ 620 h 676"/>
                <a:gd name="T64" fmla="*/ 211 w 263"/>
                <a:gd name="T65" fmla="*/ 599 h 676"/>
                <a:gd name="T66" fmla="*/ 204 w 263"/>
                <a:gd name="T67" fmla="*/ 599 h 676"/>
                <a:gd name="T68" fmla="*/ 218 w 263"/>
                <a:gd name="T69" fmla="*/ 532 h 676"/>
                <a:gd name="T70" fmla="*/ 232 w 263"/>
                <a:gd name="T71" fmla="*/ 414 h 676"/>
                <a:gd name="T72" fmla="*/ 262 w 263"/>
                <a:gd name="T73" fmla="*/ 338 h 676"/>
                <a:gd name="T74" fmla="*/ 263 w 263"/>
                <a:gd name="T75" fmla="*/ 157 h 676"/>
                <a:gd name="T76" fmla="*/ 255 w 263"/>
                <a:gd name="T77" fmla="*/ 162 h 676"/>
                <a:gd name="T78" fmla="*/ 252 w 263"/>
                <a:gd name="T79" fmla="*/ 158 h 676"/>
                <a:gd name="T80" fmla="*/ 255 w 263"/>
                <a:gd name="T81" fmla="*/ 149 h 676"/>
                <a:gd name="T82" fmla="*/ 254 w 263"/>
                <a:gd name="T83" fmla="*/ 131 h 676"/>
                <a:gd name="T84" fmla="*/ 246 w 263"/>
                <a:gd name="T85" fmla="*/ 128 h 676"/>
                <a:gd name="T86" fmla="*/ 247 w 263"/>
                <a:gd name="T87" fmla="*/ 124 h 676"/>
                <a:gd name="T88" fmla="*/ 249 w 263"/>
                <a:gd name="T89" fmla="*/ 119 h 676"/>
                <a:gd name="T90" fmla="*/ 237 w 263"/>
                <a:gd name="T91" fmla="*/ 78 h 676"/>
                <a:gd name="T92" fmla="*/ 199 w 263"/>
                <a:gd name="T93" fmla="*/ 100 h 676"/>
                <a:gd name="T94" fmla="*/ 199 w 263"/>
                <a:gd name="T95" fmla="*/ 91 h 676"/>
                <a:gd name="T96" fmla="*/ 198 w 263"/>
                <a:gd name="T97" fmla="*/ 53 h 676"/>
                <a:gd name="T98" fmla="*/ 178 w 263"/>
                <a:gd name="T99" fmla="*/ 88 h 676"/>
                <a:gd name="T100" fmla="*/ 167 w 263"/>
                <a:gd name="T101" fmla="*/ 77 h 676"/>
                <a:gd name="T102" fmla="*/ 151 w 263"/>
                <a:gd name="T103" fmla="*/ 18 h 676"/>
                <a:gd name="T104" fmla="*/ 147 w 263"/>
                <a:gd name="T105" fmla="*/ 17 h 676"/>
                <a:gd name="T106" fmla="*/ 132 w 263"/>
                <a:gd name="T107" fmla="*/ 6 h 676"/>
                <a:gd name="T108" fmla="*/ 65 w 263"/>
                <a:gd name="T109" fmla="*/ 18 h 676"/>
                <a:gd name="T110" fmla="*/ 65 w 263"/>
                <a:gd name="T111" fmla="*/ 18 h 676"/>
                <a:gd name="T112" fmla="*/ 58 w 263"/>
                <a:gd name="T113" fmla="*/ 20 h 676"/>
                <a:gd name="T114" fmla="*/ 42 w 263"/>
                <a:gd name="T115" fmla="*/ 0 h 676"/>
                <a:gd name="T116" fmla="*/ 0 w 263"/>
                <a:gd name="T117" fmla="*/ 47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63" h="676">
                  <a:moveTo>
                    <a:pt x="0" y="47"/>
                  </a:moveTo>
                  <a:cubicBezTo>
                    <a:pt x="6" y="69"/>
                    <a:pt x="6" y="69"/>
                    <a:pt x="6" y="69"/>
                  </a:cubicBezTo>
                  <a:cubicBezTo>
                    <a:pt x="45" y="29"/>
                    <a:pt x="45" y="29"/>
                    <a:pt x="45" y="29"/>
                  </a:cubicBezTo>
                  <a:cubicBezTo>
                    <a:pt x="79" y="44"/>
                    <a:pt x="110" y="44"/>
                    <a:pt x="138" y="29"/>
                  </a:cubicBezTo>
                  <a:cubicBezTo>
                    <a:pt x="144" y="66"/>
                    <a:pt x="156" y="93"/>
                    <a:pt x="175" y="111"/>
                  </a:cubicBezTo>
                  <a:cubicBezTo>
                    <a:pt x="188" y="97"/>
                    <a:pt x="188" y="97"/>
                    <a:pt x="188" y="97"/>
                  </a:cubicBezTo>
                  <a:cubicBezTo>
                    <a:pt x="188" y="119"/>
                    <a:pt x="188" y="119"/>
                    <a:pt x="188" y="119"/>
                  </a:cubicBezTo>
                  <a:cubicBezTo>
                    <a:pt x="224" y="108"/>
                    <a:pt x="224" y="108"/>
                    <a:pt x="224" y="108"/>
                  </a:cubicBezTo>
                  <a:cubicBezTo>
                    <a:pt x="246" y="185"/>
                    <a:pt x="246" y="185"/>
                    <a:pt x="246" y="185"/>
                  </a:cubicBezTo>
                  <a:cubicBezTo>
                    <a:pt x="246" y="344"/>
                    <a:pt x="246" y="344"/>
                    <a:pt x="246" y="344"/>
                  </a:cubicBezTo>
                  <a:cubicBezTo>
                    <a:pt x="209" y="402"/>
                    <a:pt x="209" y="402"/>
                    <a:pt x="209" y="402"/>
                  </a:cubicBezTo>
                  <a:cubicBezTo>
                    <a:pt x="179" y="610"/>
                    <a:pt x="179" y="610"/>
                    <a:pt x="179" y="610"/>
                  </a:cubicBezTo>
                  <a:cubicBezTo>
                    <a:pt x="198" y="623"/>
                    <a:pt x="198" y="623"/>
                    <a:pt x="198" y="623"/>
                  </a:cubicBezTo>
                  <a:cubicBezTo>
                    <a:pt x="144" y="642"/>
                    <a:pt x="144" y="642"/>
                    <a:pt x="144" y="642"/>
                  </a:cubicBezTo>
                  <a:cubicBezTo>
                    <a:pt x="136" y="615"/>
                    <a:pt x="136" y="615"/>
                    <a:pt x="136" y="615"/>
                  </a:cubicBezTo>
                  <a:cubicBezTo>
                    <a:pt x="129" y="537"/>
                    <a:pt x="127" y="458"/>
                    <a:pt x="130" y="376"/>
                  </a:cubicBezTo>
                  <a:cubicBezTo>
                    <a:pt x="130" y="364"/>
                    <a:pt x="131" y="352"/>
                    <a:pt x="131" y="340"/>
                  </a:cubicBezTo>
                  <a:cubicBezTo>
                    <a:pt x="144" y="310"/>
                    <a:pt x="148" y="284"/>
                    <a:pt x="142" y="259"/>
                  </a:cubicBezTo>
                  <a:cubicBezTo>
                    <a:pt x="143" y="253"/>
                    <a:pt x="143" y="253"/>
                    <a:pt x="143" y="253"/>
                  </a:cubicBezTo>
                  <a:cubicBezTo>
                    <a:pt x="161" y="102"/>
                    <a:pt x="161" y="102"/>
                    <a:pt x="161" y="102"/>
                  </a:cubicBezTo>
                  <a:cubicBezTo>
                    <a:pt x="116" y="263"/>
                    <a:pt x="116" y="263"/>
                    <a:pt x="116" y="263"/>
                  </a:cubicBezTo>
                  <a:cubicBezTo>
                    <a:pt x="109" y="398"/>
                    <a:pt x="109" y="398"/>
                    <a:pt x="109" y="398"/>
                  </a:cubicBezTo>
                  <a:cubicBezTo>
                    <a:pt x="122" y="610"/>
                    <a:pt x="122" y="610"/>
                    <a:pt x="122" y="610"/>
                  </a:cubicBezTo>
                  <a:cubicBezTo>
                    <a:pt x="113" y="652"/>
                    <a:pt x="113" y="652"/>
                    <a:pt x="113" y="652"/>
                  </a:cubicBezTo>
                  <a:cubicBezTo>
                    <a:pt x="47" y="663"/>
                    <a:pt x="47" y="663"/>
                    <a:pt x="47" y="663"/>
                  </a:cubicBezTo>
                  <a:cubicBezTo>
                    <a:pt x="47" y="673"/>
                    <a:pt x="47" y="673"/>
                    <a:pt x="47" y="673"/>
                  </a:cubicBezTo>
                  <a:cubicBezTo>
                    <a:pt x="50" y="674"/>
                    <a:pt x="52" y="674"/>
                    <a:pt x="54" y="674"/>
                  </a:cubicBezTo>
                  <a:cubicBezTo>
                    <a:pt x="73" y="676"/>
                    <a:pt x="91" y="676"/>
                    <a:pt x="108" y="673"/>
                  </a:cubicBezTo>
                  <a:cubicBezTo>
                    <a:pt x="122" y="671"/>
                    <a:pt x="136" y="667"/>
                    <a:pt x="149" y="661"/>
                  </a:cubicBezTo>
                  <a:cubicBezTo>
                    <a:pt x="146" y="651"/>
                    <a:pt x="146" y="651"/>
                    <a:pt x="146" y="651"/>
                  </a:cubicBezTo>
                  <a:cubicBezTo>
                    <a:pt x="179" y="648"/>
                    <a:pt x="203" y="640"/>
                    <a:pt x="219" y="627"/>
                  </a:cubicBezTo>
                  <a:cubicBezTo>
                    <a:pt x="222" y="625"/>
                    <a:pt x="225" y="623"/>
                    <a:pt x="227" y="620"/>
                  </a:cubicBezTo>
                  <a:cubicBezTo>
                    <a:pt x="211" y="599"/>
                    <a:pt x="211" y="599"/>
                    <a:pt x="211" y="599"/>
                  </a:cubicBezTo>
                  <a:cubicBezTo>
                    <a:pt x="204" y="599"/>
                    <a:pt x="204" y="599"/>
                    <a:pt x="204" y="599"/>
                  </a:cubicBezTo>
                  <a:cubicBezTo>
                    <a:pt x="218" y="532"/>
                    <a:pt x="218" y="532"/>
                    <a:pt x="218" y="532"/>
                  </a:cubicBezTo>
                  <a:cubicBezTo>
                    <a:pt x="232" y="414"/>
                    <a:pt x="232" y="414"/>
                    <a:pt x="232" y="414"/>
                  </a:cubicBezTo>
                  <a:cubicBezTo>
                    <a:pt x="262" y="338"/>
                    <a:pt x="262" y="338"/>
                    <a:pt x="262" y="338"/>
                  </a:cubicBezTo>
                  <a:cubicBezTo>
                    <a:pt x="263" y="157"/>
                    <a:pt x="263" y="157"/>
                    <a:pt x="263" y="157"/>
                  </a:cubicBezTo>
                  <a:cubicBezTo>
                    <a:pt x="255" y="162"/>
                    <a:pt x="255" y="162"/>
                    <a:pt x="255" y="162"/>
                  </a:cubicBezTo>
                  <a:cubicBezTo>
                    <a:pt x="254" y="160"/>
                    <a:pt x="253" y="159"/>
                    <a:pt x="252" y="158"/>
                  </a:cubicBezTo>
                  <a:cubicBezTo>
                    <a:pt x="251" y="155"/>
                    <a:pt x="252" y="152"/>
                    <a:pt x="255" y="149"/>
                  </a:cubicBezTo>
                  <a:cubicBezTo>
                    <a:pt x="254" y="131"/>
                    <a:pt x="254" y="131"/>
                    <a:pt x="254" y="131"/>
                  </a:cubicBezTo>
                  <a:cubicBezTo>
                    <a:pt x="252" y="131"/>
                    <a:pt x="249" y="130"/>
                    <a:pt x="246" y="128"/>
                  </a:cubicBezTo>
                  <a:cubicBezTo>
                    <a:pt x="247" y="127"/>
                    <a:pt x="247" y="125"/>
                    <a:pt x="247" y="124"/>
                  </a:cubicBezTo>
                  <a:cubicBezTo>
                    <a:pt x="248" y="122"/>
                    <a:pt x="248" y="120"/>
                    <a:pt x="249" y="119"/>
                  </a:cubicBezTo>
                  <a:cubicBezTo>
                    <a:pt x="237" y="78"/>
                    <a:pt x="237" y="78"/>
                    <a:pt x="237" y="78"/>
                  </a:cubicBezTo>
                  <a:cubicBezTo>
                    <a:pt x="225" y="93"/>
                    <a:pt x="212" y="100"/>
                    <a:pt x="199" y="100"/>
                  </a:cubicBezTo>
                  <a:cubicBezTo>
                    <a:pt x="199" y="91"/>
                    <a:pt x="199" y="91"/>
                    <a:pt x="199" y="91"/>
                  </a:cubicBezTo>
                  <a:cubicBezTo>
                    <a:pt x="198" y="53"/>
                    <a:pt x="198" y="53"/>
                    <a:pt x="198" y="53"/>
                  </a:cubicBezTo>
                  <a:cubicBezTo>
                    <a:pt x="178" y="88"/>
                    <a:pt x="178" y="88"/>
                    <a:pt x="178" y="88"/>
                  </a:cubicBezTo>
                  <a:cubicBezTo>
                    <a:pt x="174" y="86"/>
                    <a:pt x="170" y="82"/>
                    <a:pt x="167" y="77"/>
                  </a:cubicBezTo>
                  <a:cubicBezTo>
                    <a:pt x="157" y="65"/>
                    <a:pt x="152" y="45"/>
                    <a:pt x="151" y="18"/>
                  </a:cubicBezTo>
                  <a:cubicBezTo>
                    <a:pt x="150" y="18"/>
                    <a:pt x="149" y="17"/>
                    <a:pt x="147" y="17"/>
                  </a:cubicBezTo>
                  <a:cubicBezTo>
                    <a:pt x="144" y="15"/>
                    <a:pt x="139" y="11"/>
                    <a:pt x="132" y="6"/>
                  </a:cubicBezTo>
                  <a:cubicBezTo>
                    <a:pt x="110" y="22"/>
                    <a:pt x="88" y="26"/>
                    <a:pt x="65" y="18"/>
                  </a:cubicBezTo>
                  <a:cubicBezTo>
                    <a:pt x="65" y="18"/>
                    <a:pt x="65" y="18"/>
                    <a:pt x="65" y="18"/>
                  </a:cubicBezTo>
                  <a:cubicBezTo>
                    <a:pt x="63" y="19"/>
                    <a:pt x="60" y="19"/>
                    <a:pt x="58" y="20"/>
                  </a:cubicBezTo>
                  <a:cubicBezTo>
                    <a:pt x="42" y="0"/>
                    <a:pt x="42" y="0"/>
                    <a:pt x="42" y="0"/>
                  </a:cubicBezTo>
                  <a:cubicBezTo>
                    <a:pt x="0" y="47"/>
                    <a:pt x="0" y="47"/>
                    <a:pt x="0" y="47"/>
                  </a:cubicBezTo>
                  <a:close/>
                </a:path>
              </a:pathLst>
            </a:custGeom>
            <a:solidFill>
              <a:srgbClr val="2029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43" name="Freeform 58"/>
            <p:cNvSpPr>
              <a:spLocks noEditPoints="1"/>
            </p:cNvSpPr>
            <p:nvPr/>
          </p:nvSpPr>
          <p:spPr bwMode="auto">
            <a:xfrm>
              <a:off x="3924" y="2355"/>
              <a:ext cx="570" cy="1501"/>
            </a:xfrm>
            <a:custGeom>
              <a:avLst/>
              <a:gdLst>
                <a:gd name="T0" fmla="*/ 6 w 240"/>
                <a:gd name="T1" fmla="*/ 61 h 634"/>
                <a:gd name="T2" fmla="*/ 24 w 240"/>
                <a:gd name="T3" fmla="*/ 296 h 634"/>
                <a:gd name="T4" fmla="*/ 34 w 240"/>
                <a:gd name="T5" fmla="*/ 555 h 634"/>
                <a:gd name="T6" fmla="*/ 41 w 240"/>
                <a:gd name="T7" fmla="*/ 624 h 634"/>
                <a:gd name="T8" fmla="*/ 107 w 240"/>
                <a:gd name="T9" fmla="*/ 623 h 634"/>
                <a:gd name="T10" fmla="*/ 103 w 240"/>
                <a:gd name="T11" fmla="*/ 369 h 634"/>
                <a:gd name="T12" fmla="*/ 155 w 240"/>
                <a:gd name="T13" fmla="*/ 73 h 634"/>
                <a:gd name="T14" fmla="*/ 157 w 240"/>
                <a:gd name="T15" fmla="*/ 251 h 634"/>
                <a:gd name="T16" fmla="*/ 124 w 240"/>
                <a:gd name="T17" fmla="*/ 347 h 634"/>
                <a:gd name="T18" fmla="*/ 138 w 240"/>
                <a:gd name="T19" fmla="*/ 613 h 634"/>
                <a:gd name="T20" fmla="*/ 173 w 240"/>
                <a:gd name="T21" fmla="*/ 581 h 634"/>
                <a:gd name="T22" fmla="*/ 240 w 240"/>
                <a:gd name="T23" fmla="*/ 315 h 634"/>
                <a:gd name="T24" fmla="*/ 218 w 240"/>
                <a:gd name="T25" fmla="*/ 79 h 634"/>
                <a:gd name="T26" fmla="*/ 182 w 240"/>
                <a:gd name="T27" fmla="*/ 68 h 634"/>
                <a:gd name="T28" fmla="*/ 132 w 240"/>
                <a:gd name="T29" fmla="*/ 0 h 634"/>
                <a:gd name="T30" fmla="*/ 0 w 240"/>
                <a:gd name="T31" fmla="*/ 40 h 634"/>
                <a:gd name="T32" fmla="*/ 14 w 240"/>
                <a:gd name="T33" fmla="*/ 31 h 634"/>
                <a:gd name="T34" fmla="*/ 38 w 240"/>
                <a:gd name="T35" fmla="*/ 250 h 634"/>
                <a:gd name="T36" fmla="*/ 47 w 240"/>
                <a:gd name="T37" fmla="*/ 554 h 634"/>
                <a:gd name="T38" fmla="*/ 61 w 240"/>
                <a:gd name="T39" fmla="*/ 627 h 634"/>
                <a:gd name="T40" fmla="*/ 45 w 240"/>
                <a:gd name="T41" fmla="*/ 625 h 634"/>
                <a:gd name="T42" fmla="*/ 53 w 240"/>
                <a:gd name="T43" fmla="*/ 604 h 634"/>
                <a:gd name="T44" fmla="*/ 28 w 240"/>
                <a:gd name="T45" fmla="*/ 303 h 634"/>
                <a:gd name="T46" fmla="*/ 27 w 240"/>
                <a:gd name="T47" fmla="*/ 296 h 634"/>
                <a:gd name="T48" fmla="*/ 21 w 240"/>
                <a:gd name="T49" fmla="*/ 105 h 634"/>
                <a:gd name="T50" fmla="*/ 4 w 240"/>
                <a:gd name="T51" fmla="*/ 41 h 634"/>
                <a:gd name="T52" fmla="*/ 142 w 240"/>
                <a:gd name="T53" fmla="*/ 207 h 634"/>
                <a:gd name="T54" fmla="*/ 169 w 240"/>
                <a:gd name="T55" fmla="*/ 310 h 634"/>
                <a:gd name="T56" fmla="*/ 141 w 240"/>
                <a:gd name="T57" fmla="*/ 573 h 634"/>
                <a:gd name="T58" fmla="*/ 140 w 240"/>
                <a:gd name="T59" fmla="*/ 608 h 634"/>
                <a:gd name="T60" fmla="*/ 134 w 240"/>
                <a:gd name="T61" fmla="*/ 585 h 634"/>
                <a:gd name="T62" fmla="*/ 153 w 240"/>
                <a:gd name="T63" fmla="*/ 303 h 634"/>
                <a:gd name="T64" fmla="*/ 153 w 240"/>
                <a:gd name="T65" fmla="*/ 299 h 634"/>
                <a:gd name="T66" fmla="*/ 161 w 240"/>
                <a:gd name="T67" fmla="*/ 251 h 634"/>
                <a:gd name="T68" fmla="*/ 140 w 240"/>
                <a:gd name="T69" fmla="*/ 224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0" h="634">
                  <a:moveTo>
                    <a:pt x="0" y="40"/>
                  </a:moveTo>
                  <a:cubicBezTo>
                    <a:pt x="6" y="61"/>
                    <a:pt x="6" y="61"/>
                    <a:pt x="6" y="61"/>
                  </a:cubicBezTo>
                  <a:cubicBezTo>
                    <a:pt x="18" y="105"/>
                    <a:pt x="18" y="105"/>
                    <a:pt x="18" y="105"/>
                  </a:cubicBezTo>
                  <a:cubicBezTo>
                    <a:pt x="25" y="161"/>
                    <a:pt x="27" y="225"/>
                    <a:pt x="24" y="296"/>
                  </a:cubicBezTo>
                  <a:cubicBezTo>
                    <a:pt x="24" y="303"/>
                    <a:pt x="24" y="303"/>
                    <a:pt x="24" y="303"/>
                  </a:cubicBezTo>
                  <a:cubicBezTo>
                    <a:pt x="19" y="389"/>
                    <a:pt x="23" y="473"/>
                    <a:pt x="34" y="555"/>
                  </a:cubicBezTo>
                  <a:cubicBezTo>
                    <a:pt x="50" y="605"/>
                    <a:pt x="50" y="605"/>
                    <a:pt x="50" y="605"/>
                  </a:cubicBezTo>
                  <a:cubicBezTo>
                    <a:pt x="41" y="624"/>
                    <a:pt x="41" y="624"/>
                    <a:pt x="41" y="624"/>
                  </a:cubicBezTo>
                  <a:cubicBezTo>
                    <a:pt x="41" y="634"/>
                    <a:pt x="41" y="634"/>
                    <a:pt x="41" y="634"/>
                  </a:cubicBezTo>
                  <a:cubicBezTo>
                    <a:pt x="107" y="623"/>
                    <a:pt x="107" y="623"/>
                    <a:pt x="107" y="623"/>
                  </a:cubicBezTo>
                  <a:cubicBezTo>
                    <a:pt x="116" y="581"/>
                    <a:pt x="116" y="581"/>
                    <a:pt x="116" y="581"/>
                  </a:cubicBezTo>
                  <a:cubicBezTo>
                    <a:pt x="103" y="369"/>
                    <a:pt x="103" y="369"/>
                    <a:pt x="103" y="369"/>
                  </a:cubicBezTo>
                  <a:cubicBezTo>
                    <a:pt x="110" y="234"/>
                    <a:pt x="110" y="234"/>
                    <a:pt x="110" y="234"/>
                  </a:cubicBezTo>
                  <a:cubicBezTo>
                    <a:pt x="155" y="73"/>
                    <a:pt x="155" y="73"/>
                    <a:pt x="155" y="73"/>
                  </a:cubicBezTo>
                  <a:cubicBezTo>
                    <a:pt x="137" y="224"/>
                    <a:pt x="137" y="224"/>
                    <a:pt x="137" y="224"/>
                  </a:cubicBezTo>
                  <a:cubicBezTo>
                    <a:pt x="157" y="251"/>
                    <a:pt x="157" y="251"/>
                    <a:pt x="157" y="251"/>
                  </a:cubicBezTo>
                  <a:cubicBezTo>
                    <a:pt x="141" y="264"/>
                    <a:pt x="139" y="281"/>
                    <a:pt x="150" y="301"/>
                  </a:cubicBezTo>
                  <a:cubicBezTo>
                    <a:pt x="124" y="347"/>
                    <a:pt x="124" y="347"/>
                    <a:pt x="124" y="347"/>
                  </a:cubicBezTo>
                  <a:cubicBezTo>
                    <a:pt x="121" y="429"/>
                    <a:pt x="123" y="508"/>
                    <a:pt x="130" y="586"/>
                  </a:cubicBezTo>
                  <a:cubicBezTo>
                    <a:pt x="138" y="613"/>
                    <a:pt x="138" y="613"/>
                    <a:pt x="138" y="613"/>
                  </a:cubicBezTo>
                  <a:cubicBezTo>
                    <a:pt x="192" y="594"/>
                    <a:pt x="192" y="594"/>
                    <a:pt x="192" y="594"/>
                  </a:cubicBezTo>
                  <a:cubicBezTo>
                    <a:pt x="173" y="581"/>
                    <a:pt x="173" y="581"/>
                    <a:pt x="173" y="581"/>
                  </a:cubicBezTo>
                  <a:cubicBezTo>
                    <a:pt x="203" y="373"/>
                    <a:pt x="203" y="373"/>
                    <a:pt x="203" y="373"/>
                  </a:cubicBezTo>
                  <a:cubicBezTo>
                    <a:pt x="240" y="315"/>
                    <a:pt x="240" y="315"/>
                    <a:pt x="240" y="315"/>
                  </a:cubicBezTo>
                  <a:cubicBezTo>
                    <a:pt x="240" y="156"/>
                    <a:pt x="240" y="156"/>
                    <a:pt x="240" y="156"/>
                  </a:cubicBezTo>
                  <a:cubicBezTo>
                    <a:pt x="218" y="79"/>
                    <a:pt x="218" y="79"/>
                    <a:pt x="218" y="79"/>
                  </a:cubicBezTo>
                  <a:cubicBezTo>
                    <a:pt x="182" y="90"/>
                    <a:pt x="182" y="90"/>
                    <a:pt x="182" y="90"/>
                  </a:cubicBezTo>
                  <a:cubicBezTo>
                    <a:pt x="182" y="68"/>
                    <a:pt x="182" y="68"/>
                    <a:pt x="182" y="68"/>
                  </a:cubicBezTo>
                  <a:cubicBezTo>
                    <a:pt x="169" y="82"/>
                    <a:pt x="169" y="82"/>
                    <a:pt x="169" y="82"/>
                  </a:cubicBezTo>
                  <a:cubicBezTo>
                    <a:pt x="150" y="64"/>
                    <a:pt x="138" y="37"/>
                    <a:pt x="132" y="0"/>
                  </a:cubicBezTo>
                  <a:cubicBezTo>
                    <a:pt x="104" y="15"/>
                    <a:pt x="73" y="15"/>
                    <a:pt x="39" y="0"/>
                  </a:cubicBezTo>
                  <a:cubicBezTo>
                    <a:pt x="0" y="40"/>
                    <a:pt x="0" y="40"/>
                    <a:pt x="0" y="40"/>
                  </a:cubicBezTo>
                  <a:close/>
                  <a:moveTo>
                    <a:pt x="4" y="41"/>
                  </a:moveTo>
                  <a:cubicBezTo>
                    <a:pt x="14" y="31"/>
                    <a:pt x="14" y="31"/>
                    <a:pt x="14" y="31"/>
                  </a:cubicBezTo>
                  <a:cubicBezTo>
                    <a:pt x="32" y="101"/>
                    <a:pt x="32" y="101"/>
                    <a:pt x="32" y="101"/>
                  </a:cubicBezTo>
                  <a:cubicBezTo>
                    <a:pt x="38" y="250"/>
                    <a:pt x="38" y="250"/>
                    <a:pt x="38" y="250"/>
                  </a:cubicBezTo>
                  <a:cubicBezTo>
                    <a:pt x="38" y="448"/>
                    <a:pt x="38" y="448"/>
                    <a:pt x="38" y="448"/>
                  </a:cubicBezTo>
                  <a:cubicBezTo>
                    <a:pt x="47" y="554"/>
                    <a:pt x="47" y="554"/>
                    <a:pt x="47" y="554"/>
                  </a:cubicBezTo>
                  <a:cubicBezTo>
                    <a:pt x="65" y="605"/>
                    <a:pt x="65" y="605"/>
                    <a:pt x="65" y="605"/>
                  </a:cubicBezTo>
                  <a:cubicBezTo>
                    <a:pt x="61" y="627"/>
                    <a:pt x="61" y="627"/>
                    <a:pt x="61" y="627"/>
                  </a:cubicBezTo>
                  <a:cubicBezTo>
                    <a:pt x="45" y="630"/>
                    <a:pt x="45" y="630"/>
                    <a:pt x="45" y="630"/>
                  </a:cubicBezTo>
                  <a:cubicBezTo>
                    <a:pt x="45" y="625"/>
                    <a:pt x="45" y="625"/>
                    <a:pt x="45" y="625"/>
                  </a:cubicBezTo>
                  <a:cubicBezTo>
                    <a:pt x="53" y="607"/>
                    <a:pt x="53" y="607"/>
                    <a:pt x="53" y="607"/>
                  </a:cubicBezTo>
                  <a:cubicBezTo>
                    <a:pt x="53" y="606"/>
                    <a:pt x="53" y="605"/>
                    <a:pt x="53" y="604"/>
                  </a:cubicBezTo>
                  <a:cubicBezTo>
                    <a:pt x="38" y="554"/>
                    <a:pt x="38" y="554"/>
                    <a:pt x="38" y="554"/>
                  </a:cubicBezTo>
                  <a:cubicBezTo>
                    <a:pt x="26" y="472"/>
                    <a:pt x="23" y="389"/>
                    <a:pt x="28" y="303"/>
                  </a:cubicBezTo>
                  <a:cubicBezTo>
                    <a:pt x="28" y="303"/>
                    <a:pt x="28" y="303"/>
                    <a:pt x="28" y="302"/>
                  </a:cubicBezTo>
                  <a:cubicBezTo>
                    <a:pt x="27" y="296"/>
                    <a:pt x="27" y="296"/>
                    <a:pt x="27" y="296"/>
                  </a:cubicBezTo>
                  <a:cubicBezTo>
                    <a:pt x="27" y="296"/>
                    <a:pt x="27" y="296"/>
                    <a:pt x="27" y="296"/>
                  </a:cubicBezTo>
                  <a:cubicBezTo>
                    <a:pt x="30" y="224"/>
                    <a:pt x="28" y="161"/>
                    <a:pt x="21" y="105"/>
                  </a:cubicBezTo>
                  <a:cubicBezTo>
                    <a:pt x="21" y="104"/>
                    <a:pt x="21" y="104"/>
                    <a:pt x="21" y="104"/>
                  </a:cubicBezTo>
                  <a:cubicBezTo>
                    <a:pt x="4" y="41"/>
                    <a:pt x="4" y="41"/>
                    <a:pt x="4" y="41"/>
                  </a:cubicBezTo>
                  <a:close/>
                  <a:moveTo>
                    <a:pt x="140" y="224"/>
                  </a:moveTo>
                  <a:cubicBezTo>
                    <a:pt x="142" y="207"/>
                    <a:pt x="142" y="207"/>
                    <a:pt x="142" y="207"/>
                  </a:cubicBezTo>
                  <a:cubicBezTo>
                    <a:pt x="177" y="250"/>
                    <a:pt x="177" y="250"/>
                    <a:pt x="177" y="250"/>
                  </a:cubicBezTo>
                  <a:cubicBezTo>
                    <a:pt x="160" y="270"/>
                    <a:pt x="157" y="290"/>
                    <a:pt x="169" y="310"/>
                  </a:cubicBezTo>
                  <a:cubicBezTo>
                    <a:pt x="141" y="370"/>
                    <a:pt x="141" y="370"/>
                    <a:pt x="141" y="370"/>
                  </a:cubicBezTo>
                  <a:cubicBezTo>
                    <a:pt x="141" y="573"/>
                    <a:pt x="141" y="573"/>
                    <a:pt x="141" y="573"/>
                  </a:cubicBezTo>
                  <a:cubicBezTo>
                    <a:pt x="148" y="606"/>
                    <a:pt x="148" y="606"/>
                    <a:pt x="148" y="606"/>
                  </a:cubicBezTo>
                  <a:cubicBezTo>
                    <a:pt x="140" y="608"/>
                    <a:pt x="140" y="608"/>
                    <a:pt x="140" y="608"/>
                  </a:cubicBezTo>
                  <a:cubicBezTo>
                    <a:pt x="134" y="586"/>
                    <a:pt x="134" y="586"/>
                    <a:pt x="134" y="586"/>
                  </a:cubicBezTo>
                  <a:cubicBezTo>
                    <a:pt x="134" y="585"/>
                    <a:pt x="134" y="585"/>
                    <a:pt x="134" y="585"/>
                  </a:cubicBezTo>
                  <a:cubicBezTo>
                    <a:pt x="127" y="508"/>
                    <a:pt x="125" y="429"/>
                    <a:pt x="127" y="348"/>
                  </a:cubicBezTo>
                  <a:cubicBezTo>
                    <a:pt x="153" y="303"/>
                    <a:pt x="153" y="303"/>
                    <a:pt x="153" y="303"/>
                  </a:cubicBezTo>
                  <a:cubicBezTo>
                    <a:pt x="154" y="302"/>
                    <a:pt x="154" y="302"/>
                    <a:pt x="154" y="301"/>
                  </a:cubicBezTo>
                  <a:cubicBezTo>
                    <a:pt x="154" y="301"/>
                    <a:pt x="154" y="300"/>
                    <a:pt x="153" y="299"/>
                  </a:cubicBezTo>
                  <a:cubicBezTo>
                    <a:pt x="143" y="281"/>
                    <a:pt x="145" y="266"/>
                    <a:pt x="160" y="253"/>
                  </a:cubicBezTo>
                  <a:cubicBezTo>
                    <a:pt x="160" y="253"/>
                    <a:pt x="161" y="252"/>
                    <a:pt x="161" y="251"/>
                  </a:cubicBezTo>
                  <a:cubicBezTo>
                    <a:pt x="161" y="250"/>
                    <a:pt x="161" y="249"/>
                    <a:pt x="160" y="248"/>
                  </a:cubicBezTo>
                  <a:cubicBezTo>
                    <a:pt x="140" y="224"/>
                    <a:pt x="140" y="224"/>
                    <a:pt x="140" y="224"/>
                  </a:cubicBezTo>
                  <a:close/>
                </a:path>
              </a:pathLst>
            </a:custGeom>
            <a:solidFill>
              <a:srgbClr val="3544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44" name="Freeform 59"/>
            <p:cNvSpPr/>
            <p:nvPr/>
          </p:nvSpPr>
          <p:spPr bwMode="auto">
            <a:xfrm>
              <a:off x="3934" y="2429"/>
              <a:ext cx="145" cy="1418"/>
            </a:xfrm>
            <a:custGeom>
              <a:avLst/>
              <a:gdLst>
                <a:gd name="T0" fmla="*/ 10 w 61"/>
                <a:gd name="T1" fmla="*/ 0 h 599"/>
                <a:gd name="T2" fmla="*/ 0 w 61"/>
                <a:gd name="T3" fmla="*/ 10 h 599"/>
                <a:gd name="T4" fmla="*/ 17 w 61"/>
                <a:gd name="T5" fmla="*/ 73 h 599"/>
                <a:gd name="T6" fmla="*/ 17 w 61"/>
                <a:gd name="T7" fmla="*/ 74 h 599"/>
                <a:gd name="T8" fmla="*/ 23 w 61"/>
                <a:gd name="T9" fmla="*/ 265 h 599"/>
                <a:gd name="T10" fmla="*/ 23 w 61"/>
                <a:gd name="T11" fmla="*/ 265 h 599"/>
                <a:gd name="T12" fmla="*/ 24 w 61"/>
                <a:gd name="T13" fmla="*/ 271 h 599"/>
                <a:gd name="T14" fmla="*/ 24 w 61"/>
                <a:gd name="T15" fmla="*/ 272 h 599"/>
                <a:gd name="T16" fmla="*/ 34 w 61"/>
                <a:gd name="T17" fmla="*/ 523 h 599"/>
                <a:gd name="T18" fmla="*/ 49 w 61"/>
                <a:gd name="T19" fmla="*/ 573 h 599"/>
                <a:gd name="T20" fmla="*/ 49 w 61"/>
                <a:gd name="T21" fmla="*/ 576 h 599"/>
                <a:gd name="T22" fmla="*/ 41 w 61"/>
                <a:gd name="T23" fmla="*/ 594 h 599"/>
                <a:gd name="T24" fmla="*/ 41 w 61"/>
                <a:gd name="T25" fmla="*/ 599 h 599"/>
                <a:gd name="T26" fmla="*/ 57 w 61"/>
                <a:gd name="T27" fmla="*/ 596 h 599"/>
                <a:gd name="T28" fmla="*/ 61 w 61"/>
                <a:gd name="T29" fmla="*/ 574 h 599"/>
                <a:gd name="T30" fmla="*/ 43 w 61"/>
                <a:gd name="T31" fmla="*/ 523 h 599"/>
                <a:gd name="T32" fmla="*/ 34 w 61"/>
                <a:gd name="T33" fmla="*/ 417 h 599"/>
                <a:gd name="T34" fmla="*/ 34 w 61"/>
                <a:gd name="T35" fmla="*/ 219 h 599"/>
                <a:gd name="T36" fmla="*/ 28 w 61"/>
                <a:gd name="T37" fmla="*/ 70 h 599"/>
                <a:gd name="T38" fmla="*/ 10 w 61"/>
                <a:gd name="T39" fmla="*/ 0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599">
                  <a:moveTo>
                    <a:pt x="10" y="0"/>
                  </a:moveTo>
                  <a:cubicBezTo>
                    <a:pt x="0" y="10"/>
                    <a:pt x="0" y="10"/>
                    <a:pt x="0" y="10"/>
                  </a:cubicBezTo>
                  <a:cubicBezTo>
                    <a:pt x="17" y="73"/>
                    <a:pt x="17" y="73"/>
                    <a:pt x="17" y="73"/>
                  </a:cubicBezTo>
                  <a:cubicBezTo>
                    <a:pt x="17" y="73"/>
                    <a:pt x="17" y="73"/>
                    <a:pt x="17" y="74"/>
                  </a:cubicBezTo>
                  <a:cubicBezTo>
                    <a:pt x="24" y="130"/>
                    <a:pt x="26" y="193"/>
                    <a:pt x="23" y="265"/>
                  </a:cubicBezTo>
                  <a:cubicBezTo>
                    <a:pt x="23" y="265"/>
                    <a:pt x="23" y="265"/>
                    <a:pt x="23" y="265"/>
                  </a:cubicBezTo>
                  <a:cubicBezTo>
                    <a:pt x="24" y="271"/>
                    <a:pt x="24" y="271"/>
                    <a:pt x="24" y="271"/>
                  </a:cubicBezTo>
                  <a:cubicBezTo>
                    <a:pt x="24" y="272"/>
                    <a:pt x="24" y="272"/>
                    <a:pt x="24" y="272"/>
                  </a:cubicBezTo>
                  <a:cubicBezTo>
                    <a:pt x="19" y="358"/>
                    <a:pt x="22" y="441"/>
                    <a:pt x="34" y="523"/>
                  </a:cubicBezTo>
                  <a:cubicBezTo>
                    <a:pt x="49" y="573"/>
                    <a:pt x="49" y="573"/>
                    <a:pt x="49" y="573"/>
                  </a:cubicBezTo>
                  <a:cubicBezTo>
                    <a:pt x="49" y="574"/>
                    <a:pt x="49" y="575"/>
                    <a:pt x="49" y="576"/>
                  </a:cubicBezTo>
                  <a:cubicBezTo>
                    <a:pt x="41" y="594"/>
                    <a:pt x="41" y="594"/>
                    <a:pt x="41" y="594"/>
                  </a:cubicBezTo>
                  <a:cubicBezTo>
                    <a:pt x="41" y="599"/>
                    <a:pt x="41" y="599"/>
                    <a:pt x="41" y="599"/>
                  </a:cubicBezTo>
                  <a:cubicBezTo>
                    <a:pt x="57" y="596"/>
                    <a:pt x="57" y="596"/>
                    <a:pt x="57" y="596"/>
                  </a:cubicBezTo>
                  <a:cubicBezTo>
                    <a:pt x="61" y="574"/>
                    <a:pt x="61" y="574"/>
                    <a:pt x="61" y="574"/>
                  </a:cubicBezTo>
                  <a:cubicBezTo>
                    <a:pt x="43" y="523"/>
                    <a:pt x="43" y="523"/>
                    <a:pt x="43" y="523"/>
                  </a:cubicBezTo>
                  <a:cubicBezTo>
                    <a:pt x="34" y="417"/>
                    <a:pt x="34" y="417"/>
                    <a:pt x="34" y="417"/>
                  </a:cubicBezTo>
                  <a:cubicBezTo>
                    <a:pt x="34" y="219"/>
                    <a:pt x="34" y="219"/>
                    <a:pt x="34" y="219"/>
                  </a:cubicBezTo>
                  <a:cubicBezTo>
                    <a:pt x="28" y="70"/>
                    <a:pt x="28" y="70"/>
                    <a:pt x="28" y="70"/>
                  </a:cubicBezTo>
                  <a:cubicBezTo>
                    <a:pt x="10" y="0"/>
                    <a:pt x="10" y="0"/>
                    <a:pt x="10" y="0"/>
                  </a:cubicBezTo>
                  <a:close/>
                </a:path>
              </a:pathLst>
            </a:custGeom>
            <a:solidFill>
              <a:srgbClr val="63808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45" name="Freeform 60"/>
            <p:cNvSpPr/>
            <p:nvPr/>
          </p:nvSpPr>
          <p:spPr bwMode="auto">
            <a:xfrm>
              <a:off x="4221" y="2845"/>
              <a:ext cx="124" cy="950"/>
            </a:xfrm>
            <a:custGeom>
              <a:avLst/>
              <a:gdLst>
                <a:gd name="T0" fmla="*/ 17 w 52"/>
                <a:gd name="T1" fmla="*/ 0 h 401"/>
                <a:gd name="T2" fmla="*/ 15 w 52"/>
                <a:gd name="T3" fmla="*/ 17 h 401"/>
                <a:gd name="T4" fmla="*/ 35 w 52"/>
                <a:gd name="T5" fmla="*/ 41 h 401"/>
                <a:gd name="T6" fmla="*/ 36 w 52"/>
                <a:gd name="T7" fmla="*/ 44 h 401"/>
                <a:gd name="T8" fmla="*/ 35 w 52"/>
                <a:gd name="T9" fmla="*/ 46 h 401"/>
                <a:gd name="T10" fmla="*/ 28 w 52"/>
                <a:gd name="T11" fmla="*/ 92 h 401"/>
                <a:gd name="T12" fmla="*/ 29 w 52"/>
                <a:gd name="T13" fmla="*/ 94 h 401"/>
                <a:gd name="T14" fmla="*/ 28 w 52"/>
                <a:gd name="T15" fmla="*/ 96 h 401"/>
                <a:gd name="T16" fmla="*/ 2 w 52"/>
                <a:gd name="T17" fmla="*/ 141 h 401"/>
                <a:gd name="T18" fmla="*/ 9 w 52"/>
                <a:gd name="T19" fmla="*/ 378 h 401"/>
                <a:gd name="T20" fmla="*/ 9 w 52"/>
                <a:gd name="T21" fmla="*/ 379 h 401"/>
                <a:gd name="T22" fmla="*/ 15 w 52"/>
                <a:gd name="T23" fmla="*/ 401 h 401"/>
                <a:gd name="T24" fmla="*/ 23 w 52"/>
                <a:gd name="T25" fmla="*/ 399 h 401"/>
                <a:gd name="T26" fmla="*/ 16 w 52"/>
                <a:gd name="T27" fmla="*/ 366 h 401"/>
                <a:gd name="T28" fmla="*/ 16 w 52"/>
                <a:gd name="T29" fmla="*/ 163 h 401"/>
                <a:gd name="T30" fmla="*/ 44 w 52"/>
                <a:gd name="T31" fmla="*/ 103 h 401"/>
                <a:gd name="T32" fmla="*/ 52 w 52"/>
                <a:gd name="T33" fmla="*/ 43 h 401"/>
                <a:gd name="T34" fmla="*/ 17 w 52"/>
                <a:gd name="T35" fmla="*/ 0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 h="401">
                  <a:moveTo>
                    <a:pt x="17" y="0"/>
                  </a:moveTo>
                  <a:cubicBezTo>
                    <a:pt x="15" y="17"/>
                    <a:pt x="15" y="17"/>
                    <a:pt x="15" y="17"/>
                  </a:cubicBezTo>
                  <a:cubicBezTo>
                    <a:pt x="35" y="41"/>
                    <a:pt x="35" y="41"/>
                    <a:pt x="35" y="41"/>
                  </a:cubicBezTo>
                  <a:cubicBezTo>
                    <a:pt x="36" y="42"/>
                    <a:pt x="36" y="43"/>
                    <a:pt x="36" y="44"/>
                  </a:cubicBezTo>
                  <a:cubicBezTo>
                    <a:pt x="36" y="45"/>
                    <a:pt x="35" y="46"/>
                    <a:pt x="35" y="46"/>
                  </a:cubicBezTo>
                  <a:cubicBezTo>
                    <a:pt x="20" y="59"/>
                    <a:pt x="18" y="74"/>
                    <a:pt x="28" y="92"/>
                  </a:cubicBezTo>
                  <a:cubicBezTo>
                    <a:pt x="29" y="93"/>
                    <a:pt x="29" y="94"/>
                    <a:pt x="29" y="94"/>
                  </a:cubicBezTo>
                  <a:cubicBezTo>
                    <a:pt x="29" y="95"/>
                    <a:pt x="29" y="95"/>
                    <a:pt x="28" y="96"/>
                  </a:cubicBezTo>
                  <a:cubicBezTo>
                    <a:pt x="2" y="141"/>
                    <a:pt x="2" y="141"/>
                    <a:pt x="2" y="141"/>
                  </a:cubicBezTo>
                  <a:cubicBezTo>
                    <a:pt x="0" y="222"/>
                    <a:pt x="2" y="301"/>
                    <a:pt x="9" y="378"/>
                  </a:cubicBezTo>
                  <a:cubicBezTo>
                    <a:pt x="9" y="379"/>
                    <a:pt x="9" y="379"/>
                    <a:pt x="9" y="379"/>
                  </a:cubicBezTo>
                  <a:cubicBezTo>
                    <a:pt x="15" y="401"/>
                    <a:pt x="15" y="401"/>
                    <a:pt x="15" y="401"/>
                  </a:cubicBezTo>
                  <a:cubicBezTo>
                    <a:pt x="23" y="399"/>
                    <a:pt x="23" y="399"/>
                    <a:pt x="23" y="399"/>
                  </a:cubicBezTo>
                  <a:cubicBezTo>
                    <a:pt x="16" y="366"/>
                    <a:pt x="16" y="366"/>
                    <a:pt x="16" y="366"/>
                  </a:cubicBezTo>
                  <a:cubicBezTo>
                    <a:pt x="16" y="163"/>
                    <a:pt x="16" y="163"/>
                    <a:pt x="16" y="163"/>
                  </a:cubicBezTo>
                  <a:cubicBezTo>
                    <a:pt x="44" y="103"/>
                    <a:pt x="44" y="103"/>
                    <a:pt x="44" y="103"/>
                  </a:cubicBezTo>
                  <a:cubicBezTo>
                    <a:pt x="32" y="83"/>
                    <a:pt x="35" y="63"/>
                    <a:pt x="52" y="43"/>
                  </a:cubicBezTo>
                  <a:cubicBezTo>
                    <a:pt x="17" y="0"/>
                    <a:pt x="17" y="0"/>
                    <a:pt x="17" y="0"/>
                  </a:cubicBezTo>
                  <a:close/>
                </a:path>
              </a:pathLst>
            </a:custGeom>
            <a:solidFill>
              <a:srgbClr val="63808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46" name="Freeform 61"/>
            <p:cNvSpPr/>
            <p:nvPr/>
          </p:nvSpPr>
          <p:spPr bwMode="auto">
            <a:xfrm>
              <a:off x="4117" y="2208"/>
              <a:ext cx="168" cy="124"/>
            </a:xfrm>
            <a:custGeom>
              <a:avLst/>
              <a:gdLst>
                <a:gd name="T0" fmla="*/ 20 w 71"/>
                <a:gd name="T1" fmla="*/ 0 h 52"/>
                <a:gd name="T2" fmla="*/ 16 w 71"/>
                <a:gd name="T3" fmla="*/ 16 h 52"/>
                <a:gd name="T4" fmla="*/ 0 w 71"/>
                <a:gd name="T5" fmla="*/ 39 h 52"/>
                <a:gd name="T6" fmla="*/ 29 w 71"/>
                <a:gd name="T7" fmla="*/ 17 h 52"/>
                <a:gd name="T8" fmla="*/ 50 w 71"/>
                <a:gd name="T9" fmla="*/ 31 h 52"/>
                <a:gd name="T10" fmla="*/ 60 w 71"/>
                <a:gd name="T11" fmla="*/ 50 h 52"/>
                <a:gd name="T12" fmla="*/ 64 w 71"/>
                <a:gd name="T13" fmla="*/ 51 h 52"/>
                <a:gd name="T14" fmla="*/ 71 w 71"/>
                <a:gd name="T15" fmla="*/ 42 h 52"/>
                <a:gd name="T16" fmla="*/ 42 w 71"/>
                <a:gd name="T17" fmla="*/ 10 h 52"/>
                <a:gd name="T18" fmla="*/ 20 w 71"/>
                <a:gd name="T19"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 h="52">
                  <a:moveTo>
                    <a:pt x="20" y="0"/>
                  </a:moveTo>
                  <a:cubicBezTo>
                    <a:pt x="19" y="6"/>
                    <a:pt x="17" y="11"/>
                    <a:pt x="16" y="16"/>
                  </a:cubicBezTo>
                  <a:cubicBezTo>
                    <a:pt x="12" y="25"/>
                    <a:pt x="7" y="33"/>
                    <a:pt x="0" y="39"/>
                  </a:cubicBezTo>
                  <a:cubicBezTo>
                    <a:pt x="29" y="17"/>
                    <a:pt x="29" y="17"/>
                    <a:pt x="29" y="17"/>
                  </a:cubicBezTo>
                  <a:cubicBezTo>
                    <a:pt x="50" y="31"/>
                    <a:pt x="50" y="31"/>
                    <a:pt x="50" y="31"/>
                  </a:cubicBezTo>
                  <a:cubicBezTo>
                    <a:pt x="60" y="50"/>
                    <a:pt x="60" y="50"/>
                    <a:pt x="60" y="50"/>
                  </a:cubicBezTo>
                  <a:cubicBezTo>
                    <a:pt x="62" y="50"/>
                    <a:pt x="63" y="51"/>
                    <a:pt x="64" y="51"/>
                  </a:cubicBezTo>
                  <a:cubicBezTo>
                    <a:pt x="69" y="52"/>
                    <a:pt x="71" y="49"/>
                    <a:pt x="71" y="42"/>
                  </a:cubicBezTo>
                  <a:cubicBezTo>
                    <a:pt x="42" y="10"/>
                    <a:pt x="42" y="10"/>
                    <a:pt x="42" y="10"/>
                  </a:cubicBezTo>
                  <a:cubicBezTo>
                    <a:pt x="20" y="0"/>
                    <a:pt x="20" y="0"/>
                    <a:pt x="20" y="0"/>
                  </a:cubicBezTo>
                  <a:close/>
                </a:path>
              </a:pathLst>
            </a:custGeom>
            <a:solidFill>
              <a:srgbClr val="A56E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47" name="Freeform 62"/>
            <p:cNvSpPr/>
            <p:nvPr/>
          </p:nvSpPr>
          <p:spPr bwMode="auto">
            <a:xfrm>
              <a:off x="4064" y="2249"/>
              <a:ext cx="195" cy="99"/>
            </a:xfrm>
            <a:custGeom>
              <a:avLst/>
              <a:gdLst>
                <a:gd name="T0" fmla="*/ 82 w 82"/>
                <a:gd name="T1" fmla="*/ 33 h 42"/>
                <a:gd name="T2" fmla="*/ 72 w 82"/>
                <a:gd name="T3" fmla="*/ 14 h 42"/>
                <a:gd name="T4" fmla="*/ 51 w 82"/>
                <a:gd name="T5" fmla="*/ 0 h 42"/>
                <a:gd name="T6" fmla="*/ 22 w 82"/>
                <a:gd name="T7" fmla="*/ 22 h 42"/>
                <a:gd name="T8" fmla="*/ 18 w 82"/>
                <a:gd name="T9" fmla="*/ 25 h 42"/>
                <a:gd name="T10" fmla="*/ 0 w 82"/>
                <a:gd name="T11" fmla="*/ 34 h 42"/>
                <a:gd name="T12" fmla="*/ 67 w 82"/>
                <a:gd name="T13" fmla="*/ 22 h 42"/>
                <a:gd name="T14" fmla="*/ 82 w 82"/>
                <a:gd name="T15" fmla="*/ 33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42">
                  <a:moveTo>
                    <a:pt x="82" y="33"/>
                  </a:moveTo>
                  <a:cubicBezTo>
                    <a:pt x="72" y="14"/>
                    <a:pt x="72" y="14"/>
                    <a:pt x="72" y="14"/>
                  </a:cubicBezTo>
                  <a:cubicBezTo>
                    <a:pt x="51" y="0"/>
                    <a:pt x="51" y="0"/>
                    <a:pt x="51" y="0"/>
                  </a:cubicBezTo>
                  <a:cubicBezTo>
                    <a:pt x="22" y="22"/>
                    <a:pt x="22" y="22"/>
                    <a:pt x="22" y="22"/>
                  </a:cubicBezTo>
                  <a:cubicBezTo>
                    <a:pt x="20" y="23"/>
                    <a:pt x="19" y="24"/>
                    <a:pt x="18" y="25"/>
                  </a:cubicBezTo>
                  <a:cubicBezTo>
                    <a:pt x="13" y="29"/>
                    <a:pt x="7" y="31"/>
                    <a:pt x="0" y="34"/>
                  </a:cubicBezTo>
                  <a:cubicBezTo>
                    <a:pt x="23" y="42"/>
                    <a:pt x="45" y="38"/>
                    <a:pt x="67" y="22"/>
                  </a:cubicBezTo>
                  <a:cubicBezTo>
                    <a:pt x="74" y="27"/>
                    <a:pt x="79" y="31"/>
                    <a:pt x="82" y="33"/>
                  </a:cubicBezTo>
                  <a:close/>
                </a:path>
              </a:pathLst>
            </a:custGeom>
            <a:solidFill>
              <a:srgbClr val="DCA56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48" name="Freeform 63"/>
            <p:cNvSpPr/>
            <p:nvPr/>
          </p:nvSpPr>
          <p:spPr bwMode="auto">
            <a:xfrm>
              <a:off x="4509" y="2426"/>
              <a:ext cx="137" cy="244"/>
            </a:xfrm>
            <a:custGeom>
              <a:avLst/>
              <a:gdLst>
                <a:gd name="T0" fmla="*/ 57 w 58"/>
                <a:gd name="T1" fmla="*/ 16 h 103"/>
                <a:gd name="T2" fmla="*/ 56 w 58"/>
                <a:gd name="T3" fmla="*/ 14 h 103"/>
                <a:gd name="T4" fmla="*/ 6 w 58"/>
                <a:gd name="T5" fmla="*/ 5 h 103"/>
                <a:gd name="T6" fmla="*/ 3 w 58"/>
                <a:gd name="T7" fmla="*/ 12 h 103"/>
                <a:gd name="T8" fmla="*/ 51 w 58"/>
                <a:gd name="T9" fmla="*/ 21 h 103"/>
                <a:gd name="T10" fmla="*/ 46 w 58"/>
                <a:gd name="T11" fmla="*/ 65 h 103"/>
                <a:gd name="T12" fmla="*/ 38 w 58"/>
                <a:gd name="T13" fmla="*/ 80 h 103"/>
                <a:gd name="T14" fmla="*/ 25 w 58"/>
                <a:gd name="T15" fmla="*/ 88 h 103"/>
                <a:gd name="T16" fmla="*/ 33 w 58"/>
                <a:gd name="T17" fmla="*/ 79 h 103"/>
                <a:gd name="T18" fmla="*/ 43 w 58"/>
                <a:gd name="T19" fmla="*/ 53 h 103"/>
                <a:gd name="T20" fmla="*/ 32 w 58"/>
                <a:gd name="T21" fmla="*/ 60 h 103"/>
                <a:gd name="T22" fmla="*/ 22 w 58"/>
                <a:gd name="T23" fmla="*/ 84 h 103"/>
                <a:gd name="T24" fmla="*/ 0 w 58"/>
                <a:gd name="T25" fmla="*/ 99 h 103"/>
                <a:gd name="T26" fmla="*/ 3 w 58"/>
                <a:gd name="T27" fmla="*/ 103 h 103"/>
                <a:gd name="T28" fmla="*/ 11 w 58"/>
                <a:gd name="T29" fmla="*/ 98 h 103"/>
                <a:gd name="T30" fmla="*/ 21 w 58"/>
                <a:gd name="T31" fmla="*/ 98 h 103"/>
                <a:gd name="T32" fmla="*/ 48 w 58"/>
                <a:gd name="T33" fmla="*/ 78 h 103"/>
                <a:gd name="T34" fmla="*/ 57 w 58"/>
                <a:gd name="T35" fmla="*/ 16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8" h="103">
                  <a:moveTo>
                    <a:pt x="57" y="16"/>
                  </a:moveTo>
                  <a:cubicBezTo>
                    <a:pt x="56" y="15"/>
                    <a:pt x="56" y="14"/>
                    <a:pt x="56" y="14"/>
                  </a:cubicBezTo>
                  <a:cubicBezTo>
                    <a:pt x="41" y="3"/>
                    <a:pt x="24" y="0"/>
                    <a:pt x="6" y="5"/>
                  </a:cubicBezTo>
                  <a:cubicBezTo>
                    <a:pt x="3" y="12"/>
                    <a:pt x="3" y="12"/>
                    <a:pt x="3" y="12"/>
                  </a:cubicBezTo>
                  <a:cubicBezTo>
                    <a:pt x="51" y="21"/>
                    <a:pt x="51" y="21"/>
                    <a:pt x="51" y="21"/>
                  </a:cubicBezTo>
                  <a:cubicBezTo>
                    <a:pt x="46" y="65"/>
                    <a:pt x="46" y="65"/>
                    <a:pt x="46" y="65"/>
                  </a:cubicBezTo>
                  <a:cubicBezTo>
                    <a:pt x="38" y="80"/>
                    <a:pt x="38" y="80"/>
                    <a:pt x="38" y="80"/>
                  </a:cubicBezTo>
                  <a:cubicBezTo>
                    <a:pt x="25" y="88"/>
                    <a:pt x="25" y="88"/>
                    <a:pt x="25" y="88"/>
                  </a:cubicBezTo>
                  <a:cubicBezTo>
                    <a:pt x="33" y="79"/>
                    <a:pt x="33" y="79"/>
                    <a:pt x="33" y="79"/>
                  </a:cubicBezTo>
                  <a:cubicBezTo>
                    <a:pt x="43" y="53"/>
                    <a:pt x="43" y="53"/>
                    <a:pt x="43" y="53"/>
                  </a:cubicBezTo>
                  <a:cubicBezTo>
                    <a:pt x="32" y="60"/>
                    <a:pt x="32" y="60"/>
                    <a:pt x="32" y="60"/>
                  </a:cubicBezTo>
                  <a:cubicBezTo>
                    <a:pt x="22" y="84"/>
                    <a:pt x="22" y="84"/>
                    <a:pt x="22" y="84"/>
                  </a:cubicBezTo>
                  <a:cubicBezTo>
                    <a:pt x="0" y="99"/>
                    <a:pt x="0" y="99"/>
                    <a:pt x="0" y="99"/>
                  </a:cubicBezTo>
                  <a:cubicBezTo>
                    <a:pt x="1" y="100"/>
                    <a:pt x="2" y="101"/>
                    <a:pt x="3" y="103"/>
                  </a:cubicBezTo>
                  <a:cubicBezTo>
                    <a:pt x="11" y="98"/>
                    <a:pt x="11" y="98"/>
                    <a:pt x="11" y="98"/>
                  </a:cubicBezTo>
                  <a:cubicBezTo>
                    <a:pt x="21" y="98"/>
                    <a:pt x="21" y="98"/>
                    <a:pt x="21" y="98"/>
                  </a:cubicBezTo>
                  <a:cubicBezTo>
                    <a:pt x="48" y="78"/>
                    <a:pt x="48" y="78"/>
                    <a:pt x="48" y="78"/>
                  </a:cubicBezTo>
                  <a:cubicBezTo>
                    <a:pt x="55" y="60"/>
                    <a:pt x="58" y="39"/>
                    <a:pt x="57" y="16"/>
                  </a:cubicBezTo>
                  <a:close/>
                </a:path>
              </a:pathLst>
            </a:custGeom>
            <a:solidFill>
              <a:srgbClr val="A56E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49" name="Freeform 64"/>
            <p:cNvSpPr/>
            <p:nvPr/>
          </p:nvSpPr>
          <p:spPr bwMode="auto">
            <a:xfrm>
              <a:off x="4516" y="2436"/>
              <a:ext cx="7" cy="2"/>
            </a:xfrm>
            <a:custGeom>
              <a:avLst/>
              <a:gdLst>
                <a:gd name="T0" fmla="*/ 0 w 7"/>
                <a:gd name="T1" fmla="*/ 0 h 2"/>
                <a:gd name="T2" fmla="*/ 0 w 7"/>
                <a:gd name="T3" fmla="*/ 0 h 2"/>
                <a:gd name="T4" fmla="*/ 7 w 7"/>
                <a:gd name="T5" fmla="*/ 2 h 2"/>
                <a:gd name="T6" fmla="*/ 0 w 7"/>
                <a:gd name="T7" fmla="*/ 0 h 2"/>
                <a:gd name="T8" fmla="*/ 0 w 7"/>
                <a:gd name="T9" fmla="*/ 0 h 2"/>
              </a:gdLst>
              <a:ahLst/>
              <a:cxnLst>
                <a:cxn ang="0">
                  <a:pos x="T0" y="T1"/>
                </a:cxn>
                <a:cxn ang="0">
                  <a:pos x="T2" y="T3"/>
                </a:cxn>
                <a:cxn ang="0">
                  <a:pos x="T4" y="T5"/>
                </a:cxn>
                <a:cxn ang="0">
                  <a:pos x="T6" y="T7"/>
                </a:cxn>
                <a:cxn ang="0">
                  <a:pos x="T8" y="T9"/>
                </a:cxn>
              </a:cxnLst>
              <a:rect l="0" t="0" r="r" b="b"/>
              <a:pathLst>
                <a:path w="7" h="2">
                  <a:moveTo>
                    <a:pt x="0" y="0"/>
                  </a:moveTo>
                  <a:lnTo>
                    <a:pt x="0" y="0"/>
                  </a:lnTo>
                  <a:lnTo>
                    <a:pt x="7" y="2"/>
                  </a:lnTo>
                  <a:lnTo>
                    <a:pt x="0" y="0"/>
                  </a:lnTo>
                  <a:lnTo>
                    <a:pt x="0" y="0"/>
                  </a:lnTo>
                  <a:close/>
                </a:path>
              </a:pathLst>
            </a:custGeom>
            <a:solidFill>
              <a:srgbClr val="6666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50" name="Freeform 65"/>
            <p:cNvSpPr/>
            <p:nvPr/>
          </p:nvSpPr>
          <p:spPr bwMode="auto">
            <a:xfrm>
              <a:off x="4494" y="2512"/>
              <a:ext cx="64" cy="85"/>
            </a:xfrm>
            <a:custGeom>
              <a:avLst/>
              <a:gdLst>
                <a:gd name="T0" fmla="*/ 27 w 27"/>
                <a:gd name="T1" fmla="*/ 0 h 36"/>
                <a:gd name="T2" fmla="*/ 15 w 27"/>
                <a:gd name="T3" fmla="*/ 0 h 36"/>
                <a:gd name="T4" fmla="*/ 1 w 27"/>
                <a:gd name="T5" fmla="*/ 29 h 36"/>
                <a:gd name="T6" fmla="*/ 0 w 27"/>
                <a:gd name="T7" fmla="*/ 33 h 36"/>
                <a:gd name="T8" fmla="*/ 8 w 27"/>
                <a:gd name="T9" fmla="*/ 36 h 36"/>
                <a:gd name="T10" fmla="*/ 19 w 27"/>
                <a:gd name="T11" fmla="*/ 8 h 36"/>
                <a:gd name="T12" fmla="*/ 27 w 27"/>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27" h="36">
                  <a:moveTo>
                    <a:pt x="27" y="0"/>
                  </a:moveTo>
                  <a:cubicBezTo>
                    <a:pt x="15" y="0"/>
                    <a:pt x="15" y="0"/>
                    <a:pt x="15" y="0"/>
                  </a:cubicBezTo>
                  <a:cubicBezTo>
                    <a:pt x="12" y="17"/>
                    <a:pt x="8" y="27"/>
                    <a:pt x="1" y="29"/>
                  </a:cubicBezTo>
                  <a:cubicBezTo>
                    <a:pt x="1" y="30"/>
                    <a:pt x="1" y="32"/>
                    <a:pt x="0" y="33"/>
                  </a:cubicBezTo>
                  <a:cubicBezTo>
                    <a:pt x="3" y="35"/>
                    <a:pt x="6" y="36"/>
                    <a:pt x="8" y="36"/>
                  </a:cubicBezTo>
                  <a:cubicBezTo>
                    <a:pt x="15" y="35"/>
                    <a:pt x="19" y="26"/>
                    <a:pt x="19" y="8"/>
                  </a:cubicBezTo>
                  <a:cubicBezTo>
                    <a:pt x="27" y="0"/>
                    <a:pt x="27" y="0"/>
                    <a:pt x="27" y="0"/>
                  </a:cubicBezTo>
                  <a:close/>
                </a:path>
              </a:pathLst>
            </a:custGeom>
            <a:solidFill>
              <a:srgbClr val="A56E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51" name="Freeform 66"/>
            <p:cNvSpPr/>
            <p:nvPr/>
          </p:nvSpPr>
          <p:spPr bwMode="auto">
            <a:xfrm>
              <a:off x="4497" y="2455"/>
              <a:ext cx="133" cy="206"/>
            </a:xfrm>
            <a:custGeom>
              <a:avLst/>
              <a:gdLst>
                <a:gd name="T0" fmla="*/ 14 w 56"/>
                <a:gd name="T1" fmla="*/ 24 h 87"/>
                <a:gd name="T2" fmla="*/ 26 w 56"/>
                <a:gd name="T3" fmla="*/ 24 h 87"/>
                <a:gd name="T4" fmla="*/ 28 w 56"/>
                <a:gd name="T5" fmla="*/ 52 h 87"/>
                <a:gd name="T6" fmla="*/ 23 w 56"/>
                <a:gd name="T7" fmla="*/ 64 h 87"/>
                <a:gd name="T8" fmla="*/ 21 w 56"/>
                <a:gd name="T9" fmla="*/ 70 h 87"/>
                <a:gd name="T10" fmla="*/ 14 w 56"/>
                <a:gd name="T11" fmla="*/ 73 h 87"/>
                <a:gd name="T12" fmla="*/ 8 w 56"/>
                <a:gd name="T13" fmla="*/ 78 h 87"/>
                <a:gd name="T14" fmla="*/ 5 w 56"/>
                <a:gd name="T15" fmla="*/ 87 h 87"/>
                <a:gd name="T16" fmla="*/ 27 w 56"/>
                <a:gd name="T17" fmla="*/ 72 h 87"/>
                <a:gd name="T18" fmla="*/ 37 w 56"/>
                <a:gd name="T19" fmla="*/ 48 h 87"/>
                <a:gd name="T20" fmla="*/ 48 w 56"/>
                <a:gd name="T21" fmla="*/ 41 h 87"/>
                <a:gd name="T22" fmla="*/ 38 w 56"/>
                <a:gd name="T23" fmla="*/ 67 h 87"/>
                <a:gd name="T24" fmla="*/ 30 w 56"/>
                <a:gd name="T25" fmla="*/ 76 h 87"/>
                <a:gd name="T26" fmla="*/ 43 w 56"/>
                <a:gd name="T27" fmla="*/ 68 h 87"/>
                <a:gd name="T28" fmla="*/ 51 w 56"/>
                <a:gd name="T29" fmla="*/ 53 h 87"/>
                <a:gd name="T30" fmla="*/ 56 w 56"/>
                <a:gd name="T31" fmla="*/ 9 h 87"/>
                <a:gd name="T32" fmla="*/ 8 w 56"/>
                <a:gd name="T33" fmla="*/ 0 h 87"/>
                <a:gd name="T34" fmla="*/ 4 w 56"/>
                <a:gd name="T35" fmla="*/ 8 h 87"/>
                <a:gd name="T36" fmla="*/ 2 w 56"/>
                <a:gd name="T37" fmla="*/ 48 h 87"/>
                <a:gd name="T38" fmla="*/ 0 w 56"/>
                <a:gd name="T39" fmla="*/ 53 h 87"/>
                <a:gd name="T40" fmla="*/ 14 w 56"/>
                <a:gd name="T41" fmla="*/ 24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6" h="87">
                  <a:moveTo>
                    <a:pt x="14" y="24"/>
                  </a:moveTo>
                  <a:cubicBezTo>
                    <a:pt x="26" y="24"/>
                    <a:pt x="26" y="24"/>
                    <a:pt x="26" y="24"/>
                  </a:cubicBezTo>
                  <a:cubicBezTo>
                    <a:pt x="28" y="52"/>
                    <a:pt x="28" y="52"/>
                    <a:pt x="28" y="52"/>
                  </a:cubicBezTo>
                  <a:cubicBezTo>
                    <a:pt x="23" y="64"/>
                    <a:pt x="23" y="64"/>
                    <a:pt x="23" y="64"/>
                  </a:cubicBezTo>
                  <a:cubicBezTo>
                    <a:pt x="21" y="70"/>
                    <a:pt x="21" y="70"/>
                    <a:pt x="21" y="70"/>
                  </a:cubicBezTo>
                  <a:cubicBezTo>
                    <a:pt x="18" y="71"/>
                    <a:pt x="16" y="72"/>
                    <a:pt x="14" y="73"/>
                  </a:cubicBezTo>
                  <a:cubicBezTo>
                    <a:pt x="12" y="75"/>
                    <a:pt x="10" y="76"/>
                    <a:pt x="8" y="78"/>
                  </a:cubicBezTo>
                  <a:cubicBezTo>
                    <a:pt x="5" y="81"/>
                    <a:pt x="4" y="84"/>
                    <a:pt x="5" y="87"/>
                  </a:cubicBezTo>
                  <a:cubicBezTo>
                    <a:pt x="27" y="72"/>
                    <a:pt x="27" y="72"/>
                    <a:pt x="27" y="72"/>
                  </a:cubicBezTo>
                  <a:cubicBezTo>
                    <a:pt x="37" y="48"/>
                    <a:pt x="37" y="48"/>
                    <a:pt x="37" y="48"/>
                  </a:cubicBezTo>
                  <a:cubicBezTo>
                    <a:pt x="48" y="41"/>
                    <a:pt x="48" y="41"/>
                    <a:pt x="48" y="41"/>
                  </a:cubicBezTo>
                  <a:cubicBezTo>
                    <a:pt x="38" y="67"/>
                    <a:pt x="38" y="67"/>
                    <a:pt x="38" y="67"/>
                  </a:cubicBezTo>
                  <a:cubicBezTo>
                    <a:pt x="30" y="76"/>
                    <a:pt x="30" y="76"/>
                    <a:pt x="30" y="76"/>
                  </a:cubicBezTo>
                  <a:cubicBezTo>
                    <a:pt x="43" y="68"/>
                    <a:pt x="43" y="68"/>
                    <a:pt x="43" y="68"/>
                  </a:cubicBezTo>
                  <a:cubicBezTo>
                    <a:pt x="51" y="53"/>
                    <a:pt x="51" y="53"/>
                    <a:pt x="51" y="53"/>
                  </a:cubicBezTo>
                  <a:cubicBezTo>
                    <a:pt x="56" y="9"/>
                    <a:pt x="56" y="9"/>
                    <a:pt x="56" y="9"/>
                  </a:cubicBezTo>
                  <a:cubicBezTo>
                    <a:pt x="8" y="0"/>
                    <a:pt x="8" y="0"/>
                    <a:pt x="8" y="0"/>
                  </a:cubicBezTo>
                  <a:cubicBezTo>
                    <a:pt x="4" y="8"/>
                    <a:pt x="4" y="8"/>
                    <a:pt x="4" y="8"/>
                  </a:cubicBezTo>
                  <a:cubicBezTo>
                    <a:pt x="5" y="21"/>
                    <a:pt x="4" y="34"/>
                    <a:pt x="2" y="48"/>
                  </a:cubicBezTo>
                  <a:cubicBezTo>
                    <a:pt x="1" y="49"/>
                    <a:pt x="1" y="51"/>
                    <a:pt x="0" y="53"/>
                  </a:cubicBezTo>
                  <a:cubicBezTo>
                    <a:pt x="7" y="51"/>
                    <a:pt x="11" y="41"/>
                    <a:pt x="14" y="24"/>
                  </a:cubicBezTo>
                  <a:close/>
                </a:path>
              </a:pathLst>
            </a:custGeom>
            <a:solidFill>
              <a:srgbClr val="DCA56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52" name="Freeform 67"/>
            <p:cNvSpPr/>
            <p:nvPr/>
          </p:nvSpPr>
          <p:spPr bwMode="auto">
            <a:xfrm>
              <a:off x="4530" y="2606"/>
              <a:ext cx="21" cy="22"/>
            </a:xfrm>
            <a:custGeom>
              <a:avLst/>
              <a:gdLst>
                <a:gd name="T0" fmla="*/ 9 w 9"/>
                <a:gd name="T1" fmla="*/ 0 h 9"/>
                <a:gd name="T2" fmla="*/ 5 w 9"/>
                <a:gd name="T3" fmla="*/ 0 h 9"/>
                <a:gd name="T4" fmla="*/ 3 w 9"/>
                <a:gd name="T5" fmla="*/ 6 h 9"/>
                <a:gd name="T6" fmla="*/ 0 w 9"/>
                <a:gd name="T7" fmla="*/ 6 h 9"/>
                <a:gd name="T8" fmla="*/ 0 w 9"/>
                <a:gd name="T9" fmla="*/ 9 h 9"/>
                <a:gd name="T10" fmla="*/ 7 w 9"/>
                <a:gd name="T11" fmla="*/ 6 h 9"/>
                <a:gd name="T12" fmla="*/ 9 w 9"/>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9" h="9">
                  <a:moveTo>
                    <a:pt x="9" y="0"/>
                  </a:moveTo>
                  <a:cubicBezTo>
                    <a:pt x="8" y="0"/>
                    <a:pt x="7" y="0"/>
                    <a:pt x="5" y="0"/>
                  </a:cubicBezTo>
                  <a:cubicBezTo>
                    <a:pt x="3" y="6"/>
                    <a:pt x="3" y="6"/>
                    <a:pt x="3" y="6"/>
                  </a:cubicBezTo>
                  <a:cubicBezTo>
                    <a:pt x="0" y="6"/>
                    <a:pt x="0" y="6"/>
                    <a:pt x="0" y="6"/>
                  </a:cubicBezTo>
                  <a:cubicBezTo>
                    <a:pt x="0" y="7"/>
                    <a:pt x="0" y="8"/>
                    <a:pt x="0" y="9"/>
                  </a:cubicBezTo>
                  <a:cubicBezTo>
                    <a:pt x="2" y="8"/>
                    <a:pt x="4" y="7"/>
                    <a:pt x="7" y="6"/>
                  </a:cubicBezTo>
                  <a:cubicBezTo>
                    <a:pt x="9" y="0"/>
                    <a:pt x="9" y="0"/>
                    <a:pt x="9" y="0"/>
                  </a:cubicBezTo>
                  <a:close/>
                </a:path>
              </a:pathLst>
            </a:custGeom>
            <a:solidFill>
              <a:srgbClr val="A56E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53" name="Freeform 68"/>
            <p:cNvSpPr/>
            <p:nvPr/>
          </p:nvSpPr>
          <p:spPr bwMode="auto">
            <a:xfrm>
              <a:off x="4530" y="2606"/>
              <a:ext cx="12" cy="14"/>
            </a:xfrm>
            <a:custGeom>
              <a:avLst/>
              <a:gdLst>
                <a:gd name="T0" fmla="*/ 0 w 5"/>
                <a:gd name="T1" fmla="*/ 6 h 6"/>
                <a:gd name="T2" fmla="*/ 3 w 5"/>
                <a:gd name="T3" fmla="*/ 6 h 6"/>
                <a:gd name="T4" fmla="*/ 5 w 5"/>
                <a:gd name="T5" fmla="*/ 0 h 6"/>
                <a:gd name="T6" fmla="*/ 0 w 5"/>
                <a:gd name="T7" fmla="*/ 6 h 6"/>
              </a:gdLst>
              <a:ahLst/>
              <a:cxnLst>
                <a:cxn ang="0">
                  <a:pos x="T0" y="T1"/>
                </a:cxn>
                <a:cxn ang="0">
                  <a:pos x="T2" y="T3"/>
                </a:cxn>
                <a:cxn ang="0">
                  <a:pos x="T4" y="T5"/>
                </a:cxn>
                <a:cxn ang="0">
                  <a:pos x="T6" y="T7"/>
                </a:cxn>
              </a:cxnLst>
              <a:rect l="0" t="0" r="r" b="b"/>
              <a:pathLst>
                <a:path w="5" h="6">
                  <a:moveTo>
                    <a:pt x="0" y="6"/>
                  </a:moveTo>
                  <a:cubicBezTo>
                    <a:pt x="3" y="6"/>
                    <a:pt x="3" y="6"/>
                    <a:pt x="3" y="6"/>
                  </a:cubicBezTo>
                  <a:cubicBezTo>
                    <a:pt x="5" y="0"/>
                    <a:pt x="5" y="0"/>
                    <a:pt x="5" y="0"/>
                  </a:cubicBezTo>
                  <a:cubicBezTo>
                    <a:pt x="2" y="1"/>
                    <a:pt x="0" y="3"/>
                    <a:pt x="0" y="6"/>
                  </a:cubicBezTo>
                  <a:close/>
                </a:path>
              </a:pathLst>
            </a:custGeom>
            <a:solidFill>
              <a:srgbClr val="DCA56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54" name="Freeform 69"/>
            <p:cNvSpPr/>
            <p:nvPr/>
          </p:nvSpPr>
          <p:spPr bwMode="auto">
            <a:xfrm>
              <a:off x="4257" y="3828"/>
              <a:ext cx="301" cy="52"/>
            </a:xfrm>
            <a:custGeom>
              <a:avLst/>
              <a:gdLst>
                <a:gd name="T0" fmla="*/ 0 w 301"/>
                <a:gd name="T1" fmla="*/ 0 h 52"/>
                <a:gd name="T2" fmla="*/ 7 w 301"/>
                <a:gd name="T3" fmla="*/ 24 h 52"/>
                <a:gd name="T4" fmla="*/ 24 w 301"/>
                <a:gd name="T5" fmla="*/ 47 h 52"/>
                <a:gd name="T6" fmla="*/ 301 w 301"/>
                <a:gd name="T7" fmla="*/ 52 h 52"/>
                <a:gd name="T8" fmla="*/ 159 w 301"/>
                <a:gd name="T9" fmla="*/ 0 h 52"/>
                <a:gd name="T10" fmla="*/ 0 w 301"/>
                <a:gd name="T11" fmla="*/ 0 h 52"/>
                <a:gd name="T12" fmla="*/ 0 w 301"/>
                <a:gd name="T13" fmla="*/ 0 h 52"/>
              </a:gdLst>
              <a:ahLst/>
              <a:cxnLst>
                <a:cxn ang="0">
                  <a:pos x="T0" y="T1"/>
                </a:cxn>
                <a:cxn ang="0">
                  <a:pos x="T2" y="T3"/>
                </a:cxn>
                <a:cxn ang="0">
                  <a:pos x="T4" y="T5"/>
                </a:cxn>
                <a:cxn ang="0">
                  <a:pos x="T6" y="T7"/>
                </a:cxn>
                <a:cxn ang="0">
                  <a:pos x="T8" y="T9"/>
                </a:cxn>
                <a:cxn ang="0">
                  <a:pos x="T10" y="T11"/>
                </a:cxn>
                <a:cxn ang="0">
                  <a:pos x="T12" y="T13"/>
                </a:cxn>
              </a:cxnLst>
              <a:rect l="0" t="0" r="r" b="b"/>
              <a:pathLst>
                <a:path w="301" h="52">
                  <a:moveTo>
                    <a:pt x="0" y="0"/>
                  </a:moveTo>
                  <a:lnTo>
                    <a:pt x="7" y="24"/>
                  </a:lnTo>
                  <a:lnTo>
                    <a:pt x="24" y="47"/>
                  </a:lnTo>
                  <a:lnTo>
                    <a:pt x="301" y="52"/>
                  </a:lnTo>
                  <a:lnTo>
                    <a:pt x="159" y="0"/>
                  </a:lnTo>
                  <a:lnTo>
                    <a:pt x="0" y="0"/>
                  </a:lnTo>
                  <a:lnTo>
                    <a:pt x="0" y="0"/>
                  </a:lnTo>
                  <a:close/>
                </a:path>
              </a:pathLst>
            </a:custGeom>
            <a:solidFill>
              <a:srgbClr val="6633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55" name="Freeform 70"/>
            <p:cNvSpPr/>
            <p:nvPr/>
          </p:nvSpPr>
          <p:spPr bwMode="auto">
            <a:xfrm>
              <a:off x="4034" y="3771"/>
              <a:ext cx="638" cy="244"/>
            </a:xfrm>
            <a:custGeom>
              <a:avLst/>
              <a:gdLst>
                <a:gd name="T0" fmla="*/ 92 w 269"/>
                <a:gd name="T1" fmla="*/ 58 h 103"/>
                <a:gd name="T2" fmla="*/ 111 w 269"/>
                <a:gd name="T3" fmla="*/ 87 h 103"/>
                <a:gd name="T4" fmla="*/ 1 w 269"/>
                <a:gd name="T5" fmla="*/ 67 h 103"/>
                <a:gd name="T6" fmla="*/ 0 w 269"/>
                <a:gd name="T7" fmla="*/ 73 h 103"/>
                <a:gd name="T8" fmla="*/ 30 w 269"/>
                <a:gd name="T9" fmla="*/ 86 h 103"/>
                <a:gd name="T10" fmla="*/ 124 w 269"/>
                <a:gd name="T11" fmla="*/ 103 h 103"/>
                <a:gd name="T12" fmla="*/ 124 w 269"/>
                <a:gd name="T13" fmla="*/ 72 h 103"/>
                <a:gd name="T14" fmla="*/ 111 w 269"/>
                <a:gd name="T15" fmla="*/ 53 h 103"/>
                <a:gd name="T16" fmla="*/ 163 w 269"/>
                <a:gd name="T17" fmla="*/ 59 h 103"/>
                <a:gd name="T18" fmla="*/ 262 w 269"/>
                <a:gd name="T19" fmla="*/ 57 h 103"/>
                <a:gd name="T20" fmla="*/ 194 w 269"/>
                <a:gd name="T21" fmla="*/ 21 h 103"/>
                <a:gd name="T22" fmla="*/ 167 w 269"/>
                <a:gd name="T23" fmla="*/ 0 h 103"/>
                <a:gd name="T24" fmla="*/ 94 w 269"/>
                <a:gd name="T25" fmla="*/ 24 h 103"/>
                <a:gd name="T26" fmla="*/ 161 w 269"/>
                <a:gd name="T27" fmla="*/ 24 h 103"/>
                <a:gd name="T28" fmla="*/ 221 w 269"/>
                <a:gd name="T29" fmla="*/ 46 h 103"/>
                <a:gd name="T30" fmla="*/ 104 w 269"/>
                <a:gd name="T31" fmla="*/ 44 h 103"/>
                <a:gd name="T32" fmla="*/ 97 w 269"/>
                <a:gd name="T33" fmla="*/ 34 h 103"/>
                <a:gd name="T34" fmla="*/ 56 w 269"/>
                <a:gd name="T35" fmla="*/ 46 h 103"/>
                <a:gd name="T36" fmla="*/ 92 w 269"/>
                <a:gd name="T37" fmla="*/ 5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9" h="103">
                  <a:moveTo>
                    <a:pt x="92" y="58"/>
                  </a:moveTo>
                  <a:cubicBezTo>
                    <a:pt x="111" y="87"/>
                    <a:pt x="111" y="87"/>
                    <a:pt x="111" y="87"/>
                  </a:cubicBezTo>
                  <a:cubicBezTo>
                    <a:pt x="1" y="67"/>
                    <a:pt x="1" y="67"/>
                    <a:pt x="1" y="67"/>
                  </a:cubicBezTo>
                  <a:cubicBezTo>
                    <a:pt x="0" y="73"/>
                    <a:pt x="0" y="73"/>
                    <a:pt x="0" y="73"/>
                  </a:cubicBezTo>
                  <a:cubicBezTo>
                    <a:pt x="30" y="86"/>
                    <a:pt x="30" y="86"/>
                    <a:pt x="30" y="86"/>
                  </a:cubicBezTo>
                  <a:cubicBezTo>
                    <a:pt x="124" y="103"/>
                    <a:pt x="124" y="103"/>
                    <a:pt x="124" y="103"/>
                  </a:cubicBezTo>
                  <a:cubicBezTo>
                    <a:pt x="138" y="93"/>
                    <a:pt x="138" y="83"/>
                    <a:pt x="124" y="72"/>
                  </a:cubicBezTo>
                  <a:cubicBezTo>
                    <a:pt x="111" y="53"/>
                    <a:pt x="111" y="53"/>
                    <a:pt x="111" y="53"/>
                  </a:cubicBezTo>
                  <a:cubicBezTo>
                    <a:pt x="163" y="59"/>
                    <a:pt x="163" y="59"/>
                    <a:pt x="163" y="59"/>
                  </a:cubicBezTo>
                  <a:cubicBezTo>
                    <a:pt x="199" y="69"/>
                    <a:pt x="232" y="68"/>
                    <a:pt x="262" y="57"/>
                  </a:cubicBezTo>
                  <a:cubicBezTo>
                    <a:pt x="269" y="36"/>
                    <a:pt x="246" y="24"/>
                    <a:pt x="194" y="21"/>
                  </a:cubicBezTo>
                  <a:cubicBezTo>
                    <a:pt x="167" y="0"/>
                    <a:pt x="167" y="0"/>
                    <a:pt x="167" y="0"/>
                  </a:cubicBezTo>
                  <a:cubicBezTo>
                    <a:pt x="151" y="13"/>
                    <a:pt x="127" y="21"/>
                    <a:pt x="94" y="24"/>
                  </a:cubicBezTo>
                  <a:cubicBezTo>
                    <a:pt x="161" y="24"/>
                    <a:pt x="161" y="24"/>
                    <a:pt x="161" y="24"/>
                  </a:cubicBezTo>
                  <a:cubicBezTo>
                    <a:pt x="221" y="46"/>
                    <a:pt x="221" y="46"/>
                    <a:pt x="221" y="46"/>
                  </a:cubicBezTo>
                  <a:cubicBezTo>
                    <a:pt x="104" y="44"/>
                    <a:pt x="104" y="44"/>
                    <a:pt x="104" y="44"/>
                  </a:cubicBezTo>
                  <a:cubicBezTo>
                    <a:pt x="97" y="34"/>
                    <a:pt x="97" y="34"/>
                    <a:pt x="97" y="34"/>
                  </a:cubicBezTo>
                  <a:cubicBezTo>
                    <a:pt x="84" y="40"/>
                    <a:pt x="70" y="44"/>
                    <a:pt x="56" y="46"/>
                  </a:cubicBezTo>
                  <a:cubicBezTo>
                    <a:pt x="92" y="58"/>
                    <a:pt x="92" y="58"/>
                    <a:pt x="92" y="58"/>
                  </a:cubicBezTo>
                  <a:close/>
                </a:path>
              </a:pathLst>
            </a:custGeom>
            <a:solidFill>
              <a:srgbClr val="2B15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56" name="Freeform 71"/>
            <p:cNvSpPr/>
            <p:nvPr/>
          </p:nvSpPr>
          <p:spPr bwMode="auto">
            <a:xfrm>
              <a:off x="4036" y="3880"/>
              <a:ext cx="261" cy="97"/>
            </a:xfrm>
            <a:custGeom>
              <a:avLst/>
              <a:gdLst>
                <a:gd name="T0" fmla="*/ 110 w 110"/>
                <a:gd name="T1" fmla="*/ 41 h 41"/>
                <a:gd name="T2" fmla="*/ 91 w 110"/>
                <a:gd name="T3" fmla="*/ 12 h 41"/>
                <a:gd name="T4" fmla="*/ 55 w 110"/>
                <a:gd name="T5" fmla="*/ 0 h 41"/>
                <a:gd name="T6" fmla="*/ 1 w 110"/>
                <a:gd name="T7" fmla="*/ 1 h 41"/>
                <a:gd name="T8" fmla="*/ 0 w 110"/>
                <a:gd name="T9" fmla="*/ 21 h 41"/>
                <a:gd name="T10" fmla="*/ 110 w 110"/>
                <a:gd name="T11" fmla="*/ 41 h 41"/>
              </a:gdLst>
              <a:ahLst/>
              <a:cxnLst>
                <a:cxn ang="0">
                  <a:pos x="T0" y="T1"/>
                </a:cxn>
                <a:cxn ang="0">
                  <a:pos x="T2" y="T3"/>
                </a:cxn>
                <a:cxn ang="0">
                  <a:pos x="T4" y="T5"/>
                </a:cxn>
                <a:cxn ang="0">
                  <a:pos x="T6" y="T7"/>
                </a:cxn>
                <a:cxn ang="0">
                  <a:pos x="T8" y="T9"/>
                </a:cxn>
                <a:cxn ang="0">
                  <a:pos x="T10" y="T11"/>
                </a:cxn>
              </a:cxnLst>
              <a:rect l="0" t="0" r="r" b="b"/>
              <a:pathLst>
                <a:path w="110" h="41">
                  <a:moveTo>
                    <a:pt x="110" y="41"/>
                  </a:moveTo>
                  <a:cubicBezTo>
                    <a:pt x="91" y="12"/>
                    <a:pt x="91" y="12"/>
                    <a:pt x="91" y="12"/>
                  </a:cubicBezTo>
                  <a:cubicBezTo>
                    <a:pt x="55" y="0"/>
                    <a:pt x="55" y="0"/>
                    <a:pt x="55" y="0"/>
                  </a:cubicBezTo>
                  <a:cubicBezTo>
                    <a:pt x="38" y="3"/>
                    <a:pt x="20" y="3"/>
                    <a:pt x="1" y="1"/>
                  </a:cubicBezTo>
                  <a:cubicBezTo>
                    <a:pt x="0" y="21"/>
                    <a:pt x="0" y="21"/>
                    <a:pt x="0" y="21"/>
                  </a:cubicBezTo>
                  <a:cubicBezTo>
                    <a:pt x="110" y="41"/>
                    <a:pt x="110" y="41"/>
                    <a:pt x="110" y="41"/>
                  </a:cubicBezTo>
                  <a:close/>
                </a:path>
              </a:pathLst>
            </a:custGeom>
            <a:solidFill>
              <a:srgbClr val="6633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grpSp>
      <p:sp>
        <p:nvSpPr>
          <p:cNvPr id="57" name="文本框 62"/>
          <p:cNvSpPr txBox="1"/>
          <p:nvPr/>
        </p:nvSpPr>
        <p:spPr>
          <a:xfrm>
            <a:off x="7412435" y="3409666"/>
            <a:ext cx="3509954" cy="2308336"/>
          </a:xfrm>
          <a:prstGeom prst="rect">
            <a:avLst/>
          </a:prstGeom>
          <a:noFill/>
        </p:spPr>
        <p:txBody>
          <a:bodyPr wrap="square" lIns="91451" tIns="45726" rIns="91451" bIns="45726" rtlCol="0">
            <a:spAutoFit/>
          </a:bodyPr>
          <a:lstStyle/>
          <a:p>
            <a:pPr>
              <a:lnSpc>
                <a:spcPct val="150000"/>
              </a:lnSpc>
            </a:pPr>
            <a:r>
              <a:rPr lang="zh-CN" altLang="en-US" sz="1600" dirty="0">
                <a:solidFill>
                  <a:schemeClr val="tx1">
                    <a:lumMod val="50000"/>
                    <a:lumOff val="50000"/>
                  </a:schemeClr>
                </a:solidFill>
              </a:rPr>
              <a:t>文字内容需概括精炼，建议与标题相关并符合整体语言风格，语言描述尽量简洁生动。文字内容需概括精炼，建议与标题相关并符合整体语言风格，语言描述尽量简洁生动。</a:t>
            </a:r>
            <a:endParaRPr lang="zh-CN" altLang="en-US" sz="1600" dirty="0">
              <a:solidFill>
                <a:schemeClr val="tx1">
                  <a:lumMod val="50000"/>
                  <a:lumOff val="50000"/>
                </a:schemeClr>
              </a:solidFill>
              <a:latin typeface="+mn-ea"/>
              <a:cs typeface="+mn-ea"/>
            </a:endParaRPr>
          </a:p>
          <a:p>
            <a:pPr>
              <a:lnSpc>
                <a:spcPct val="150000"/>
              </a:lnSpc>
            </a:pPr>
            <a:endParaRPr lang="zh-CN" altLang="en-US" sz="1600" dirty="0">
              <a:solidFill>
                <a:schemeClr val="tx1">
                  <a:lumMod val="50000"/>
                  <a:lumOff val="50000"/>
                </a:schemeClr>
              </a:solidFill>
              <a:latin typeface="+mn-ea"/>
              <a:cs typeface="+mn-ea"/>
            </a:endParaRPr>
          </a:p>
        </p:txBody>
      </p:sp>
      <p:sp>
        <p:nvSpPr>
          <p:cNvPr id="58" name="矩形 57"/>
          <p:cNvSpPr/>
          <p:nvPr/>
        </p:nvSpPr>
        <p:spPr>
          <a:xfrm>
            <a:off x="7412435" y="2752894"/>
            <a:ext cx="2188364" cy="497244"/>
          </a:xfrm>
          <a:prstGeom prst="rect">
            <a:avLst/>
          </a:prstGeom>
        </p:spPr>
        <p:txBody>
          <a:bodyPr wrap="none" lIns="91451" tIns="45726" rIns="91451" bIns="45726">
            <a:spAutoFit/>
          </a:bodyPr>
          <a:lstStyle/>
          <a:p>
            <a:r>
              <a:rPr lang="zh-CN" altLang="en-US" sz="2600" b="1" dirty="0">
                <a:solidFill>
                  <a:schemeClr val="tx2"/>
                </a:solidFill>
                <a:latin typeface="+mn-ea"/>
                <a:cs typeface="+mn-ea"/>
              </a:rPr>
              <a:t>点击输入标题</a:t>
            </a:r>
            <a:endParaRPr lang="zh-CN" altLang="en-US" sz="2600" b="1" dirty="0">
              <a:solidFill>
                <a:schemeClr val="tx2"/>
              </a:solidFill>
              <a:cs typeface="+mn-ea"/>
            </a:endParaRPr>
          </a:p>
        </p:txBody>
      </p:sp>
      <p:cxnSp>
        <p:nvCxnSpPr>
          <p:cNvPr id="59" name="直接连接符 58"/>
          <p:cNvCxnSpPr/>
          <p:nvPr/>
        </p:nvCxnSpPr>
        <p:spPr>
          <a:xfrm>
            <a:off x="7494432" y="3283903"/>
            <a:ext cx="3396823" cy="0"/>
          </a:xfrm>
          <a:prstGeom prst="line">
            <a:avLst/>
          </a:prstGeom>
          <a:ln w="50800" cmpd="thickThin">
            <a:solidFill>
              <a:schemeClr val="tx2"/>
            </a:solidFill>
            <a:prstDash val="solid"/>
          </a:ln>
        </p:spPr>
        <p:style>
          <a:lnRef idx="1">
            <a:schemeClr val="accent1"/>
          </a:lnRef>
          <a:fillRef idx="0">
            <a:schemeClr val="accent1"/>
          </a:fillRef>
          <a:effectRef idx="0">
            <a:schemeClr val="accent1"/>
          </a:effectRef>
          <a:fontRef idx="minor">
            <a:schemeClr val="tx1"/>
          </a:fontRef>
        </p:style>
      </p:cxnSp>
      <p:grpSp>
        <p:nvGrpSpPr>
          <p:cNvPr id="60" name="组合 59"/>
          <p:cNvGrpSpPr/>
          <p:nvPr/>
        </p:nvGrpSpPr>
        <p:grpSpPr>
          <a:xfrm>
            <a:off x="1127642" y="4137657"/>
            <a:ext cx="3820799" cy="1939953"/>
            <a:chOff x="1126654" y="4137355"/>
            <a:chExt cx="3820151" cy="1939812"/>
          </a:xfrm>
        </p:grpSpPr>
        <p:grpSp>
          <p:nvGrpSpPr>
            <p:cNvPr id="61" name="组合 60"/>
            <p:cNvGrpSpPr/>
            <p:nvPr/>
          </p:nvGrpSpPr>
          <p:grpSpPr>
            <a:xfrm>
              <a:off x="1126654" y="4137355"/>
              <a:ext cx="3820151" cy="1939812"/>
              <a:chOff x="1136088" y="4143150"/>
              <a:chExt cx="3820151" cy="1939812"/>
            </a:xfrm>
          </p:grpSpPr>
          <p:sp>
            <p:nvSpPr>
              <p:cNvPr id="63" name="Freeform 24"/>
              <p:cNvSpPr/>
              <p:nvPr/>
            </p:nvSpPr>
            <p:spPr bwMode="auto">
              <a:xfrm>
                <a:off x="1136088" y="4143150"/>
                <a:ext cx="3820151" cy="1939812"/>
              </a:xfrm>
              <a:custGeom>
                <a:avLst/>
                <a:gdLst>
                  <a:gd name="T0" fmla="*/ 266 w 923"/>
                  <a:gd name="T1" fmla="*/ 0 h 469"/>
                  <a:gd name="T2" fmla="*/ 0 w 923"/>
                  <a:gd name="T3" fmla="*/ 188 h 469"/>
                  <a:gd name="T4" fmla="*/ 156 w 923"/>
                  <a:gd name="T5" fmla="*/ 353 h 469"/>
                  <a:gd name="T6" fmla="*/ 226 w 923"/>
                  <a:gd name="T7" fmla="*/ 359 h 469"/>
                  <a:gd name="T8" fmla="*/ 383 w 923"/>
                  <a:gd name="T9" fmla="*/ 340 h 469"/>
                  <a:gd name="T10" fmla="*/ 544 w 923"/>
                  <a:gd name="T11" fmla="*/ 320 h 469"/>
                  <a:gd name="T12" fmla="*/ 923 w 923"/>
                  <a:gd name="T13" fmla="*/ 469 h 469"/>
                  <a:gd name="T14" fmla="*/ 358 w 923"/>
                  <a:gd name="T15" fmla="*/ 7 h 469"/>
                  <a:gd name="T16" fmla="*/ 266 w 923"/>
                  <a:gd name="T17" fmla="*/ 0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3" h="469">
                    <a:moveTo>
                      <a:pt x="266" y="0"/>
                    </a:moveTo>
                    <a:cubicBezTo>
                      <a:pt x="83" y="0"/>
                      <a:pt x="0" y="95"/>
                      <a:pt x="0" y="188"/>
                    </a:cubicBezTo>
                    <a:cubicBezTo>
                      <a:pt x="0" y="263"/>
                      <a:pt x="55" y="336"/>
                      <a:pt x="156" y="353"/>
                    </a:cubicBezTo>
                    <a:cubicBezTo>
                      <a:pt x="180" y="357"/>
                      <a:pt x="203" y="359"/>
                      <a:pt x="226" y="359"/>
                    </a:cubicBezTo>
                    <a:cubicBezTo>
                      <a:pt x="280" y="359"/>
                      <a:pt x="331" y="349"/>
                      <a:pt x="383" y="340"/>
                    </a:cubicBezTo>
                    <a:cubicBezTo>
                      <a:pt x="434" y="330"/>
                      <a:pt x="486" y="320"/>
                      <a:pt x="544" y="320"/>
                    </a:cubicBezTo>
                    <a:cubicBezTo>
                      <a:pt x="646" y="320"/>
                      <a:pt x="764" y="351"/>
                      <a:pt x="923" y="469"/>
                    </a:cubicBezTo>
                    <a:cubicBezTo>
                      <a:pt x="923" y="469"/>
                      <a:pt x="780" y="70"/>
                      <a:pt x="358" y="7"/>
                    </a:cubicBezTo>
                    <a:cubicBezTo>
                      <a:pt x="325" y="2"/>
                      <a:pt x="294" y="0"/>
                      <a:pt x="266" y="0"/>
                    </a:cubicBezTo>
                  </a:path>
                </a:pathLst>
              </a:custGeom>
              <a:solidFill>
                <a:schemeClr val="accent2"/>
              </a:solidFill>
              <a:ln>
                <a:noFill/>
              </a:ln>
              <a:effectLst>
                <a:outerShdw blurRad="127000" dist="25400" dir="16200000" sx="101000" sy="101000" rotWithShape="0">
                  <a:prstClr val="black">
                    <a:alpha val="50000"/>
                  </a:prstClr>
                </a:outerShdw>
              </a:effectLst>
            </p:spPr>
            <p:txBody>
              <a:bodyPr vert="horz" wrap="square" lIns="91440" tIns="45720" rIns="91440" bIns="45720" numCol="1" anchor="t" anchorCtr="0" compatLnSpc="1"/>
              <a:lstStyle/>
              <a:p>
                <a:endParaRPr lang="zh-CN" altLang="en-US">
                  <a:cs typeface="+mn-ea"/>
                </a:endParaRPr>
              </a:p>
            </p:txBody>
          </p:sp>
          <p:sp>
            <p:nvSpPr>
              <p:cNvPr id="64" name="文本框 19"/>
              <p:cNvSpPr txBox="1"/>
              <p:nvPr/>
            </p:nvSpPr>
            <p:spPr>
              <a:xfrm>
                <a:off x="1222071" y="4537972"/>
                <a:ext cx="1175431" cy="748045"/>
              </a:xfrm>
              <a:prstGeom prst="rect">
                <a:avLst/>
              </a:prstGeom>
              <a:noFill/>
            </p:spPr>
            <p:txBody>
              <a:bodyPr wrap="square" rtlCol="0" anchor="ctr" anchorCtr="0">
                <a:spAutoFit/>
              </a:bodyPr>
              <a:lstStyle/>
              <a:p>
                <a:pPr algn="ctr"/>
                <a:r>
                  <a:rPr lang="en-US" altLang="zh-CN" sz="4100" dirty="0">
                    <a:solidFill>
                      <a:schemeClr val="bg1"/>
                    </a:solidFill>
                    <a:latin typeface="+mn-ea"/>
                    <a:cs typeface="+mn-ea"/>
                  </a:rPr>
                  <a:t>01</a:t>
                </a:r>
                <a:endParaRPr lang="zh-CN" altLang="en-US" sz="4100" dirty="0">
                  <a:solidFill>
                    <a:schemeClr val="bg1"/>
                  </a:solidFill>
                  <a:latin typeface="+mn-ea"/>
                  <a:cs typeface="+mn-ea"/>
                </a:endParaRPr>
              </a:p>
            </p:txBody>
          </p:sp>
          <p:sp>
            <p:nvSpPr>
              <p:cNvPr id="65" name="文本框 11"/>
              <p:cNvSpPr txBox="1"/>
              <p:nvPr/>
            </p:nvSpPr>
            <p:spPr>
              <a:xfrm>
                <a:off x="2083855" y="4496766"/>
                <a:ext cx="1756703" cy="923263"/>
              </a:xfrm>
              <a:prstGeom prst="rect">
                <a:avLst/>
              </a:prstGeom>
              <a:noFill/>
            </p:spPr>
            <p:txBody>
              <a:bodyPr wrap="square" rtlCol="0">
                <a:spAutoFit/>
              </a:bodyPr>
              <a:lstStyle/>
              <a:p>
                <a:pPr>
                  <a:lnSpc>
                    <a:spcPct val="150000"/>
                  </a:lnSpc>
                </a:pPr>
                <a:r>
                  <a:rPr lang="zh-CN" altLang="en-US" sz="1200" dirty="0">
                    <a:solidFill>
                      <a:schemeClr val="bg1"/>
                    </a:solidFill>
                    <a:latin typeface="+mn-ea"/>
                    <a:cs typeface="+mn-ea"/>
                  </a:rPr>
                  <a:t>点击输入文本点击输入文本点击输入文本点击输入文本点击输入文本</a:t>
                </a:r>
                <a:endParaRPr lang="zh-CN" altLang="en-US" sz="1200" dirty="0">
                  <a:solidFill>
                    <a:schemeClr val="bg1"/>
                  </a:solidFill>
                  <a:latin typeface="+mn-ea"/>
                  <a:cs typeface="+mn-ea"/>
                </a:endParaRPr>
              </a:p>
            </p:txBody>
          </p:sp>
        </p:grpSp>
        <p:sp>
          <p:nvSpPr>
            <p:cNvPr id="62" name="椭圆 61"/>
            <p:cNvSpPr/>
            <p:nvPr/>
          </p:nvSpPr>
          <p:spPr>
            <a:xfrm>
              <a:off x="1447437" y="4549644"/>
              <a:ext cx="724702" cy="724702"/>
            </a:xfrm>
            <a:prstGeom prst="ellipse">
              <a:avLst/>
            </a:prstGeom>
            <a:gradFill>
              <a:gsLst>
                <a:gs pos="0">
                  <a:schemeClr val="tx1">
                    <a:alpha val="5000"/>
                  </a:schemeClr>
                </a:gs>
                <a:gs pos="75000">
                  <a:schemeClr val="tx1">
                    <a:alpha val="15000"/>
                  </a:schemeClr>
                </a:gs>
              </a:gsLst>
              <a:path path="circle">
                <a:fillToRect l="50000" t="50000" r="50000" b="50000"/>
              </a:path>
            </a:gradFill>
            <a:ln>
              <a:noFill/>
            </a:ln>
            <a:effectLst/>
          </p:spPr>
          <p:txBody>
            <a:bodyPr vert="horz" wrap="square" lIns="91440" tIns="45720" rIns="91440" bIns="45720" numCol="1" anchor="t" anchorCtr="0" compatLnSpc="1"/>
            <a:lstStyle/>
            <a:p>
              <a:endParaRPr lang="zh-CN" altLang="en-US">
                <a:cs typeface="+mn-ea"/>
              </a:endParaRPr>
            </a:p>
          </p:txBody>
        </p:sp>
      </p:grpSp>
      <p:sp>
        <p:nvSpPr>
          <p:cNvPr id="66" name="标题 65"/>
          <p:cNvSpPr>
            <a:spLocks noGrp="1"/>
          </p:cNvSpPr>
          <p:nvPr>
            <p:ph type="title"/>
          </p:nvPr>
        </p:nvSpPr>
        <p:spPr/>
        <p:txBody>
          <a:bodyPr/>
          <a:lstStyle/>
          <a:p>
            <a:r>
              <a:rPr lang="zh-CN" altLang="en-US" dirty="0">
                <a:cs typeface="+mn-ea"/>
              </a:rPr>
              <a:t>单击此处添加标题</a:t>
            </a:r>
            <a:endParaRPr lang="zh-CN" altLang="en-US" dirty="0">
              <a:ea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heel(1)">
                                      <p:cBhvr>
                                        <p:cTn id="7" dur="2000"/>
                                        <p:tgtEl>
                                          <p:spTgt spid="60"/>
                                        </p:tgtEl>
                                      </p:cBhvr>
                                    </p:animEffect>
                                  </p:childTnLst>
                                </p:cTn>
                              </p:par>
                            </p:childTnLst>
                          </p:cTn>
                        </p:par>
                        <p:par>
                          <p:cTn id="8" fill="hold">
                            <p:stCondLst>
                              <p:cond delay="2000"/>
                            </p:stCondLst>
                            <p:childTnLst>
                              <p:par>
                                <p:cTn id="9" presetID="21" presetClass="entr" presetSubtype="1"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heel(1)">
                                      <p:cBhvr>
                                        <p:cTn id="11" dur="2000"/>
                                        <p:tgtEl>
                                          <p:spTgt spid="8"/>
                                        </p:tgtEl>
                                      </p:cBhvr>
                                    </p:animEffect>
                                  </p:childTnLst>
                                </p:cTn>
                              </p:par>
                            </p:childTnLst>
                          </p:cTn>
                        </p:par>
                        <p:par>
                          <p:cTn id="12" fill="hold">
                            <p:stCondLst>
                              <p:cond delay="4000"/>
                            </p:stCondLst>
                            <p:childTnLst>
                              <p:par>
                                <p:cTn id="13" presetID="21" presetClass="entr" presetSubtype="1"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heel(1)">
                                      <p:cBhvr>
                                        <p:cTn id="15" dur="2000"/>
                                        <p:tgtEl>
                                          <p:spTgt spid="2"/>
                                        </p:tgtEl>
                                      </p:cBhvr>
                                    </p:animEffect>
                                  </p:childTnLst>
                                </p:cTn>
                              </p:par>
                            </p:childTnLst>
                          </p:cTn>
                        </p:par>
                        <p:par>
                          <p:cTn id="16" fill="hold">
                            <p:stCondLst>
                              <p:cond delay="6000"/>
                            </p:stCondLst>
                            <p:childTnLst>
                              <p:par>
                                <p:cTn id="17" presetID="42"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par>
                          <p:cTn id="22" fill="hold">
                            <p:stCondLst>
                              <p:cond delay="7000"/>
                            </p:stCondLst>
                            <p:childTnLst>
                              <p:par>
                                <p:cTn id="23" presetID="14" presetClass="entr" presetSubtype="10"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randombar(horizontal)">
                                      <p:cBhvr>
                                        <p:cTn id="25" dur="500"/>
                                        <p:tgtEl>
                                          <p:spTgt spid="17"/>
                                        </p:tgtEl>
                                      </p:cBhvr>
                                    </p:animEffect>
                                  </p:childTnLst>
                                </p:cTn>
                              </p:par>
                            </p:childTnLst>
                          </p:cTn>
                        </p:par>
                        <p:par>
                          <p:cTn id="26" fill="hold">
                            <p:stCondLst>
                              <p:cond delay="7500"/>
                            </p:stCondLst>
                            <p:childTnLst>
                              <p:par>
                                <p:cTn id="27" presetID="53" presetClass="entr" presetSubtype="16" fill="hold" grpId="0" nodeType="afterEffect">
                                  <p:stCondLst>
                                    <p:cond delay="0"/>
                                  </p:stCondLst>
                                  <p:childTnLst>
                                    <p:set>
                                      <p:cBhvr>
                                        <p:cTn id="28" dur="1" fill="hold">
                                          <p:stCondLst>
                                            <p:cond delay="0"/>
                                          </p:stCondLst>
                                        </p:cTn>
                                        <p:tgtEl>
                                          <p:spTgt spid="58"/>
                                        </p:tgtEl>
                                        <p:attrNameLst>
                                          <p:attrName>style.visibility</p:attrName>
                                        </p:attrNameLst>
                                      </p:cBhvr>
                                      <p:to>
                                        <p:strVal val="visible"/>
                                      </p:to>
                                    </p:set>
                                    <p:anim calcmode="lin" valueType="num">
                                      <p:cBhvr>
                                        <p:cTn id="29" dur="500" fill="hold"/>
                                        <p:tgtEl>
                                          <p:spTgt spid="58"/>
                                        </p:tgtEl>
                                        <p:attrNameLst>
                                          <p:attrName>ppt_w</p:attrName>
                                        </p:attrNameLst>
                                      </p:cBhvr>
                                      <p:tavLst>
                                        <p:tav tm="0">
                                          <p:val>
                                            <p:fltVal val="0"/>
                                          </p:val>
                                        </p:tav>
                                        <p:tav tm="100000">
                                          <p:val>
                                            <p:strVal val="#ppt_w"/>
                                          </p:val>
                                        </p:tav>
                                      </p:tavLst>
                                    </p:anim>
                                    <p:anim calcmode="lin" valueType="num">
                                      <p:cBhvr>
                                        <p:cTn id="30" dur="500" fill="hold"/>
                                        <p:tgtEl>
                                          <p:spTgt spid="58"/>
                                        </p:tgtEl>
                                        <p:attrNameLst>
                                          <p:attrName>ppt_h</p:attrName>
                                        </p:attrNameLst>
                                      </p:cBhvr>
                                      <p:tavLst>
                                        <p:tav tm="0">
                                          <p:val>
                                            <p:fltVal val="0"/>
                                          </p:val>
                                        </p:tav>
                                        <p:tav tm="100000">
                                          <p:val>
                                            <p:strVal val="#ppt_h"/>
                                          </p:val>
                                        </p:tav>
                                      </p:tavLst>
                                    </p:anim>
                                    <p:animEffect transition="in" filter="fade">
                                      <p:cBhvr>
                                        <p:cTn id="31" dur="500"/>
                                        <p:tgtEl>
                                          <p:spTgt spid="58"/>
                                        </p:tgtEl>
                                      </p:cBhvr>
                                    </p:animEffect>
                                  </p:childTnLst>
                                </p:cTn>
                              </p:par>
                            </p:childTnLst>
                          </p:cTn>
                        </p:par>
                        <p:par>
                          <p:cTn id="32" fill="hold">
                            <p:stCondLst>
                              <p:cond delay="8000"/>
                            </p:stCondLst>
                            <p:childTnLst>
                              <p:par>
                                <p:cTn id="33" presetID="53" presetClass="entr" presetSubtype="16" fill="hold" nodeType="afterEffect">
                                  <p:stCondLst>
                                    <p:cond delay="0"/>
                                  </p:stCondLst>
                                  <p:childTnLst>
                                    <p:set>
                                      <p:cBhvr>
                                        <p:cTn id="34" dur="1" fill="hold">
                                          <p:stCondLst>
                                            <p:cond delay="0"/>
                                          </p:stCondLst>
                                        </p:cTn>
                                        <p:tgtEl>
                                          <p:spTgt spid="59"/>
                                        </p:tgtEl>
                                        <p:attrNameLst>
                                          <p:attrName>style.visibility</p:attrName>
                                        </p:attrNameLst>
                                      </p:cBhvr>
                                      <p:to>
                                        <p:strVal val="visible"/>
                                      </p:to>
                                    </p:set>
                                    <p:anim calcmode="lin" valueType="num">
                                      <p:cBhvr>
                                        <p:cTn id="35" dur="500" fill="hold"/>
                                        <p:tgtEl>
                                          <p:spTgt spid="59"/>
                                        </p:tgtEl>
                                        <p:attrNameLst>
                                          <p:attrName>ppt_w</p:attrName>
                                        </p:attrNameLst>
                                      </p:cBhvr>
                                      <p:tavLst>
                                        <p:tav tm="0">
                                          <p:val>
                                            <p:fltVal val="0"/>
                                          </p:val>
                                        </p:tav>
                                        <p:tav tm="100000">
                                          <p:val>
                                            <p:strVal val="#ppt_w"/>
                                          </p:val>
                                        </p:tav>
                                      </p:tavLst>
                                    </p:anim>
                                    <p:anim calcmode="lin" valueType="num">
                                      <p:cBhvr>
                                        <p:cTn id="36" dur="500" fill="hold"/>
                                        <p:tgtEl>
                                          <p:spTgt spid="59"/>
                                        </p:tgtEl>
                                        <p:attrNameLst>
                                          <p:attrName>ppt_h</p:attrName>
                                        </p:attrNameLst>
                                      </p:cBhvr>
                                      <p:tavLst>
                                        <p:tav tm="0">
                                          <p:val>
                                            <p:fltVal val="0"/>
                                          </p:val>
                                        </p:tav>
                                        <p:tav tm="100000">
                                          <p:val>
                                            <p:strVal val="#ppt_h"/>
                                          </p:val>
                                        </p:tav>
                                      </p:tavLst>
                                    </p:anim>
                                    <p:animEffect transition="in" filter="fade">
                                      <p:cBhvr>
                                        <p:cTn id="37" dur="500"/>
                                        <p:tgtEl>
                                          <p:spTgt spid="59"/>
                                        </p:tgtEl>
                                      </p:cBhvr>
                                    </p:animEffect>
                                  </p:childTnLst>
                                </p:cTn>
                              </p:par>
                            </p:childTnLst>
                          </p:cTn>
                        </p:par>
                        <p:par>
                          <p:cTn id="38" fill="hold">
                            <p:stCondLst>
                              <p:cond delay="8500"/>
                            </p:stCondLst>
                            <p:childTnLst>
                              <p:par>
                                <p:cTn id="39" presetID="53" presetClass="entr" presetSubtype="16" fill="hold" grpId="0" nodeType="afterEffect">
                                  <p:stCondLst>
                                    <p:cond delay="0"/>
                                  </p:stCondLst>
                                  <p:childTnLst>
                                    <p:set>
                                      <p:cBhvr>
                                        <p:cTn id="40" dur="1" fill="hold">
                                          <p:stCondLst>
                                            <p:cond delay="0"/>
                                          </p:stCondLst>
                                        </p:cTn>
                                        <p:tgtEl>
                                          <p:spTgt spid="57"/>
                                        </p:tgtEl>
                                        <p:attrNameLst>
                                          <p:attrName>style.visibility</p:attrName>
                                        </p:attrNameLst>
                                      </p:cBhvr>
                                      <p:to>
                                        <p:strVal val="visible"/>
                                      </p:to>
                                    </p:set>
                                    <p:anim calcmode="lin" valueType="num">
                                      <p:cBhvr>
                                        <p:cTn id="41" dur="500" fill="hold"/>
                                        <p:tgtEl>
                                          <p:spTgt spid="57"/>
                                        </p:tgtEl>
                                        <p:attrNameLst>
                                          <p:attrName>ppt_w</p:attrName>
                                        </p:attrNameLst>
                                      </p:cBhvr>
                                      <p:tavLst>
                                        <p:tav tm="0">
                                          <p:val>
                                            <p:fltVal val="0"/>
                                          </p:val>
                                        </p:tav>
                                        <p:tav tm="100000">
                                          <p:val>
                                            <p:strVal val="#ppt_w"/>
                                          </p:val>
                                        </p:tav>
                                      </p:tavLst>
                                    </p:anim>
                                    <p:anim calcmode="lin" valueType="num">
                                      <p:cBhvr>
                                        <p:cTn id="42" dur="500" fill="hold"/>
                                        <p:tgtEl>
                                          <p:spTgt spid="57"/>
                                        </p:tgtEl>
                                        <p:attrNameLst>
                                          <p:attrName>ppt_h</p:attrName>
                                        </p:attrNameLst>
                                      </p:cBhvr>
                                      <p:tavLst>
                                        <p:tav tm="0">
                                          <p:val>
                                            <p:fltVal val="0"/>
                                          </p:val>
                                        </p:tav>
                                        <p:tav tm="100000">
                                          <p:val>
                                            <p:strVal val="#ppt_h"/>
                                          </p:val>
                                        </p:tav>
                                      </p:tavLst>
                                    </p:anim>
                                    <p:animEffect transition="in" filter="fade">
                                      <p:cBhvr>
                                        <p:cTn id="43"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2019300" y="1062039"/>
            <a:ext cx="8153400" cy="4733925"/>
          </a:xfrm>
          <a:prstGeom prst="roundRect">
            <a:avLst>
              <a:gd name="adj" fmla="val 6160"/>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2"/>
              </a:solidFill>
            </a:endParaRPr>
          </a:p>
        </p:txBody>
      </p:sp>
      <p:sp>
        <p:nvSpPr>
          <p:cNvPr id="3" name="文本框 2"/>
          <p:cNvSpPr txBox="1"/>
          <p:nvPr/>
        </p:nvSpPr>
        <p:spPr>
          <a:xfrm>
            <a:off x="2791947" y="1659050"/>
            <a:ext cx="1162049" cy="646331"/>
          </a:xfrm>
          <a:prstGeom prst="rect">
            <a:avLst/>
          </a:prstGeom>
          <a:noFill/>
        </p:spPr>
        <p:txBody>
          <a:bodyPr wrap="square" rtlCol="0">
            <a:spAutoFit/>
          </a:bodyPr>
          <a:lstStyle/>
          <a:p>
            <a:pPr algn="ctr"/>
            <a:r>
              <a:rPr lang="zh-CN" altLang="en-US" sz="3600" dirty="0">
                <a:solidFill>
                  <a:schemeClr val="bg2"/>
                </a:solidFill>
                <a:latin typeface="幼圆" panose="02010509060101010101" pitchFamily="49" charset="-122"/>
                <a:ea typeface="幼圆" panose="02010509060101010101" pitchFamily="49" charset="-122"/>
              </a:rPr>
              <a:t>目录</a:t>
            </a:r>
            <a:endParaRPr lang="zh-CN" altLang="en-US" sz="3600" dirty="0">
              <a:solidFill>
                <a:schemeClr val="bg2"/>
              </a:solidFill>
              <a:latin typeface="幼圆" panose="02010509060101010101" pitchFamily="49" charset="-122"/>
              <a:ea typeface="幼圆" panose="02010509060101010101" pitchFamily="49" charset="-122"/>
            </a:endParaRPr>
          </a:p>
        </p:txBody>
      </p:sp>
      <p:sp>
        <p:nvSpPr>
          <p:cNvPr id="4" name="文本框 3"/>
          <p:cNvSpPr txBox="1"/>
          <p:nvPr/>
        </p:nvSpPr>
        <p:spPr>
          <a:xfrm>
            <a:off x="3952183" y="1982214"/>
            <a:ext cx="1301749" cy="338554"/>
          </a:xfrm>
          <a:prstGeom prst="rect">
            <a:avLst/>
          </a:prstGeom>
          <a:noFill/>
        </p:spPr>
        <p:txBody>
          <a:bodyPr wrap="square" rtlCol="0">
            <a:spAutoFit/>
          </a:bodyPr>
          <a:lstStyle/>
          <a:p>
            <a:pPr algn="dist"/>
            <a:r>
              <a:rPr lang="en-US" altLang="zh-CN" sz="1600" dirty="0">
                <a:solidFill>
                  <a:schemeClr val="bg2"/>
                </a:solidFill>
                <a:latin typeface="微软雅黑" panose="020B0503020204020204" pitchFamily="34" charset="-122"/>
                <a:ea typeface="微软雅黑" panose="020B0503020204020204" pitchFamily="34" charset="-122"/>
              </a:rPr>
              <a:t>CONTENTS</a:t>
            </a:r>
            <a:endParaRPr lang="zh-CN" altLang="en-US" sz="1600" dirty="0">
              <a:solidFill>
                <a:schemeClr val="bg2"/>
              </a:solidFill>
              <a:latin typeface="微软雅黑" panose="020B0503020204020204" pitchFamily="34" charset="-122"/>
              <a:ea typeface="微软雅黑" panose="020B0503020204020204" pitchFamily="34" charset="-122"/>
            </a:endParaRPr>
          </a:p>
        </p:txBody>
      </p:sp>
      <p:cxnSp>
        <p:nvCxnSpPr>
          <p:cNvPr id="5" name="直接连接符 4"/>
          <p:cNvCxnSpPr/>
          <p:nvPr/>
        </p:nvCxnSpPr>
        <p:spPr>
          <a:xfrm>
            <a:off x="3953088" y="1876471"/>
            <a:ext cx="0" cy="354239"/>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grpSp>
        <p:nvGrpSpPr>
          <p:cNvPr id="6" name="组合 5"/>
          <p:cNvGrpSpPr/>
          <p:nvPr/>
        </p:nvGrpSpPr>
        <p:grpSpPr>
          <a:xfrm>
            <a:off x="2935067" y="2813974"/>
            <a:ext cx="2650655" cy="581132"/>
            <a:chOff x="2935067" y="2813974"/>
            <a:chExt cx="2650655" cy="581132"/>
          </a:xfrm>
        </p:grpSpPr>
        <p:sp>
          <p:nvSpPr>
            <p:cNvPr id="7" name="文本框 6"/>
            <p:cNvSpPr txBox="1"/>
            <p:nvPr/>
          </p:nvSpPr>
          <p:spPr>
            <a:xfrm>
              <a:off x="2953872" y="2852727"/>
              <a:ext cx="438997" cy="461665"/>
            </a:xfrm>
            <a:prstGeom prst="rect">
              <a:avLst/>
            </a:prstGeom>
            <a:noFill/>
          </p:spPr>
          <p:txBody>
            <a:bodyPr wrap="square" rtlCol="0">
              <a:spAutoFit/>
            </a:bodyPr>
            <a:lstStyle/>
            <a:p>
              <a:r>
                <a:rPr lang="en-US" altLang="zh-CN" sz="2400" dirty="0">
                  <a:solidFill>
                    <a:schemeClr val="bg2"/>
                  </a:solidFill>
                  <a:latin typeface="Agency FB" panose="020B0503020202020204" pitchFamily="34" charset="0"/>
                  <a:ea typeface="微软雅黑" panose="020B0503020204020204" pitchFamily="34" charset="-122"/>
                </a:rPr>
                <a:t>01</a:t>
              </a:r>
              <a:endParaRPr lang="zh-CN" altLang="en-US" sz="2400" dirty="0">
                <a:solidFill>
                  <a:schemeClr val="bg2"/>
                </a:solidFill>
                <a:latin typeface="Agency FB" panose="020B0503020202020204" pitchFamily="34" charset="0"/>
                <a:ea typeface="微软雅黑" panose="020B0503020204020204" pitchFamily="34" charset="-122"/>
              </a:endParaRPr>
            </a:p>
          </p:txBody>
        </p:sp>
        <p:sp>
          <p:nvSpPr>
            <p:cNvPr id="8" name="椭圆 7"/>
            <p:cNvSpPr/>
            <p:nvPr/>
          </p:nvSpPr>
          <p:spPr>
            <a:xfrm>
              <a:off x="2935067" y="2883016"/>
              <a:ext cx="414472" cy="414472"/>
            </a:xfrm>
            <a:prstGeom prst="ellipse">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2"/>
                </a:solidFill>
              </a:endParaRPr>
            </a:p>
          </p:txBody>
        </p:sp>
        <p:sp>
          <p:nvSpPr>
            <p:cNvPr id="9" name="文本框 8"/>
            <p:cNvSpPr txBox="1"/>
            <p:nvPr/>
          </p:nvSpPr>
          <p:spPr>
            <a:xfrm>
              <a:off x="3419198" y="2813974"/>
              <a:ext cx="2166524" cy="369332"/>
            </a:xfrm>
            <a:prstGeom prst="rect">
              <a:avLst/>
            </a:prstGeom>
            <a:noFill/>
          </p:spPr>
          <p:txBody>
            <a:bodyPr wrap="square" rtlCol="0">
              <a:spAutoFit/>
            </a:bodyPr>
            <a:lstStyle/>
            <a:p>
              <a:pPr algn="dist"/>
              <a:r>
                <a:rPr lang="zh-CN" altLang="en-US" dirty="0">
                  <a:solidFill>
                    <a:schemeClr val="bg2"/>
                  </a:solidFill>
                  <a:latin typeface="幼圆" panose="02010509060101010101" pitchFamily="49" charset="-122"/>
                  <a:ea typeface="幼圆" panose="02010509060101010101" pitchFamily="49" charset="-122"/>
                </a:rPr>
                <a:t>研究背景及意义</a:t>
              </a:r>
              <a:endParaRPr lang="zh-CN" altLang="en-US" dirty="0">
                <a:solidFill>
                  <a:schemeClr val="bg2"/>
                </a:solidFill>
                <a:latin typeface="幼圆" panose="02010509060101010101" pitchFamily="49" charset="-122"/>
                <a:ea typeface="幼圆" panose="02010509060101010101" pitchFamily="49" charset="-122"/>
              </a:endParaRPr>
            </a:p>
          </p:txBody>
        </p:sp>
        <p:sp>
          <p:nvSpPr>
            <p:cNvPr id="10" name="文本框 9"/>
            <p:cNvSpPr txBox="1"/>
            <p:nvPr/>
          </p:nvSpPr>
          <p:spPr>
            <a:xfrm>
              <a:off x="3423726" y="3148885"/>
              <a:ext cx="1655917" cy="246221"/>
            </a:xfrm>
            <a:prstGeom prst="rect">
              <a:avLst/>
            </a:prstGeom>
            <a:noFill/>
          </p:spPr>
          <p:txBody>
            <a:bodyPr wrap="square" rtlCol="0">
              <a:spAutoFit/>
            </a:bodyPr>
            <a:lstStyle/>
            <a:p>
              <a:pPr algn="dist"/>
              <a:r>
                <a:rPr lang="en-US" altLang="zh-CN" sz="1000" dirty="0">
                  <a:solidFill>
                    <a:schemeClr val="bg2"/>
                  </a:solidFill>
                  <a:latin typeface="微软雅黑" panose="020B0503020204020204" pitchFamily="34" charset="-122"/>
                  <a:ea typeface="微软雅黑" panose="020B0503020204020204" pitchFamily="34" charset="-122"/>
                </a:rPr>
                <a:t>ADD YOUR TITLE HERE</a:t>
              </a:r>
              <a:endParaRPr lang="zh-CN" altLang="en-US" sz="1000" dirty="0">
                <a:solidFill>
                  <a:schemeClr val="bg2"/>
                </a:solidFill>
                <a:latin typeface="微软雅黑" panose="020B0503020204020204" pitchFamily="34" charset="-122"/>
                <a:ea typeface="微软雅黑" panose="020B0503020204020204" pitchFamily="34" charset="-122"/>
              </a:endParaRPr>
            </a:p>
          </p:txBody>
        </p:sp>
      </p:grpSp>
      <p:grpSp>
        <p:nvGrpSpPr>
          <p:cNvPr id="11" name="组合 10"/>
          <p:cNvGrpSpPr/>
          <p:nvPr/>
        </p:nvGrpSpPr>
        <p:grpSpPr>
          <a:xfrm>
            <a:off x="2915772" y="3819249"/>
            <a:ext cx="2669950" cy="581132"/>
            <a:chOff x="2915772" y="3819249"/>
            <a:chExt cx="2669950" cy="581132"/>
          </a:xfrm>
        </p:grpSpPr>
        <p:sp>
          <p:nvSpPr>
            <p:cNvPr id="12" name="文本框 11"/>
            <p:cNvSpPr txBox="1"/>
            <p:nvPr/>
          </p:nvSpPr>
          <p:spPr>
            <a:xfrm>
              <a:off x="2915772" y="3858002"/>
              <a:ext cx="621771" cy="461665"/>
            </a:xfrm>
            <a:prstGeom prst="rect">
              <a:avLst/>
            </a:prstGeom>
            <a:noFill/>
          </p:spPr>
          <p:txBody>
            <a:bodyPr wrap="square" rtlCol="0">
              <a:spAutoFit/>
            </a:bodyPr>
            <a:lstStyle/>
            <a:p>
              <a:r>
                <a:rPr lang="en-US" altLang="zh-CN" sz="2400" dirty="0">
                  <a:solidFill>
                    <a:schemeClr val="bg2"/>
                  </a:solidFill>
                  <a:latin typeface="Agency FB" panose="020B0503020202020204" pitchFamily="34" charset="0"/>
                  <a:ea typeface="微软雅黑" panose="020B0503020204020204" pitchFamily="34" charset="-122"/>
                </a:rPr>
                <a:t>03</a:t>
              </a:r>
              <a:endParaRPr lang="zh-CN" altLang="en-US" sz="2400" dirty="0">
                <a:solidFill>
                  <a:schemeClr val="bg2"/>
                </a:solidFill>
                <a:latin typeface="Agency FB" panose="020B0503020202020204" pitchFamily="34" charset="0"/>
                <a:ea typeface="微软雅黑" panose="020B0503020204020204" pitchFamily="34" charset="-122"/>
              </a:endParaRPr>
            </a:p>
          </p:txBody>
        </p:sp>
        <p:sp>
          <p:nvSpPr>
            <p:cNvPr id="13" name="椭圆 12"/>
            <p:cNvSpPr/>
            <p:nvPr/>
          </p:nvSpPr>
          <p:spPr>
            <a:xfrm>
              <a:off x="2935067" y="3888291"/>
              <a:ext cx="414472" cy="414472"/>
            </a:xfrm>
            <a:prstGeom prst="ellipse">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2"/>
                </a:solidFill>
              </a:endParaRPr>
            </a:p>
          </p:txBody>
        </p:sp>
        <p:sp>
          <p:nvSpPr>
            <p:cNvPr id="14" name="文本框 13"/>
            <p:cNvSpPr txBox="1"/>
            <p:nvPr/>
          </p:nvSpPr>
          <p:spPr>
            <a:xfrm>
              <a:off x="3419198" y="3819249"/>
              <a:ext cx="2166524" cy="369332"/>
            </a:xfrm>
            <a:prstGeom prst="rect">
              <a:avLst/>
            </a:prstGeom>
            <a:noFill/>
          </p:spPr>
          <p:txBody>
            <a:bodyPr wrap="square" rtlCol="0">
              <a:spAutoFit/>
            </a:bodyPr>
            <a:lstStyle/>
            <a:p>
              <a:pPr algn="dist"/>
              <a:r>
                <a:rPr lang="zh-CN" altLang="en-US" dirty="0">
                  <a:solidFill>
                    <a:schemeClr val="bg2"/>
                  </a:solidFill>
                  <a:latin typeface="幼圆" panose="02010509060101010101" pitchFamily="49" charset="-122"/>
                  <a:ea typeface="幼圆" panose="02010509060101010101" pitchFamily="49" charset="-122"/>
                </a:rPr>
                <a:t>文献综述与反思</a:t>
              </a:r>
              <a:endParaRPr lang="zh-CN" altLang="en-US" dirty="0">
                <a:solidFill>
                  <a:schemeClr val="bg2"/>
                </a:solidFill>
                <a:latin typeface="幼圆" panose="02010509060101010101" pitchFamily="49" charset="-122"/>
                <a:ea typeface="幼圆" panose="02010509060101010101" pitchFamily="49" charset="-122"/>
              </a:endParaRPr>
            </a:p>
          </p:txBody>
        </p:sp>
        <p:sp>
          <p:nvSpPr>
            <p:cNvPr id="15" name="文本框 14"/>
            <p:cNvSpPr txBox="1"/>
            <p:nvPr/>
          </p:nvSpPr>
          <p:spPr>
            <a:xfrm>
              <a:off x="3423726" y="4154160"/>
              <a:ext cx="1655917" cy="246221"/>
            </a:xfrm>
            <a:prstGeom prst="rect">
              <a:avLst/>
            </a:prstGeom>
            <a:noFill/>
          </p:spPr>
          <p:txBody>
            <a:bodyPr wrap="square" rtlCol="0">
              <a:spAutoFit/>
            </a:bodyPr>
            <a:lstStyle/>
            <a:p>
              <a:pPr algn="dist"/>
              <a:r>
                <a:rPr lang="en-US" altLang="zh-CN" sz="1000" dirty="0">
                  <a:solidFill>
                    <a:schemeClr val="bg2"/>
                  </a:solidFill>
                  <a:latin typeface="微软雅黑" panose="020B0503020204020204" pitchFamily="34" charset="-122"/>
                  <a:ea typeface="微软雅黑" panose="020B0503020204020204" pitchFamily="34" charset="-122"/>
                </a:rPr>
                <a:t>ADD YOUR TITLE HERE</a:t>
              </a:r>
              <a:endParaRPr lang="zh-CN" altLang="en-US" sz="1000" dirty="0">
                <a:solidFill>
                  <a:schemeClr val="bg2"/>
                </a:solidFill>
                <a:latin typeface="微软雅黑" panose="020B0503020204020204" pitchFamily="34" charset="-122"/>
                <a:ea typeface="微软雅黑" panose="020B0503020204020204" pitchFamily="34" charset="-122"/>
              </a:endParaRPr>
            </a:p>
          </p:txBody>
        </p:sp>
      </p:grpSp>
      <p:grpSp>
        <p:nvGrpSpPr>
          <p:cNvPr id="16" name="组合 15"/>
          <p:cNvGrpSpPr/>
          <p:nvPr/>
        </p:nvGrpSpPr>
        <p:grpSpPr>
          <a:xfrm>
            <a:off x="6601701" y="2852726"/>
            <a:ext cx="2689246" cy="581132"/>
            <a:chOff x="6601701" y="2852726"/>
            <a:chExt cx="2689246" cy="581132"/>
          </a:xfrm>
        </p:grpSpPr>
        <p:sp>
          <p:nvSpPr>
            <p:cNvPr id="17" name="文本框 16"/>
            <p:cNvSpPr txBox="1"/>
            <p:nvPr/>
          </p:nvSpPr>
          <p:spPr>
            <a:xfrm>
              <a:off x="6601701" y="2891479"/>
              <a:ext cx="697971" cy="461665"/>
            </a:xfrm>
            <a:prstGeom prst="rect">
              <a:avLst/>
            </a:prstGeom>
            <a:noFill/>
          </p:spPr>
          <p:txBody>
            <a:bodyPr wrap="square" rtlCol="0">
              <a:spAutoFit/>
            </a:bodyPr>
            <a:lstStyle/>
            <a:p>
              <a:r>
                <a:rPr lang="en-US" altLang="zh-CN" sz="2400" dirty="0">
                  <a:solidFill>
                    <a:schemeClr val="bg2"/>
                  </a:solidFill>
                  <a:latin typeface="Agency FB" panose="020B0503020202020204" pitchFamily="34" charset="0"/>
                  <a:ea typeface="微软雅黑" panose="020B0503020204020204" pitchFamily="34" charset="-122"/>
                </a:rPr>
                <a:t>02</a:t>
              </a:r>
              <a:endParaRPr lang="zh-CN" altLang="en-US" sz="2400" dirty="0">
                <a:solidFill>
                  <a:schemeClr val="bg2"/>
                </a:solidFill>
                <a:latin typeface="Agency FB" panose="020B0503020202020204" pitchFamily="34" charset="0"/>
                <a:ea typeface="微软雅黑" panose="020B0503020204020204" pitchFamily="34" charset="-122"/>
              </a:endParaRPr>
            </a:p>
          </p:txBody>
        </p:sp>
        <p:sp>
          <p:nvSpPr>
            <p:cNvPr id="18" name="椭圆 17"/>
            <p:cNvSpPr/>
            <p:nvPr/>
          </p:nvSpPr>
          <p:spPr>
            <a:xfrm>
              <a:off x="6620996" y="2921768"/>
              <a:ext cx="414472" cy="414472"/>
            </a:xfrm>
            <a:prstGeom prst="ellipse">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2"/>
                </a:solidFill>
              </a:endParaRPr>
            </a:p>
          </p:txBody>
        </p:sp>
        <p:sp>
          <p:nvSpPr>
            <p:cNvPr id="19" name="文本框 18"/>
            <p:cNvSpPr txBox="1"/>
            <p:nvPr/>
          </p:nvSpPr>
          <p:spPr>
            <a:xfrm>
              <a:off x="7105127" y="2852726"/>
              <a:ext cx="2185820" cy="369332"/>
            </a:xfrm>
            <a:prstGeom prst="rect">
              <a:avLst/>
            </a:prstGeom>
            <a:noFill/>
          </p:spPr>
          <p:txBody>
            <a:bodyPr wrap="square" rtlCol="0">
              <a:spAutoFit/>
            </a:bodyPr>
            <a:lstStyle/>
            <a:p>
              <a:pPr algn="dist"/>
              <a:r>
                <a:rPr lang="zh-CN" altLang="en-US" dirty="0">
                  <a:solidFill>
                    <a:schemeClr val="bg2"/>
                  </a:solidFill>
                  <a:latin typeface="幼圆" panose="02010509060101010101" pitchFamily="49" charset="-122"/>
                  <a:ea typeface="幼圆" panose="02010509060101010101" pitchFamily="49" charset="-122"/>
                </a:rPr>
                <a:t>研究过程与方法</a:t>
              </a:r>
              <a:endParaRPr lang="zh-CN" altLang="en-US" dirty="0">
                <a:solidFill>
                  <a:schemeClr val="bg2"/>
                </a:solidFill>
                <a:latin typeface="幼圆" panose="02010509060101010101" pitchFamily="49" charset="-122"/>
                <a:ea typeface="幼圆" panose="02010509060101010101" pitchFamily="49" charset="-122"/>
              </a:endParaRPr>
            </a:p>
          </p:txBody>
        </p:sp>
        <p:sp>
          <p:nvSpPr>
            <p:cNvPr id="20" name="文本框 19"/>
            <p:cNvSpPr txBox="1"/>
            <p:nvPr/>
          </p:nvSpPr>
          <p:spPr>
            <a:xfrm>
              <a:off x="7109655" y="3187637"/>
              <a:ext cx="1655917" cy="246221"/>
            </a:xfrm>
            <a:prstGeom prst="rect">
              <a:avLst/>
            </a:prstGeom>
            <a:noFill/>
          </p:spPr>
          <p:txBody>
            <a:bodyPr wrap="square" rtlCol="0">
              <a:spAutoFit/>
            </a:bodyPr>
            <a:lstStyle/>
            <a:p>
              <a:pPr algn="dist"/>
              <a:r>
                <a:rPr lang="en-US" altLang="zh-CN" sz="1000" dirty="0">
                  <a:solidFill>
                    <a:schemeClr val="bg2"/>
                  </a:solidFill>
                  <a:latin typeface="微软雅黑" panose="020B0503020204020204" pitchFamily="34" charset="-122"/>
                  <a:ea typeface="微软雅黑" panose="020B0503020204020204" pitchFamily="34" charset="-122"/>
                </a:rPr>
                <a:t>ADD YOUR TITLE HERE</a:t>
              </a:r>
              <a:endParaRPr lang="zh-CN" altLang="en-US" sz="1000" dirty="0">
                <a:solidFill>
                  <a:schemeClr val="bg2"/>
                </a:solidFill>
                <a:latin typeface="微软雅黑" panose="020B0503020204020204" pitchFamily="34" charset="-122"/>
                <a:ea typeface="微软雅黑" panose="020B0503020204020204" pitchFamily="34" charset="-122"/>
              </a:endParaRPr>
            </a:p>
          </p:txBody>
        </p:sp>
      </p:grpSp>
      <p:grpSp>
        <p:nvGrpSpPr>
          <p:cNvPr id="21" name="组合 20"/>
          <p:cNvGrpSpPr/>
          <p:nvPr/>
        </p:nvGrpSpPr>
        <p:grpSpPr>
          <a:xfrm>
            <a:off x="6601701" y="3858001"/>
            <a:ext cx="2689246" cy="581132"/>
            <a:chOff x="6601701" y="3858001"/>
            <a:chExt cx="2689246" cy="581132"/>
          </a:xfrm>
        </p:grpSpPr>
        <p:sp>
          <p:nvSpPr>
            <p:cNvPr id="22" name="文本框 21"/>
            <p:cNvSpPr txBox="1"/>
            <p:nvPr/>
          </p:nvSpPr>
          <p:spPr>
            <a:xfrm>
              <a:off x="6601701" y="3896754"/>
              <a:ext cx="583671" cy="461665"/>
            </a:xfrm>
            <a:prstGeom prst="rect">
              <a:avLst/>
            </a:prstGeom>
            <a:noFill/>
          </p:spPr>
          <p:txBody>
            <a:bodyPr wrap="square" rtlCol="0">
              <a:spAutoFit/>
            </a:bodyPr>
            <a:lstStyle/>
            <a:p>
              <a:r>
                <a:rPr lang="en-US" altLang="zh-CN" sz="2400" dirty="0">
                  <a:solidFill>
                    <a:schemeClr val="bg2"/>
                  </a:solidFill>
                  <a:latin typeface="Agency FB" panose="020B0503020202020204" pitchFamily="34" charset="0"/>
                  <a:ea typeface="微软雅黑" panose="020B0503020204020204" pitchFamily="34" charset="-122"/>
                </a:rPr>
                <a:t>04</a:t>
              </a:r>
              <a:endParaRPr lang="zh-CN" altLang="en-US" sz="2400" dirty="0">
                <a:solidFill>
                  <a:schemeClr val="bg2"/>
                </a:solidFill>
                <a:latin typeface="Agency FB" panose="020B0503020202020204" pitchFamily="34" charset="0"/>
                <a:ea typeface="微软雅黑" panose="020B0503020204020204" pitchFamily="34" charset="-122"/>
              </a:endParaRPr>
            </a:p>
          </p:txBody>
        </p:sp>
        <p:sp>
          <p:nvSpPr>
            <p:cNvPr id="23" name="椭圆 22"/>
            <p:cNvSpPr/>
            <p:nvPr/>
          </p:nvSpPr>
          <p:spPr>
            <a:xfrm>
              <a:off x="6620996" y="3927043"/>
              <a:ext cx="414472" cy="414472"/>
            </a:xfrm>
            <a:prstGeom prst="ellipse">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2"/>
                </a:solidFill>
              </a:endParaRPr>
            </a:p>
          </p:txBody>
        </p:sp>
        <p:sp>
          <p:nvSpPr>
            <p:cNvPr id="24" name="文本框 23"/>
            <p:cNvSpPr txBox="1"/>
            <p:nvPr/>
          </p:nvSpPr>
          <p:spPr>
            <a:xfrm>
              <a:off x="7105127" y="3858001"/>
              <a:ext cx="2185820" cy="369332"/>
            </a:xfrm>
            <a:prstGeom prst="rect">
              <a:avLst/>
            </a:prstGeom>
            <a:noFill/>
          </p:spPr>
          <p:txBody>
            <a:bodyPr wrap="square" rtlCol="0">
              <a:spAutoFit/>
            </a:bodyPr>
            <a:lstStyle/>
            <a:p>
              <a:pPr algn="dist"/>
              <a:r>
                <a:rPr lang="zh-CN" altLang="en-US" dirty="0">
                  <a:solidFill>
                    <a:schemeClr val="bg2"/>
                  </a:solidFill>
                  <a:latin typeface="幼圆" panose="02010509060101010101" pitchFamily="49" charset="-122"/>
                  <a:ea typeface="幼圆" panose="02010509060101010101" pitchFamily="49" charset="-122"/>
                </a:rPr>
                <a:t>论文总结与感恩</a:t>
              </a:r>
              <a:endParaRPr lang="zh-CN" altLang="en-US" dirty="0">
                <a:solidFill>
                  <a:schemeClr val="bg2"/>
                </a:solidFill>
                <a:latin typeface="幼圆" panose="02010509060101010101" pitchFamily="49" charset="-122"/>
                <a:ea typeface="幼圆" panose="02010509060101010101" pitchFamily="49" charset="-122"/>
              </a:endParaRPr>
            </a:p>
          </p:txBody>
        </p:sp>
        <p:sp>
          <p:nvSpPr>
            <p:cNvPr id="25" name="文本框 24"/>
            <p:cNvSpPr txBox="1"/>
            <p:nvPr/>
          </p:nvSpPr>
          <p:spPr>
            <a:xfrm>
              <a:off x="7109655" y="4192912"/>
              <a:ext cx="1655917" cy="246221"/>
            </a:xfrm>
            <a:prstGeom prst="rect">
              <a:avLst/>
            </a:prstGeom>
            <a:noFill/>
          </p:spPr>
          <p:txBody>
            <a:bodyPr wrap="square" rtlCol="0">
              <a:spAutoFit/>
            </a:bodyPr>
            <a:lstStyle/>
            <a:p>
              <a:pPr algn="dist"/>
              <a:r>
                <a:rPr lang="en-US" altLang="zh-CN" sz="1000" dirty="0">
                  <a:solidFill>
                    <a:schemeClr val="bg2"/>
                  </a:solidFill>
                  <a:latin typeface="微软雅黑" panose="020B0503020204020204" pitchFamily="34" charset="-122"/>
                  <a:ea typeface="微软雅黑" panose="020B0503020204020204" pitchFamily="34" charset="-122"/>
                </a:rPr>
                <a:t>ADD YOUR TITLE HERE</a:t>
              </a:r>
              <a:endParaRPr lang="zh-CN" altLang="en-US" sz="1000" dirty="0">
                <a:solidFill>
                  <a:schemeClr val="bg2"/>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par>
                                <p:cTn id="19" presetID="16" presetClass="entr" presetSubtype="42"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outHorizontal)">
                                      <p:cBhvr>
                                        <p:cTn id="21" dur="500"/>
                                        <p:tgtEl>
                                          <p:spTgt spid="5"/>
                                        </p:tgtEl>
                                      </p:cBhvr>
                                    </p:animEffect>
                                  </p:childTnLst>
                                </p:cTn>
                              </p:par>
                            </p:childTnLst>
                          </p:cTn>
                        </p:par>
                        <p:par>
                          <p:cTn id="22" fill="hold">
                            <p:stCondLst>
                              <p:cond delay="1000"/>
                            </p:stCondLst>
                            <p:childTnLst>
                              <p:par>
                                <p:cTn id="23" presetID="12" presetClass="entr" presetSubtype="4"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p:tgtEl>
                                          <p:spTgt spid="6"/>
                                        </p:tgtEl>
                                        <p:attrNameLst>
                                          <p:attrName>ppt_y</p:attrName>
                                        </p:attrNameLst>
                                      </p:cBhvr>
                                      <p:tavLst>
                                        <p:tav tm="0">
                                          <p:val>
                                            <p:strVal val="#ppt_y+#ppt_h*1.125000"/>
                                          </p:val>
                                        </p:tav>
                                        <p:tav tm="100000">
                                          <p:val>
                                            <p:strVal val="#ppt_y"/>
                                          </p:val>
                                        </p:tav>
                                      </p:tavLst>
                                    </p:anim>
                                    <p:animEffect transition="in" filter="wipe(up)">
                                      <p:cBhvr>
                                        <p:cTn id="26" dur="500"/>
                                        <p:tgtEl>
                                          <p:spTgt spid="6"/>
                                        </p:tgtEl>
                                      </p:cBhvr>
                                    </p:animEffect>
                                  </p:childTnLst>
                                </p:cTn>
                              </p:par>
                            </p:childTnLst>
                          </p:cTn>
                        </p:par>
                        <p:par>
                          <p:cTn id="27" fill="hold">
                            <p:stCondLst>
                              <p:cond delay="1500"/>
                            </p:stCondLst>
                            <p:childTnLst>
                              <p:par>
                                <p:cTn id="28" presetID="12" presetClass="entr" presetSubtype="4" fill="hold" nodeType="after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additive="base">
                                        <p:cTn id="30" dur="500"/>
                                        <p:tgtEl>
                                          <p:spTgt spid="16"/>
                                        </p:tgtEl>
                                        <p:attrNameLst>
                                          <p:attrName>ppt_y</p:attrName>
                                        </p:attrNameLst>
                                      </p:cBhvr>
                                      <p:tavLst>
                                        <p:tav tm="0">
                                          <p:val>
                                            <p:strVal val="#ppt_y+#ppt_h*1.125000"/>
                                          </p:val>
                                        </p:tav>
                                        <p:tav tm="100000">
                                          <p:val>
                                            <p:strVal val="#ppt_y"/>
                                          </p:val>
                                        </p:tav>
                                      </p:tavLst>
                                    </p:anim>
                                    <p:animEffect transition="in" filter="wipe(up)">
                                      <p:cBhvr>
                                        <p:cTn id="31" dur="500"/>
                                        <p:tgtEl>
                                          <p:spTgt spid="16"/>
                                        </p:tgtEl>
                                      </p:cBhvr>
                                    </p:animEffect>
                                  </p:childTnLst>
                                </p:cTn>
                              </p:par>
                            </p:childTnLst>
                          </p:cTn>
                        </p:par>
                        <p:par>
                          <p:cTn id="32" fill="hold">
                            <p:stCondLst>
                              <p:cond delay="2000"/>
                            </p:stCondLst>
                            <p:childTnLst>
                              <p:par>
                                <p:cTn id="33" presetID="12" presetClass="entr" presetSubtype="4"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p:tgtEl>
                                          <p:spTgt spid="11"/>
                                        </p:tgtEl>
                                        <p:attrNameLst>
                                          <p:attrName>ppt_y</p:attrName>
                                        </p:attrNameLst>
                                      </p:cBhvr>
                                      <p:tavLst>
                                        <p:tav tm="0">
                                          <p:val>
                                            <p:strVal val="#ppt_y+#ppt_h*1.125000"/>
                                          </p:val>
                                        </p:tav>
                                        <p:tav tm="100000">
                                          <p:val>
                                            <p:strVal val="#ppt_y"/>
                                          </p:val>
                                        </p:tav>
                                      </p:tavLst>
                                    </p:anim>
                                    <p:animEffect transition="in" filter="wipe(up)">
                                      <p:cBhvr>
                                        <p:cTn id="36" dur="500"/>
                                        <p:tgtEl>
                                          <p:spTgt spid="11"/>
                                        </p:tgtEl>
                                      </p:cBhvr>
                                    </p:animEffect>
                                  </p:childTnLst>
                                </p:cTn>
                              </p:par>
                            </p:childTnLst>
                          </p:cTn>
                        </p:par>
                        <p:par>
                          <p:cTn id="37" fill="hold">
                            <p:stCondLst>
                              <p:cond delay="2500"/>
                            </p:stCondLst>
                            <p:childTnLst>
                              <p:par>
                                <p:cTn id="38" presetID="12" presetClass="entr" presetSubtype="4" fill="hold" nodeType="afterEffect">
                                  <p:stCondLst>
                                    <p:cond delay="0"/>
                                  </p:stCondLst>
                                  <p:childTnLst>
                                    <p:set>
                                      <p:cBhvr>
                                        <p:cTn id="39" dur="1" fill="hold">
                                          <p:stCondLst>
                                            <p:cond delay="0"/>
                                          </p:stCondLst>
                                        </p:cTn>
                                        <p:tgtEl>
                                          <p:spTgt spid="21"/>
                                        </p:tgtEl>
                                        <p:attrNameLst>
                                          <p:attrName>style.visibility</p:attrName>
                                        </p:attrNameLst>
                                      </p:cBhvr>
                                      <p:to>
                                        <p:strVal val="visible"/>
                                      </p:to>
                                    </p:set>
                                    <p:anim calcmode="lin" valueType="num">
                                      <p:cBhvr additive="base">
                                        <p:cTn id="40" dur="500"/>
                                        <p:tgtEl>
                                          <p:spTgt spid="21"/>
                                        </p:tgtEl>
                                        <p:attrNameLst>
                                          <p:attrName>ppt_y</p:attrName>
                                        </p:attrNameLst>
                                      </p:cBhvr>
                                      <p:tavLst>
                                        <p:tav tm="0">
                                          <p:val>
                                            <p:strVal val="#ppt_y+#ppt_h*1.125000"/>
                                          </p:val>
                                        </p:tav>
                                        <p:tav tm="100000">
                                          <p:val>
                                            <p:strVal val="#ppt_y"/>
                                          </p:val>
                                        </p:tav>
                                      </p:tavLst>
                                    </p:anim>
                                    <p:animEffect transition="in" filter="wipe(up)">
                                      <p:cBhvr>
                                        <p:cTn id="4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34"/>
          <p:cNvSpPr/>
          <p:nvPr/>
        </p:nvSpPr>
        <p:spPr>
          <a:xfrm>
            <a:off x="6434795" y="3732924"/>
            <a:ext cx="2008229" cy="1920213"/>
          </a:xfrm>
          <a:prstGeom prst="rect">
            <a:avLst/>
          </a:prstGeom>
          <a:solidFill>
            <a:schemeClr val="bg1">
              <a:alpha val="5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dirty="0">
              <a:cs typeface="+mn-ea"/>
            </a:endParaRPr>
          </a:p>
        </p:txBody>
      </p:sp>
      <p:sp>
        <p:nvSpPr>
          <p:cNvPr id="36" name="矩形 35"/>
          <p:cNvSpPr/>
          <p:nvPr/>
        </p:nvSpPr>
        <p:spPr>
          <a:xfrm>
            <a:off x="6434795" y="3732923"/>
            <a:ext cx="2008229" cy="5768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cs typeface="+mn-ea"/>
            </a:endParaRPr>
          </a:p>
        </p:txBody>
      </p:sp>
      <p:sp>
        <p:nvSpPr>
          <p:cNvPr id="37" name="矩形 36"/>
          <p:cNvSpPr/>
          <p:nvPr/>
        </p:nvSpPr>
        <p:spPr>
          <a:xfrm>
            <a:off x="1009201" y="3732925"/>
            <a:ext cx="2008229" cy="1920213"/>
          </a:xfrm>
          <a:prstGeom prst="rect">
            <a:avLst/>
          </a:prstGeom>
          <a:solidFill>
            <a:schemeClr val="bg1">
              <a:alpha val="5000"/>
            </a:schemeClr>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dirty="0">
              <a:cs typeface="+mn-ea"/>
            </a:endParaRPr>
          </a:p>
        </p:txBody>
      </p:sp>
      <p:sp>
        <p:nvSpPr>
          <p:cNvPr id="38" name="矩形 37"/>
          <p:cNvSpPr/>
          <p:nvPr/>
        </p:nvSpPr>
        <p:spPr>
          <a:xfrm>
            <a:off x="1009201" y="3732924"/>
            <a:ext cx="2008229" cy="57688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cs typeface="+mn-ea"/>
            </a:endParaRPr>
          </a:p>
        </p:txBody>
      </p:sp>
      <p:sp>
        <p:nvSpPr>
          <p:cNvPr id="39" name="矩形 38"/>
          <p:cNvSpPr/>
          <p:nvPr/>
        </p:nvSpPr>
        <p:spPr>
          <a:xfrm>
            <a:off x="9156970" y="2292676"/>
            <a:ext cx="2008229" cy="1920213"/>
          </a:xfrm>
          <a:prstGeom prst="rect">
            <a:avLst/>
          </a:prstGeom>
          <a:solidFill>
            <a:schemeClr val="bg1">
              <a:alpha val="5000"/>
            </a:schemeClr>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dirty="0">
              <a:cs typeface="+mn-ea"/>
            </a:endParaRPr>
          </a:p>
        </p:txBody>
      </p:sp>
      <p:sp>
        <p:nvSpPr>
          <p:cNvPr id="40" name="矩形 39"/>
          <p:cNvSpPr/>
          <p:nvPr/>
        </p:nvSpPr>
        <p:spPr>
          <a:xfrm>
            <a:off x="9156970" y="2292675"/>
            <a:ext cx="2008229" cy="5768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cs typeface="+mn-ea"/>
            </a:endParaRPr>
          </a:p>
        </p:txBody>
      </p:sp>
      <p:sp>
        <p:nvSpPr>
          <p:cNvPr id="46" name="矩形 45"/>
          <p:cNvSpPr/>
          <p:nvPr/>
        </p:nvSpPr>
        <p:spPr>
          <a:xfrm>
            <a:off x="3731376" y="2292677"/>
            <a:ext cx="2008229" cy="1920213"/>
          </a:xfrm>
          <a:prstGeom prst="rect">
            <a:avLst/>
          </a:prstGeom>
          <a:solidFill>
            <a:schemeClr val="bg1">
              <a:alpha val="500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dirty="0">
              <a:cs typeface="+mn-ea"/>
            </a:endParaRPr>
          </a:p>
        </p:txBody>
      </p:sp>
      <p:sp>
        <p:nvSpPr>
          <p:cNvPr id="47" name="矩形 46"/>
          <p:cNvSpPr/>
          <p:nvPr/>
        </p:nvSpPr>
        <p:spPr>
          <a:xfrm>
            <a:off x="3731376" y="2292676"/>
            <a:ext cx="2008229" cy="5768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cs typeface="+mn-ea"/>
            </a:endParaRPr>
          </a:p>
        </p:txBody>
      </p:sp>
      <p:cxnSp>
        <p:nvCxnSpPr>
          <p:cNvPr id="48" name="肘形连接符 47"/>
          <p:cNvCxnSpPr>
            <a:stCxn id="37" idx="3"/>
            <a:endCxn id="46" idx="1"/>
          </p:cNvCxnSpPr>
          <p:nvPr/>
        </p:nvCxnSpPr>
        <p:spPr>
          <a:xfrm flipV="1">
            <a:off x="3017430" y="3252783"/>
            <a:ext cx="713946" cy="1440248"/>
          </a:xfrm>
          <a:prstGeom prst="bentConnector3">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9" name="肘形连接符 48"/>
          <p:cNvCxnSpPr>
            <a:stCxn id="46" idx="3"/>
            <a:endCxn id="35" idx="1"/>
          </p:cNvCxnSpPr>
          <p:nvPr/>
        </p:nvCxnSpPr>
        <p:spPr>
          <a:xfrm>
            <a:off x="5739605" y="3252784"/>
            <a:ext cx="695189" cy="1440247"/>
          </a:xfrm>
          <a:prstGeom prst="bentConnector3">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0" name="肘形连接符 49"/>
          <p:cNvCxnSpPr>
            <a:stCxn id="35" idx="3"/>
            <a:endCxn id="39" idx="1"/>
          </p:cNvCxnSpPr>
          <p:nvPr/>
        </p:nvCxnSpPr>
        <p:spPr>
          <a:xfrm flipV="1">
            <a:off x="8443023" y="3252781"/>
            <a:ext cx="713946" cy="1440248"/>
          </a:xfrm>
          <a:prstGeom prst="bentConnector3">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1427753" y="3765389"/>
            <a:ext cx="951230" cy="397510"/>
          </a:xfrm>
          <a:prstGeom prst="rect">
            <a:avLst/>
          </a:prstGeom>
          <a:noFill/>
        </p:spPr>
        <p:txBody>
          <a:bodyPr wrap="none" lIns="121908" tIns="60954" rIns="121908" bIns="60954" rtlCol="0">
            <a:spAutoFit/>
          </a:bodyPr>
          <a:lstStyle/>
          <a:p>
            <a:r>
              <a:rPr lang="en-US" altLang="zh-CN" dirty="0">
                <a:solidFill>
                  <a:schemeClr val="bg1"/>
                </a:solidFill>
                <a:latin typeface="Watford DB" pitchFamily="2" charset="0"/>
                <a:cs typeface="+mn-ea"/>
              </a:rPr>
              <a:t>2014</a:t>
            </a:r>
            <a:endParaRPr lang="zh-CN" altLang="en-US" dirty="0">
              <a:solidFill>
                <a:schemeClr val="bg1"/>
              </a:solidFill>
              <a:latin typeface="Watford DB" pitchFamily="2" charset="0"/>
              <a:cs typeface="+mn-ea"/>
            </a:endParaRPr>
          </a:p>
        </p:txBody>
      </p:sp>
      <p:sp>
        <p:nvSpPr>
          <p:cNvPr id="69" name="TextBox 68"/>
          <p:cNvSpPr txBox="1"/>
          <p:nvPr/>
        </p:nvSpPr>
        <p:spPr>
          <a:xfrm>
            <a:off x="4150625" y="2330188"/>
            <a:ext cx="951230" cy="397510"/>
          </a:xfrm>
          <a:prstGeom prst="rect">
            <a:avLst/>
          </a:prstGeom>
          <a:noFill/>
        </p:spPr>
        <p:txBody>
          <a:bodyPr wrap="none" lIns="121908" tIns="60954" rIns="121908" bIns="60954" rtlCol="0">
            <a:spAutoFit/>
          </a:bodyPr>
          <a:lstStyle/>
          <a:p>
            <a:r>
              <a:rPr lang="en-US" altLang="zh-CN" dirty="0">
                <a:solidFill>
                  <a:schemeClr val="bg1"/>
                </a:solidFill>
                <a:latin typeface="Watford DB" pitchFamily="2" charset="0"/>
                <a:cs typeface="+mn-ea"/>
              </a:rPr>
              <a:t>2015</a:t>
            </a:r>
            <a:endParaRPr lang="zh-CN" altLang="en-US" dirty="0">
              <a:solidFill>
                <a:schemeClr val="bg1"/>
              </a:solidFill>
              <a:latin typeface="Watford DB" pitchFamily="2" charset="0"/>
              <a:cs typeface="+mn-ea"/>
            </a:endParaRPr>
          </a:p>
        </p:txBody>
      </p:sp>
      <p:sp>
        <p:nvSpPr>
          <p:cNvPr id="70" name="TextBox 69"/>
          <p:cNvSpPr txBox="1"/>
          <p:nvPr/>
        </p:nvSpPr>
        <p:spPr>
          <a:xfrm>
            <a:off x="6837113" y="3765389"/>
            <a:ext cx="951230" cy="397510"/>
          </a:xfrm>
          <a:prstGeom prst="rect">
            <a:avLst/>
          </a:prstGeom>
          <a:noFill/>
        </p:spPr>
        <p:txBody>
          <a:bodyPr wrap="none" lIns="121908" tIns="60954" rIns="121908" bIns="60954" rtlCol="0">
            <a:spAutoFit/>
          </a:bodyPr>
          <a:lstStyle/>
          <a:p>
            <a:r>
              <a:rPr lang="en-US" altLang="zh-CN" dirty="0">
                <a:solidFill>
                  <a:schemeClr val="bg1"/>
                </a:solidFill>
                <a:latin typeface="Watford DB" pitchFamily="2" charset="0"/>
                <a:cs typeface="+mn-ea"/>
              </a:rPr>
              <a:t>2016</a:t>
            </a:r>
            <a:endParaRPr lang="zh-CN" altLang="en-US" dirty="0">
              <a:solidFill>
                <a:schemeClr val="bg1"/>
              </a:solidFill>
              <a:latin typeface="Watford DB" pitchFamily="2" charset="0"/>
              <a:cs typeface="+mn-ea"/>
            </a:endParaRPr>
          </a:p>
        </p:txBody>
      </p:sp>
      <p:sp>
        <p:nvSpPr>
          <p:cNvPr id="71" name="TextBox 70"/>
          <p:cNvSpPr txBox="1"/>
          <p:nvPr/>
        </p:nvSpPr>
        <p:spPr>
          <a:xfrm>
            <a:off x="9559288" y="2330188"/>
            <a:ext cx="951230" cy="397510"/>
          </a:xfrm>
          <a:prstGeom prst="rect">
            <a:avLst/>
          </a:prstGeom>
          <a:noFill/>
        </p:spPr>
        <p:txBody>
          <a:bodyPr wrap="none" lIns="121908" tIns="60954" rIns="121908" bIns="60954" rtlCol="0">
            <a:spAutoFit/>
          </a:bodyPr>
          <a:lstStyle/>
          <a:p>
            <a:r>
              <a:rPr lang="en-US" altLang="zh-CN" dirty="0">
                <a:solidFill>
                  <a:schemeClr val="bg1"/>
                </a:solidFill>
                <a:latin typeface="Watford DB" pitchFamily="2" charset="0"/>
                <a:cs typeface="+mn-ea"/>
              </a:rPr>
              <a:t>2017</a:t>
            </a:r>
            <a:endParaRPr lang="zh-CN" altLang="en-US" dirty="0">
              <a:solidFill>
                <a:schemeClr val="bg1"/>
              </a:solidFill>
              <a:latin typeface="Watford DB" pitchFamily="2" charset="0"/>
              <a:cs typeface="+mn-ea"/>
            </a:endParaRPr>
          </a:p>
        </p:txBody>
      </p:sp>
      <p:sp>
        <p:nvSpPr>
          <p:cNvPr id="72" name="TextBox 71"/>
          <p:cNvSpPr txBox="1"/>
          <p:nvPr/>
        </p:nvSpPr>
        <p:spPr>
          <a:xfrm>
            <a:off x="1063676" y="4418411"/>
            <a:ext cx="2041560" cy="1200316"/>
          </a:xfrm>
          <a:prstGeom prst="rect">
            <a:avLst/>
          </a:prstGeom>
          <a:noFill/>
        </p:spPr>
        <p:txBody>
          <a:bodyPr wrap="none" lIns="121908" tIns="60954" rIns="121908" bIns="60954" rtlCol="0">
            <a:spAutoFit/>
          </a:bodyPr>
          <a:lstStyle/>
          <a:p>
            <a:r>
              <a:rPr lang="zh-CN" altLang="en-US" sz="1400" dirty="0">
                <a:solidFill>
                  <a:schemeClr val="tx1">
                    <a:lumMod val="50000"/>
                    <a:lumOff val="50000"/>
                  </a:schemeClr>
                </a:solidFill>
                <a:latin typeface="+mn-ea"/>
                <a:cs typeface="+mn-ea"/>
              </a:rPr>
              <a:t>点击添加文字内容，内</a:t>
            </a:r>
            <a:endParaRPr lang="en-US" altLang="zh-CN" sz="1400" dirty="0">
              <a:solidFill>
                <a:schemeClr val="tx1">
                  <a:lumMod val="50000"/>
                  <a:lumOff val="50000"/>
                </a:schemeClr>
              </a:solidFill>
              <a:latin typeface="+mn-ea"/>
              <a:cs typeface="+mn-ea"/>
            </a:endParaRPr>
          </a:p>
          <a:p>
            <a:r>
              <a:rPr lang="zh-CN" altLang="en-US" sz="1400" dirty="0">
                <a:solidFill>
                  <a:schemeClr val="tx1">
                    <a:lumMod val="50000"/>
                    <a:lumOff val="50000"/>
                  </a:schemeClr>
                </a:solidFill>
                <a:latin typeface="+mn-ea"/>
                <a:cs typeface="+mn-ea"/>
              </a:rPr>
              <a:t>容简要详尽，言简意赅</a:t>
            </a:r>
            <a:endParaRPr lang="en-US" altLang="zh-CN" sz="1400" dirty="0">
              <a:solidFill>
                <a:schemeClr val="tx1">
                  <a:lumMod val="50000"/>
                  <a:lumOff val="50000"/>
                </a:schemeClr>
              </a:solidFill>
              <a:latin typeface="+mn-ea"/>
              <a:cs typeface="+mn-ea"/>
            </a:endParaRPr>
          </a:p>
          <a:p>
            <a:r>
              <a:rPr lang="zh-CN" altLang="en-US" sz="1400" dirty="0">
                <a:solidFill>
                  <a:schemeClr val="tx1">
                    <a:lumMod val="50000"/>
                    <a:lumOff val="50000"/>
                  </a:schemeClr>
                </a:solidFill>
                <a:latin typeface="+mn-ea"/>
                <a:cs typeface="+mn-ea"/>
              </a:rPr>
              <a:t>叙述内容概要。点击添</a:t>
            </a:r>
            <a:endParaRPr lang="en-US" altLang="zh-CN" sz="1400" dirty="0">
              <a:solidFill>
                <a:schemeClr val="tx1">
                  <a:lumMod val="50000"/>
                  <a:lumOff val="50000"/>
                </a:schemeClr>
              </a:solidFill>
              <a:latin typeface="+mn-ea"/>
              <a:cs typeface="+mn-ea"/>
            </a:endParaRPr>
          </a:p>
          <a:p>
            <a:r>
              <a:rPr lang="zh-CN" altLang="en-US" sz="1400" dirty="0">
                <a:solidFill>
                  <a:schemeClr val="tx1">
                    <a:lumMod val="50000"/>
                    <a:lumOff val="50000"/>
                  </a:schemeClr>
                </a:solidFill>
                <a:latin typeface="+mn-ea"/>
                <a:cs typeface="+mn-ea"/>
              </a:rPr>
              <a:t>加文字内容，内容简要</a:t>
            </a:r>
            <a:endParaRPr lang="en-US" altLang="zh-CN" sz="1400" dirty="0">
              <a:solidFill>
                <a:schemeClr val="tx1">
                  <a:lumMod val="50000"/>
                  <a:lumOff val="50000"/>
                </a:schemeClr>
              </a:solidFill>
              <a:latin typeface="+mn-ea"/>
              <a:cs typeface="+mn-ea"/>
            </a:endParaRPr>
          </a:p>
          <a:p>
            <a:r>
              <a:rPr lang="zh-CN" altLang="en-US" sz="1400" dirty="0">
                <a:solidFill>
                  <a:schemeClr val="tx1">
                    <a:lumMod val="50000"/>
                    <a:lumOff val="50000"/>
                  </a:schemeClr>
                </a:solidFill>
                <a:latin typeface="+mn-ea"/>
                <a:cs typeface="+mn-ea"/>
              </a:rPr>
              <a:t>详尽。</a:t>
            </a:r>
            <a:endParaRPr lang="en-US" altLang="zh-CN" sz="1400" dirty="0">
              <a:solidFill>
                <a:schemeClr val="tx1">
                  <a:lumMod val="50000"/>
                  <a:lumOff val="50000"/>
                </a:schemeClr>
              </a:solidFill>
              <a:latin typeface="+mn-ea"/>
              <a:cs typeface="+mn-ea"/>
            </a:endParaRPr>
          </a:p>
        </p:txBody>
      </p:sp>
      <p:sp>
        <p:nvSpPr>
          <p:cNvPr id="73" name="TextBox 72"/>
          <p:cNvSpPr txBox="1"/>
          <p:nvPr/>
        </p:nvSpPr>
        <p:spPr>
          <a:xfrm>
            <a:off x="6486319" y="4431111"/>
            <a:ext cx="2041560" cy="1200316"/>
          </a:xfrm>
          <a:prstGeom prst="rect">
            <a:avLst/>
          </a:prstGeom>
          <a:noFill/>
        </p:spPr>
        <p:txBody>
          <a:bodyPr wrap="none" lIns="121908" tIns="60954" rIns="121908" bIns="60954" rtlCol="0">
            <a:spAutoFit/>
          </a:bodyPr>
          <a:lstStyle/>
          <a:p>
            <a:r>
              <a:rPr lang="zh-CN" altLang="en-US" sz="1400" dirty="0">
                <a:solidFill>
                  <a:schemeClr val="tx1">
                    <a:lumMod val="50000"/>
                    <a:lumOff val="50000"/>
                  </a:schemeClr>
                </a:solidFill>
                <a:latin typeface="+mn-ea"/>
                <a:cs typeface="+mn-ea"/>
              </a:rPr>
              <a:t>点击添加文字内容，内</a:t>
            </a:r>
            <a:endParaRPr lang="en-US" altLang="zh-CN" sz="1400" dirty="0">
              <a:solidFill>
                <a:schemeClr val="tx1">
                  <a:lumMod val="50000"/>
                  <a:lumOff val="50000"/>
                </a:schemeClr>
              </a:solidFill>
              <a:latin typeface="+mn-ea"/>
              <a:cs typeface="+mn-ea"/>
            </a:endParaRPr>
          </a:p>
          <a:p>
            <a:r>
              <a:rPr lang="zh-CN" altLang="en-US" sz="1400" dirty="0">
                <a:solidFill>
                  <a:schemeClr val="tx1">
                    <a:lumMod val="50000"/>
                    <a:lumOff val="50000"/>
                  </a:schemeClr>
                </a:solidFill>
                <a:latin typeface="+mn-ea"/>
                <a:cs typeface="+mn-ea"/>
              </a:rPr>
              <a:t>容简要详尽，言简意赅</a:t>
            </a:r>
            <a:endParaRPr lang="en-US" altLang="zh-CN" sz="1400" dirty="0">
              <a:solidFill>
                <a:schemeClr val="tx1">
                  <a:lumMod val="50000"/>
                  <a:lumOff val="50000"/>
                </a:schemeClr>
              </a:solidFill>
              <a:latin typeface="+mn-ea"/>
              <a:cs typeface="+mn-ea"/>
            </a:endParaRPr>
          </a:p>
          <a:p>
            <a:r>
              <a:rPr lang="zh-CN" altLang="en-US" sz="1400" dirty="0">
                <a:solidFill>
                  <a:schemeClr val="tx1">
                    <a:lumMod val="50000"/>
                    <a:lumOff val="50000"/>
                  </a:schemeClr>
                </a:solidFill>
                <a:latin typeface="+mn-ea"/>
                <a:cs typeface="+mn-ea"/>
              </a:rPr>
              <a:t>叙述内容概要。点击添</a:t>
            </a:r>
            <a:endParaRPr lang="en-US" altLang="zh-CN" sz="1400" dirty="0">
              <a:solidFill>
                <a:schemeClr val="tx1">
                  <a:lumMod val="50000"/>
                  <a:lumOff val="50000"/>
                </a:schemeClr>
              </a:solidFill>
              <a:latin typeface="+mn-ea"/>
              <a:cs typeface="+mn-ea"/>
            </a:endParaRPr>
          </a:p>
          <a:p>
            <a:r>
              <a:rPr lang="zh-CN" altLang="en-US" sz="1400" dirty="0">
                <a:solidFill>
                  <a:schemeClr val="tx1">
                    <a:lumMod val="50000"/>
                    <a:lumOff val="50000"/>
                  </a:schemeClr>
                </a:solidFill>
                <a:latin typeface="+mn-ea"/>
                <a:cs typeface="+mn-ea"/>
              </a:rPr>
              <a:t>加文字内容，内容简要</a:t>
            </a:r>
            <a:endParaRPr lang="en-US" altLang="zh-CN" sz="1400" dirty="0">
              <a:solidFill>
                <a:schemeClr val="tx1">
                  <a:lumMod val="50000"/>
                  <a:lumOff val="50000"/>
                </a:schemeClr>
              </a:solidFill>
              <a:latin typeface="+mn-ea"/>
              <a:cs typeface="+mn-ea"/>
            </a:endParaRPr>
          </a:p>
          <a:p>
            <a:r>
              <a:rPr lang="zh-CN" altLang="en-US" sz="1400" dirty="0">
                <a:solidFill>
                  <a:schemeClr val="tx1">
                    <a:lumMod val="50000"/>
                    <a:lumOff val="50000"/>
                  </a:schemeClr>
                </a:solidFill>
                <a:latin typeface="+mn-ea"/>
                <a:cs typeface="+mn-ea"/>
              </a:rPr>
              <a:t>详尽。</a:t>
            </a:r>
            <a:endParaRPr lang="en-US" altLang="zh-CN" sz="1400" dirty="0">
              <a:solidFill>
                <a:schemeClr val="tx1">
                  <a:lumMod val="50000"/>
                  <a:lumOff val="50000"/>
                </a:schemeClr>
              </a:solidFill>
              <a:latin typeface="+mn-ea"/>
              <a:cs typeface="+mn-ea"/>
            </a:endParaRPr>
          </a:p>
        </p:txBody>
      </p:sp>
      <p:sp>
        <p:nvSpPr>
          <p:cNvPr id="74" name="TextBox 73"/>
          <p:cNvSpPr txBox="1"/>
          <p:nvPr/>
        </p:nvSpPr>
        <p:spPr>
          <a:xfrm>
            <a:off x="3774680" y="2987357"/>
            <a:ext cx="2041560" cy="1200316"/>
          </a:xfrm>
          <a:prstGeom prst="rect">
            <a:avLst/>
          </a:prstGeom>
          <a:noFill/>
        </p:spPr>
        <p:txBody>
          <a:bodyPr wrap="none" lIns="121908" tIns="60954" rIns="121908" bIns="60954" rtlCol="0">
            <a:spAutoFit/>
          </a:bodyPr>
          <a:lstStyle/>
          <a:p>
            <a:r>
              <a:rPr lang="zh-CN" altLang="en-US" sz="1400" dirty="0">
                <a:solidFill>
                  <a:schemeClr val="tx1">
                    <a:lumMod val="50000"/>
                    <a:lumOff val="50000"/>
                  </a:schemeClr>
                </a:solidFill>
                <a:latin typeface="+mn-ea"/>
                <a:cs typeface="+mn-ea"/>
              </a:rPr>
              <a:t>点击添加文字内容，内</a:t>
            </a:r>
            <a:endParaRPr lang="en-US" altLang="zh-CN" sz="1400" dirty="0">
              <a:solidFill>
                <a:schemeClr val="tx1">
                  <a:lumMod val="50000"/>
                  <a:lumOff val="50000"/>
                </a:schemeClr>
              </a:solidFill>
              <a:latin typeface="+mn-ea"/>
              <a:cs typeface="+mn-ea"/>
            </a:endParaRPr>
          </a:p>
          <a:p>
            <a:r>
              <a:rPr lang="zh-CN" altLang="en-US" sz="1400" dirty="0">
                <a:solidFill>
                  <a:schemeClr val="tx1">
                    <a:lumMod val="50000"/>
                    <a:lumOff val="50000"/>
                  </a:schemeClr>
                </a:solidFill>
                <a:latin typeface="+mn-ea"/>
                <a:cs typeface="+mn-ea"/>
              </a:rPr>
              <a:t>容简要详尽，言简意赅</a:t>
            </a:r>
            <a:endParaRPr lang="en-US" altLang="zh-CN" sz="1400" dirty="0">
              <a:solidFill>
                <a:schemeClr val="tx1">
                  <a:lumMod val="50000"/>
                  <a:lumOff val="50000"/>
                </a:schemeClr>
              </a:solidFill>
              <a:latin typeface="+mn-ea"/>
              <a:cs typeface="+mn-ea"/>
            </a:endParaRPr>
          </a:p>
          <a:p>
            <a:r>
              <a:rPr lang="zh-CN" altLang="en-US" sz="1400" dirty="0">
                <a:solidFill>
                  <a:schemeClr val="tx1">
                    <a:lumMod val="50000"/>
                    <a:lumOff val="50000"/>
                  </a:schemeClr>
                </a:solidFill>
                <a:latin typeface="+mn-ea"/>
                <a:cs typeface="+mn-ea"/>
              </a:rPr>
              <a:t>叙述内容概要。点击添</a:t>
            </a:r>
            <a:endParaRPr lang="en-US" altLang="zh-CN" sz="1400" dirty="0">
              <a:solidFill>
                <a:schemeClr val="tx1">
                  <a:lumMod val="50000"/>
                  <a:lumOff val="50000"/>
                </a:schemeClr>
              </a:solidFill>
              <a:latin typeface="+mn-ea"/>
              <a:cs typeface="+mn-ea"/>
            </a:endParaRPr>
          </a:p>
          <a:p>
            <a:r>
              <a:rPr lang="zh-CN" altLang="en-US" sz="1400" dirty="0">
                <a:solidFill>
                  <a:schemeClr val="tx1">
                    <a:lumMod val="50000"/>
                    <a:lumOff val="50000"/>
                  </a:schemeClr>
                </a:solidFill>
                <a:latin typeface="+mn-ea"/>
                <a:cs typeface="+mn-ea"/>
              </a:rPr>
              <a:t>加文字内容，内容简要</a:t>
            </a:r>
            <a:endParaRPr lang="en-US" altLang="zh-CN" sz="1400" dirty="0">
              <a:solidFill>
                <a:schemeClr val="tx1">
                  <a:lumMod val="50000"/>
                  <a:lumOff val="50000"/>
                </a:schemeClr>
              </a:solidFill>
              <a:latin typeface="+mn-ea"/>
              <a:cs typeface="+mn-ea"/>
            </a:endParaRPr>
          </a:p>
          <a:p>
            <a:r>
              <a:rPr lang="zh-CN" altLang="en-US" sz="1400" dirty="0">
                <a:solidFill>
                  <a:schemeClr val="tx1">
                    <a:lumMod val="50000"/>
                    <a:lumOff val="50000"/>
                  </a:schemeClr>
                </a:solidFill>
                <a:latin typeface="+mn-ea"/>
                <a:cs typeface="+mn-ea"/>
              </a:rPr>
              <a:t>详尽。</a:t>
            </a:r>
            <a:endParaRPr lang="en-US" altLang="zh-CN" sz="1400" dirty="0">
              <a:solidFill>
                <a:schemeClr val="tx1">
                  <a:lumMod val="50000"/>
                  <a:lumOff val="50000"/>
                </a:schemeClr>
              </a:solidFill>
              <a:latin typeface="+mn-ea"/>
              <a:cs typeface="+mn-ea"/>
            </a:endParaRPr>
          </a:p>
        </p:txBody>
      </p:sp>
      <p:sp>
        <p:nvSpPr>
          <p:cNvPr id="75" name="TextBox 74"/>
          <p:cNvSpPr txBox="1"/>
          <p:nvPr/>
        </p:nvSpPr>
        <p:spPr>
          <a:xfrm>
            <a:off x="9201779" y="3000057"/>
            <a:ext cx="2041560" cy="1200316"/>
          </a:xfrm>
          <a:prstGeom prst="rect">
            <a:avLst/>
          </a:prstGeom>
          <a:noFill/>
        </p:spPr>
        <p:txBody>
          <a:bodyPr wrap="none" lIns="121908" tIns="60954" rIns="121908" bIns="60954" rtlCol="0">
            <a:spAutoFit/>
          </a:bodyPr>
          <a:lstStyle/>
          <a:p>
            <a:r>
              <a:rPr lang="zh-CN" altLang="en-US" sz="1400" dirty="0">
                <a:solidFill>
                  <a:schemeClr val="tx1">
                    <a:lumMod val="50000"/>
                    <a:lumOff val="50000"/>
                  </a:schemeClr>
                </a:solidFill>
                <a:latin typeface="+mn-ea"/>
                <a:cs typeface="+mn-ea"/>
              </a:rPr>
              <a:t>点击添加文字内容，内</a:t>
            </a:r>
            <a:endParaRPr lang="en-US" altLang="zh-CN" sz="1400" dirty="0">
              <a:solidFill>
                <a:schemeClr val="tx1">
                  <a:lumMod val="50000"/>
                  <a:lumOff val="50000"/>
                </a:schemeClr>
              </a:solidFill>
              <a:latin typeface="+mn-ea"/>
              <a:cs typeface="+mn-ea"/>
            </a:endParaRPr>
          </a:p>
          <a:p>
            <a:r>
              <a:rPr lang="zh-CN" altLang="en-US" sz="1400" dirty="0">
                <a:solidFill>
                  <a:schemeClr val="tx1">
                    <a:lumMod val="50000"/>
                    <a:lumOff val="50000"/>
                  </a:schemeClr>
                </a:solidFill>
                <a:latin typeface="+mn-ea"/>
                <a:cs typeface="+mn-ea"/>
              </a:rPr>
              <a:t>容简要详尽，言简意赅</a:t>
            </a:r>
            <a:endParaRPr lang="en-US" altLang="zh-CN" sz="1400" dirty="0">
              <a:solidFill>
                <a:schemeClr val="tx1">
                  <a:lumMod val="50000"/>
                  <a:lumOff val="50000"/>
                </a:schemeClr>
              </a:solidFill>
              <a:latin typeface="+mn-ea"/>
              <a:cs typeface="+mn-ea"/>
            </a:endParaRPr>
          </a:p>
          <a:p>
            <a:r>
              <a:rPr lang="zh-CN" altLang="en-US" sz="1400" dirty="0">
                <a:solidFill>
                  <a:schemeClr val="tx1">
                    <a:lumMod val="50000"/>
                    <a:lumOff val="50000"/>
                  </a:schemeClr>
                </a:solidFill>
                <a:latin typeface="+mn-ea"/>
                <a:cs typeface="+mn-ea"/>
              </a:rPr>
              <a:t>叙述内容概要。点击添</a:t>
            </a:r>
            <a:endParaRPr lang="en-US" altLang="zh-CN" sz="1400" dirty="0">
              <a:solidFill>
                <a:schemeClr val="tx1">
                  <a:lumMod val="50000"/>
                  <a:lumOff val="50000"/>
                </a:schemeClr>
              </a:solidFill>
              <a:latin typeface="+mn-ea"/>
              <a:cs typeface="+mn-ea"/>
            </a:endParaRPr>
          </a:p>
          <a:p>
            <a:r>
              <a:rPr lang="zh-CN" altLang="en-US" sz="1400" dirty="0">
                <a:solidFill>
                  <a:schemeClr val="tx1">
                    <a:lumMod val="50000"/>
                    <a:lumOff val="50000"/>
                  </a:schemeClr>
                </a:solidFill>
                <a:latin typeface="+mn-ea"/>
                <a:cs typeface="+mn-ea"/>
              </a:rPr>
              <a:t>加文字内容，内容简要</a:t>
            </a:r>
            <a:endParaRPr lang="en-US" altLang="zh-CN" sz="1400" dirty="0">
              <a:solidFill>
                <a:schemeClr val="tx1">
                  <a:lumMod val="50000"/>
                  <a:lumOff val="50000"/>
                </a:schemeClr>
              </a:solidFill>
              <a:latin typeface="+mn-ea"/>
              <a:cs typeface="+mn-ea"/>
            </a:endParaRPr>
          </a:p>
          <a:p>
            <a:r>
              <a:rPr lang="zh-CN" altLang="en-US" sz="1400" dirty="0">
                <a:solidFill>
                  <a:schemeClr val="tx1">
                    <a:lumMod val="50000"/>
                    <a:lumOff val="50000"/>
                  </a:schemeClr>
                </a:solidFill>
                <a:latin typeface="+mn-ea"/>
                <a:cs typeface="+mn-ea"/>
              </a:rPr>
              <a:t>详尽。</a:t>
            </a:r>
            <a:endParaRPr lang="en-US" altLang="zh-CN" sz="1400" dirty="0">
              <a:solidFill>
                <a:schemeClr val="tx1">
                  <a:lumMod val="50000"/>
                  <a:lumOff val="50000"/>
                </a:schemeClr>
              </a:solidFill>
              <a:latin typeface="+mn-ea"/>
              <a:cs typeface="+mn-ea"/>
            </a:endParaRPr>
          </a:p>
        </p:txBody>
      </p:sp>
      <p:cxnSp>
        <p:nvCxnSpPr>
          <p:cNvPr id="76" name="直接连接符 75"/>
          <p:cNvCxnSpPr/>
          <p:nvPr/>
        </p:nvCxnSpPr>
        <p:spPr>
          <a:xfrm>
            <a:off x="-37301" y="4698433"/>
            <a:ext cx="1048093"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7" name="直接连接符 76"/>
          <p:cNvCxnSpPr/>
          <p:nvPr/>
        </p:nvCxnSpPr>
        <p:spPr>
          <a:xfrm>
            <a:off x="11165199" y="3257435"/>
            <a:ext cx="1048093"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p:nvPr>
        </p:nvSpPr>
        <p:spPr/>
        <p:txBody>
          <a:bodyPr/>
          <a:lstStyle/>
          <a:p>
            <a:r>
              <a:rPr lang="zh-CN" altLang="en-US" dirty="0">
                <a:cs typeface="+mn-ea"/>
              </a:rPr>
              <a:t>单击此处添加标题</a:t>
            </a:r>
            <a:endParaRPr lang="zh-CN" altLang="en-US" dirty="0">
              <a:ea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wipe(left)">
                                      <p:cBhvr>
                                        <p:cTn id="7" dur="500"/>
                                        <p:tgtEl>
                                          <p:spTgt spid="76"/>
                                        </p:tgtEl>
                                      </p:cBhvr>
                                    </p:animEffect>
                                  </p:childTnLst>
                                </p:cTn>
                              </p:par>
                            </p:childTnLst>
                          </p:cTn>
                        </p:par>
                        <p:par>
                          <p:cTn id="8" fill="hold">
                            <p:stCondLst>
                              <p:cond delay="500"/>
                            </p:stCondLst>
                            <p:childTnLst>
                              <p:par>
                                <p:cTn id="9" presetID="18" presetClass="entr" presetSubtype="3"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strips(upRight)">
                                      <p:cBhvr>
                                        <p:cTn id="11" dur="500"/>
                                        <p:tgtEl>
                                          <p:spTgt spid="37"/>
                                        </p:tgtEl>
                                      </p:cBhvr>
                                    </p:animEffect>
                                  </p:childTnLst>
                                </p:cTn>
                              </p:par>
                              <p:par>
                                <p:cTn id="12" presetID="18" presetClass="entr" presetSubtype="3" fill="hold" grpId="0" nodeType="with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strips(upRight)">
                                      <p:cBhvr>
                                        <p:cTn id="14" dur="500"/>
                                        <p:tgtEl>
                                          <p:spTgt spid="38"/>
                                        </p:tgtEl>
                                      </p:cBhvr>
                                    </p:animEffect>
                                  </p:childTnLst>
                                </p:cTn>
                              </p:par>
                            </p:childTnLst>
                          </p:cTn>
                        </p:par>
                        <p:par>
                          <p:cTn id="15" fill="hold">
                            <p:stCondLst>
                              <p:cond delay="1000"/>
                            </p:stCondLst>
                            <p:childTnLst>
                              <p:par>
                                <p:cTn id="16" presetID="12" presetClass="entr" presetSubtype="4" fill="hold" grpId="0" nodeType="afterEffect">
                                  <p:stCondLst>
                                    <p:cond delay="0"/>
                                  </p:stCondLst>
                                  <p:childTnLst>
                                    <p:set>
                                      <p:cBhvr>
                                        <p:cTn id="17" dur="1" fill="hold">
                                          <p:stCondLst>
                                            <p:cond delay="0"/>
                                          </p:stCondLst>
                                        </p:cTn>
                                        <p:tgtEl>
                                          <p:spTgt spid="72"/>
                                        </p:tgtEl>
                                        <p:attrNameLst>
                                          <p:attrName>style.visibility</p:attrName>
                                        </p:attrNameLst>
                                      </p:cBhvr>
                                      <p:to>
                                        <p:strVal val="visible"/>
                                      </p:to>
                                    </p:set>
                                    <p:anim calcmode="lin" valueType="num">
                                      <p:cBhvr additive="base">
                                        <p:cTn id="18" dur="500"/>
                                        <p:tgtEl>
                                          <p:spTgt spid="72"/>
                                        </p:tgtEl>
                                        <p:attrNameLst>
                                          <p:attrName>ppt_y</p:attrName>
                                        </p:attrNameLst>
                                      </p:cBhvr>
                                      <p:tavLst>
                                        <p:tav tm="0">
                                          <p:val>
                                            <p:strVal val="#ppt_y+#ppt_h*1.125000"/>
                                          </p:val>
                                        </p:tav>
                                        <p:tav tm="100000">
                                          <p:val>
                                            <p:strVal val="#ppt_y"/>
                                          </p:val>
                                        </p:tav>
                                      </p:tavLst>
                                    </p:anim>
                                    <p:animEffect transition="in" filter="wipe(up)">
                                      <p:cBhvr>
                                        <p:cTn id="19" dur="500"/>
                                        <p:tgtEl>
                                          <p:spTgt spid="72"/>
                                        </p:tgtEl>
                                      </p:cBhvr>
                                    </p:animEffect>
                                  </p:childTnLst>
                                </p:cTn>
                              </p:par>
                              <p:par>
                                <p:cTn id="20" presetID="12" presetClass="entr" presetSubtype="4" fill="hold" grpId="0" nodeType="withEffect">
                                  <p:stCondLst>
                                    <p:cond delay="0"/>
                                  </p:stCondLst>
                                  <p:childTnLst>
                                    <p:set>
                                      <p:cBhvr>
                                        <p:cTn id="21" dur="1" fill="hold">
                                          <p:stCondLst>
                                            <p:cond delay="0"/>
                                          </p:stCondLst>
                                        </p:cTn>
                                        <p:tgtEl>
                                          <p:spTgt spid="68"/>
                                        </p:tgtEl>
                                        <p:attrNameLst>
                                          <p:attrName>style.visibility</p:attrName>
                                        </p:attrNameLst>
                                      </p:cBhvr>
                                      <p:to>
                                        <p:strVal val="visible"/>
                                      </p:to>
                                    </p:set>
                                    <p:anim calcmode="lin" valueType="num">
                                      <p:cBhvr additive="base">
                                        <p:cTn id="22" dur="500"/>
                                        <p:tgtEl>
                                          <p:spTgt spid="68"/>
                                        </p:tgtEl>
                                        <p:attrNameLst>
                                          <p:attrName>ppt_y</p:attrName>
                                        </p:attrNameLst>
                                      </p:cBhvr>
                                      <p:tavLst>
                                        <p:tav tm="0">
                                          <p:val>
                                            <p:strVal val="#ppt_y+#ppt_h*1.125000"/>
                                          </p:val>
                                        </p:tav>
                                        <p:tav tm="100000">
                                          <p:val>
                                            <p:strVal val="#ppt_y"/>
                                          </p:val>
                                        </p:tav>
                                      </p:tavLst>
                                    </p:anim>
                                    <p:animEffect transition="in" filter="wipe(up)">
                                      <p:cBhvr>
                                        <p:cTn id="23" dur="500"/>
                                        <p:tgtEl>
                                          <p:spTgt spid="68"/>
                                        </p:tgtEl>
                                      </p:cBhvr>
                                    </p:animEffect>
                                  </p:childTnLst>
                                </p:cTn>
                              </p:par>
                            </p:childTnLst>
                          </p:cTn>
                        </p:par>
                        <p:par>
                          <p:cTn id="24" fill="hold">
                            <p:stCondLst>
                              <p:cond delay="1500"/>
                            </p:stCondLst>
                            <p:childTnLst>
                              <p:par>
                                <p:cTn id="25" presetID="18" presetClass="entr" presetSubtype="3" fill="hold" nodeType="after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strips(upRight)">
                                      <p:cBhvr>
                                        <p:cTn id="27" dur="500"/>
                                        <p:tgtEl>
                                          <p:spTgt spid="48"/>
                                        </p:tgtEl>
                                      </p:cBhvr>
                                    </p:animEffect>
                                  </p:childTnLst>
                                </p:cTn>
                              </p:par>
                            </p:childTnLst>
                          </p:cTn>
                        </p:par>
                        <p:par>
                          <p:cTn id="28" fill="hold">
                            <p:stCondLst>
                              <p:cond delay="2000"/>
                            </p:stCondLst>
                            <p:childTnLst>
                              <p:par>
                                <p:cTn id="29" presetID="18" presetClass="entr" presetSubtype="3" fill="hold" grpId="0" nodeType="after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strips(upRight)">
                                      <p:cBhvr>
                                        <p:cTn id="31" dur="500"/>
                                        <p:tgtEl>
                                          <p:spTgt spid="46"/>
                                        </p:tgtEl>
                                      </p:cBhvr>
                                    </p:animEffect>
                                  </p:childTnLst>
                                </p:cTn>
                              </p:par>
                              <p:par>
                                <p:cTn id="32" presetID="18" presetClass="entr" presetSubtype="3" fill="hold" grpId="0" nodeType="withEffect">
                                  <p:stCondLst>
                                    <p:cond delay="0"/>
                                  </p:stCondLst>
                                  <p:childTnLst>
                                    <p:set>
                                      <p:cBhvr>
                                        <p:cTn id="33" dur="1" fill="hold">
                                          <p:stCondLst>
                                            <p:cond delay="0"/>
                                          </p:stCondLst>
                                        </p:cTn>
                                        <p:tgtEl>
                                          <p:spTgt spid="47"/>
                                        </p:tgtEl>
                                        <p:attrNameLst>
                                          <p:attrName>style.visibility</p:attrName>
                                        </p:attrNameLst>
                                      </p:cBhvr>
                                      <p:to>
                                        <p:strVal val="visible"/>
                                      </p:to>
                                    </p:set>
                                    <p:animEffect transition="in" filter="strips(upRight)">
                                      <p:cBhvr>
                                        <p:cTn id="34" dur="500"/>
                                        <p:tgtEl>
                                          <p:spTgt spid="47"/>
                                        </p:tgtEl>
                                      </p:cBhvr>
                                    </p:animEffect>
                                  </p:childTnLst>
                                </p:cTn>
                              </p:par>
                            </p:childTnLst>
                          </p:cTn>
                        </p:par>
                        <p:par>
                          <p:cTn id="35" fill="hold">
                            <p:stCondLst>
                              <p:cond delay="2500"/>
                            </p:stCondLst>
                            <p:childTnLst>
                              <p:par>
                                <p:cTn id="36" presetID="12" presetClass="entr" presetSubtype="4" fill="hold" grpId="0" nodeType="afterEffect">
                                  <p:stCondLst>
                                    <p:cond delay="0"/>
                                  </p:stCondLst>
                                  <p:childTnLst>
                                    <p:set>
                                      <p:cBhvr>
                                        <p:cTn id="37" dur="1" fill="hold">
                                          <p:stCondLst>
                                            <p:cond delay="0"/>
                                          </p:stCondLst>
                                        </p:cTn>
                                        <p:tgtEl>
                                          <p:spTgt spid="74"/>
                                        </p:tgtEl>
                                        <p:attrNameLst>
                                          <p:attrName>style.visibility</p:attrName>
                                        </p:attrNameLst>
                                      </p:cBhvr>
                                      <p:to>
                                        <p:strVal val="visible"/>
                                      </p:to>
                                    </p:set>
                                    <p:anim calcmode="lin" valueType="num">
                                      <p:cBhvr additive="base">
                                        <p:cTn id="38" dur="500"/>
                                        <p:tgtEl>
                                          <p:spTgt spid="74"/>
                                        </p:tgtEl>
                                        <p:attrNameLst>
                                          <p:attrName>ppt_y</p:attrName>
                                        </p:attrNameLst>
                                      </p:cBhvr>
                                      <p:tavLst>
                                        <p:tav tm="0">
                                          <p:val>
                                            <p:strVal val="#ppt_y+#ppt_h*1.125000"/>
                                          </p:val>
                                        </p:tav>
                                        <p:tav tm="100000">
                                          <p:val>
                                            <p:strVal val="#ppt_y"/>
                                          </p:val>
                                        </p:tav>
                                      </p:tavLst>
                                    </p:anim>
                                    <p:animEffect transition="in" filter="wipe(up)">
                                      <p:cBhvr>
                                        <p:cTn id="39" dur="500"/>
                                        <p:tgtEl>
                                          <p:spTgt spid="74"/>
                                        </p:tgtEl>
                                      </p:cBhvr>
                                    </p:animEffect>
                                  </p:childTnLst>
                                </p:cTn>
                              </p:par>
                              <p:par>
                                <p:cTn id="40" presetID="12" presetClass="entr" presetSubtype="4" fill="hold" grpId="0" nodeType="withEffect">
                                  <p:stCondLst>
                                    <p:cond delay="0"/>
                                  </p:stCondLst>
                                  <p:childTnLst>
                                    <p:set>
                                      <p:cBhvr>
                                        <p:cTn id="41" dur="1" fill="hold">
                                          <p:stCondLst>
                                            <p:cond delay="0"/>
                                          </p:stCondLst>
                                        </p:cTn>
                                        <p:tgtEl>
                                          <p:spTgt spid="69"/>
                                        </p:tgtEl>
                                        <p:attrNameLst>
                                          <p:attrName>style.visibility</p:attrName>
                                        </p:attrNameLst>
                                      </p:cBhvr>
                                      <p:to>
                                        <p:strVal val="visible"/>
                                      </p:to>
                                    </p:set>
                                    <p:anim calcmode="lin" valueType="num">
                                      <p:cBhvr additive="base">
                                        <p:cTn id="42" dur="500"/>
                                        <p:tgtEl>
                                          <p:spTgt spid="69"/>
                                        </p:tgtEl>
                                        <p:attrNameLst>
                                          <p:attrName>ppt_y</p:attrName>
                                        </p:attrNameLst>
                                      </p:cBhvr>
                                      <p:tavLst>
                                        <p:tav tm="0">
                                          <p:val>
                                            <p:strVal val="#ppt_y+#ppt_h*1.125000"/>
                                          </p:val>
                                        </p:tav>
                                        <p:tav tm="100000">
                                          <p:val>
                                            <p:strVal val="#ppt_y"/>
                                          </p:val>
                                        </p:tav>
                                      </p:tavLst>
                                    </p:anim>
                                    <p:animEffect transition="in" filter="wipe(up)">
                                      <p:cBhvr>
                                        <p:cTn id="43" dur="500"/>
                                        <p:tgtEl>
                                          <p:spTgt spid="69"/>
                                        </p:tgtEl>
                                      </p:cBhvr>
                                    </p:animEffect>
                                  </p:childTnLst>
                                </p:cTn>
                              </p:par>
                            </p:childTnLst>
                          </p:cTn>
                        </p:par>
                        <p:par>
                          <p:cTn id="44" fill="hold">
                            <p:stCondLst>
                              <p:cond delay="3000"/>
                            </p:stCondLst>
                            <p:childTnLst>
                              <p:par>
                                <p:cTn id="45" presetID="18" presetClass="entr" presetSubtype="6" fill="hold" nodeType="afterEffect">
                                  <p:stCondLst>
                                    <p:cond delay="0"/>
                                  </p:stCondLst>
                                  <p:childTnLst>
                                    <p:set>
                                      <p:cBhvr>
                                        <p:cTn id="46" dur="1" fill="hold">
                                          <p:stCondLst>
                                            <p:cond delay="0"/>
                                          </p:stCondLst>
                                        </p:cTn>
                                        <p:tgtEl>
                                          <p:spTgt spid="49"/>
                                        </p:tgtEl>
                                        <p:attrNameLst>
                                          <p:attrName>style.visibility</p:attrName>
                                        </p:attrNameLst>
                                      </p:cBhvr>
                                      <p:to>
                                        <p:strVal val="visible"/>
                                      </p:to>
                                    </p:set>
                                    <p:animEffect transition="in" filter="strips(downRight)">
                                      <p:cBhvr>
                                        <p:cTn id="47" dur="500"/>
                                        <p:tgtEl>
                                          <p:spTgt spid="49"/>
                                        </p:tgtEl>
                                      </p:cBhvr>
                                    </p:animEffect>
                                  </p:childTnLst>
                                </p:cTn>
                              </p:par>
                            </p:childTnLst>
                          </p:cTn>
                        </p:par>
                        <p:par>
                          <p:cTn id="48" fill="hold">
                            <p:stCondLst>
                              <p:cond delay="3500"/>
                            </p:stCondLst>
                            <p:childTnLst>
                              <p:par>
                                <p:cTn id="49" presetID="18" presetClass="entr" presetSubtype="3" fill="hold" grpId="0" nodeType="after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strips(upRight)">
                                      <p:cBhvr>
                                        <p:cTn id="51" dur="500"/>
                                        <p:tgtEl>
                                          <p:spTgt spid="35"/>
                                        </p:tgtEl>
                                      </p:cBhvr>
                                    </p:animEffect>
                                  </p:childTnLst>
                                </p:cTn>
                              </p:par>
                              <p:par>
                                <p:cTn id="52" presetID="18" presetClass="entr" presetSubtype="3" fill="hold" grpId="0" nodeType="withEffect">
                                  <p:stCondLst>
                                    <p:cond delay="0"/>
                                  </p:stCondLst>
                                  <p:childTnLst>
                                    <p:set>
                                      <p:cBhvr>
                                        <p:cTn id="53" dur="1" fill="hold">
                                          <p:stCondLst>
                                            <p:cond delay="0"/>
                                          </p:stCondLst>
                                        </p:cTn>
                                        <p:tgtEl>
                                          <p:spTgt spid="36"/>
                                        </p:tgtEl>
                                        <p:attrNameLst>
                                          <p:attrName>style.visibility</p:attrName>
                                        </p:attrNameLst>
                                      </p:cBhvr>
                                      <p:to>
                                        <p:strVal val="visible"/>
                                      </p:to>
                                    </p:set>
                                    <p:animEffect transition="in" filter="strips(upRight)">
                                      <p:cBhvr>
                                        <p:cTn id="54" dur="500"/>
                                        <p:tgtEl>
                                          <p:spTgt spid="36"/>
                                        </p:tgtEl>
                                      </p:cBhvr>
                                    </p:animEffect>
                                  </p:childTnLst>
                                </p:cTn>
                              </p:par>
                            </p:childTnLst>
                          </p:cTn>
                        </p:par>
                        <p:par>
                          <p:cTn id="55" fill="hold">
                            <p:stCondLst>
                              <p:cond delay="4000"/>
                            </p:stCondLst>
                            <p:childTnLst>
                              <p:par>
                                <p:cTn id="56" presetID="12" presetClass="entr" presetSubtype="4" fill="hold" grpId="0" nodeType="afterEffect">
                                  <p:stCondLst>
                                    <p:cond delay="0"/>
                                  </p:stCondLst>
                                  <p:childTnLst>
                                    <p:set>
                                      <p:cBhvr>
                                        <p:cTn id="57" dur="1" fill="hold">
                                          <p:stCondLst>
                                            <p:cond delay="0"/>
                                          </p:stCondLst>
                                        </p:cTn>
                                        <p:tgtEl>
                                          <p:spTgt spid="73"/>
                                        </p:tgtEl>
                                        <p:attrNameLst>
                                          <p:attrName>style.visibility</p:attrName>
                                        </p:attrNameLst>
                                      </p:cBhvr>
                                      <p:to>
                                        <p:strVal val="visible"/>
                                      </p:to>
                                    </p:set>
                                    <p:anim calcmode="lin" valueType="num">
                                      <p:cBhvr additive="base">
                                        <p:cTn id="58" dur="500"/>
                                        <p:tgtEl>
                                          <p:spTgt spid="73"/>
                                        </p:tgtEl>
                                        <p:attrNameLst>
                                          <p:attrName>ppt_y</p:attrName>
                                        </p:attrNameLst>
                                      </p:cBhvr>
                                      <p:tavLst>
                                        <p:tav tm="0">
                                          <p:val>
                                            <p:strVal val="#ppt_y+#ppt_h*1.125000"/>
                                          </p:val>
                                        </p:tav>
                                        <p:tav tm="100000">
                                          <p:val>
                                            <p:strVal val="#ppt_y"/>
                                          </p:val>
                                        </p:tav>
                                      </p:tavLst>
                                    </p:anim>
                                    <p:animEffect transition="in" filter="wipe(up)">
                                      <p:cBhvr>
                                        <p:cTn id="59" dur="500"/>
                                        <p:tgtEl>
                                          <p:spTgt spid="73"/>
                                        </p:tgtEl>
                                      </p:cBhvr>
                                    </p:animEffect>
                                  </p:childTnLst>
                                </p:cTn>
                              </p:par>
                              <p:par>
                                <p:cTn id="60" presetID="12" presetClass="entr" presetSubtype="4" fill="hold" grpId="0" nodeType="withEffect">
                                  <p:stCondLst>
                                    <p:cond delay="0"/>
                                  </p:stCondLst>
                                  <p:childTnLst>
                                    <p:set>
                                      <p:cBhvr>
                                        <p:cTn id="61" dur="1" fill="hold">
                                          <p:stCondLst>
                                            <p:cond delay="0"/>
                                          </p:stCondLst>
                                        </p:cTn>
                                        <p:tgtEl>
                                          <p:spTgt spid="70"/>
                                        </p:tgtEl>
                                        <p:attrNameLst>
                                          <p:attrName>style.visibility</p:attrName>
                                        </p:attrNameLst>
                                      </p:cBhvr>
                                      <p:to>
                                        <p:strVal val="visible"/>
                                      </p:to>
                                    </p:set>
                                    <p:anim calcmode="lin" valueType="num">
                                      <p:cBhvr additive="base">
                                        <p:cTn id="62" dur="500"/>
                                        <p:tgtEl>
                                          <p:spTgt spid="70"/>
                                        </p:tgtEl>
                                        <p:attrNameLst>
                                          <p:attrName>ppt_y</p:attrName>
                                        </p:attrNameLst>
                                      </p:cBhvr>
                                      <p:tavLst>
                                        <p:tav tm="0">
                                          <p:val>
                                            <p:strVal val="#ppt_y+#ppt_h*1.125000"/>
                                          </p:val>
                                        </p:tav>
                                        <p:tav tm="100000">
                                          <p:val>
                                            <p:strVal val="#ppt_y"/>
                                          </p:val>
                                        </p:tav>
                                      </p:tavLst>
                                    </p:anim>
                                    <p:animEffect transition="in" filter="wipe(up)">
                                      <p:cBhvr>
                                        <p:cTn id="63" dur="500"/>
                                        <p:tgtEl>
                                          <p:spTgt spid="70"/>
                                        </p:tgtEl>
                                      </p:cBhvr>
                                    </p:animEffect>
                                  </p:childTnLst>
                                </p:cTn>
                              </p:par>
                            </p:childTnLst>
                          </p:cTn>
                        </p:par>
                        <p:par>
                          <p:cTn id="64" fill="hold">
                            <p:stCondLst>
                              <p:cond delay="4500"/>
                            </p:stCondLst>
                            <p:childTnLst>
                              <p:par>
                                <p:cTn id="65" presetID="18" presetClass="entr" presetSubtype="3" fill="hold" nodeType="afterEffect">
                                  <p:stCondLst>
                                    <p:cond delay="0"/>
                                  </p:stCondLst>
                                  <p:childTnLst>
                                    <p:set>
                                      <p:cBhvr>
                                        <p:cTn id="66" dur="1" fill="hold">
                                          <p:stCondLst>
                                            <p:cond delay="0"/>
                                          </p:stCondLst>
                                        </p:cTn>
                                        <p:tgtEl>
                                          <p:spTgt spid="50"/>
                                        </p:tgtEl>
                                        <p:attrNameLst>
                                          <p:attrName>style.visibility</p:attrName>
                                        </p:attrNameLst>
                                      </p:cBhvr>
                                      <p:to>
                                        <p:strVal val="visible"/>
                                      </p:to>
                                    </p:set>
                                    <p:animEffect transition="in" filter="strips(upRight)">
                                      <p:cBhvr>
                                        <p:cTn id="67" dur="500"/>
                                        <p:tgtEl>
                                          <p:spTgt spid="50"/>
                                        </p:tgtEl>
                                      </p:cBhvr>
                                    </p:animEffect>
                                  </p:childTnLst>
                                </p:cTn>
                              </p:par>
                            </p:childTnLst>
                          </p:cTn>
                        </p:par>
                        <p:par>
                          <p:cTn id="68" fill="hold">
                            <p:stCondLst>
                              <p:cond delay="5000"/>
                            </p:stCondLst>
                            <p:childTnLst>
                              <p:par>
                                <p:cTn id="69" presetID="18" presetClass="entr" presetSubtype="3" fill="hold" grpId="0" nodeType="afterEffect">
                                  <p:stCondLst>
                                    <p:cond delay="0"/>
                                  </p:stCondLst>
                                  <p:childTnLst>
                                    <p:set>
                                      <p:cBhvr>
                                        <p:cTn id="70" dur="1" fill="hold">
                                          <p:stCondLst>
                                            <p:cond delay="0"/>
                                          </p:stCondLst>
                                        </p:cTn>
                                        <p:tgtEl>
                                          <p:spTgt spid="39"/>
                                        </p:tgtEl>
                                        <p:attrNameLst>
                                          <p:attrName>style.visibility</p:attrName>
                                        </p:attrNameLst>
                                      </p:cBhvr>
                                      <p:to>
                                        <p:strVal val="visible"/>
                                      </p:to>
                                    </p:set>
                                    <p:animEffect transition="in" filter="strips(upRight)">
                                      <p:cBhvr>
                                        <p:cTn id="71" dur="500"/>
                                        <p:tgtEl>
                                          <p:spTgt spid="39"/>
                                        </p:tgtEl>
                                      </p:cBhvr>
                                    </p:animEffect>
                                  </p:childTnLst>
                                </p:cTn>
                              </p:par>
                              <p:par>
                                <p:cTn id="72" presetID="18" presetClass="entr" presetSubtype="3" fill="hold" grpId="0" nodeType="withEffect">
                                  <p:stCondLst>
                                    <p:cond delay="0"/>
                                  </p:stCondLst>
                                  <p:childTnLst>
                                    <p:set>
                                      <p:cBhvr>
                                        <p:cTn id="73" dur="1" fill="hold">
                                          <p:stCondLst>
                                            <p:cond delay="0"/>
                                          </p:stCondLst>
                                        </p:cTn>
                                        <p:tgtEl>
                                          <p:spTgt spid="40"/>
                                        </p:tgtEl>
                                        <p:attrNameLst>
                                          <p:attrName>style.visibility</p:attrName>
                                        </p:attrNameLst>
                                      </p:cBhvr>
                                      <p:to>
                                        <p:strVal val="visible"/>
                                      </p:to>
                                    </p:set>
                                    <p:animEffect transition="in" filter="strips(upRight)">
                                      <p:cBhvr>
                                        <p:cTn id="74" dur="500"/>
                                        <p:tgtEl>
                                          <p:spTgt spid="40"/>
                                        </p:tgtEl>
                                      </p:cBhvr>
                                    </p:animEffect>
                                  </p:childTnLst>
                                </p:cTn>
                              </p:par>
                            </p:childTnLst>
                          </p:cTn>
                        </p:par>
                        <p:par>
                          <p:cTn id="75" fill="hold">
                            <p:stCondLst>
                              <p:cond delay="5500"/>
                            </p:stCondLst>
                            <p:childTnLst>
                              <p:par>
                                <p:cTn id="76" presetID="12" presetClass="entr" presetSubtype="4" fill="hold" grpId="0" nodeType="afterEffect">
                                  <p:stCondLst>
                                    <p:cond delay="0"/>
                                  </p:stCondLst>
                                  <p:childTnLst>
                                    <p:set>
                                      <p:cBhvr>
                                        <p:cTn id="77" dur="1" fill="hold">
                                          <p:stCondLst>
                                            <p:cond delay="0"/>
                                          </p:stCondLst>
                                        </p:cTn>
                                        <p:tgtEl>
                                          <p:spTgt spid="75"/>
                                        </p:tgtEl>
                                        <p:attrNameLst>
                                          <p:attrName>style.visibility</p:attrName>
                                        </p:attrNameLst>
                                      </p:cBhvr>
                                      <p:to>
                                        <p:strVal val="visible"/>
                                      </p:to>
                                    </p:set>
                                    <p:anim calcmode="lin" valueType="num">
                                      <p:cBhvr additive="base">
                                        <p:cTn id="78" dur="500"/>
                                        <p:tgtEl>
                                          <p:spTgt spid="75"/>
                                        </p:tgtEl>
                                        <p:attrNameLst>
                                          <p:attrName>ppt_y</p:attrName>
                                        </p:attrNameLst>
                                      </p:cBhvr>
                                      <p:tavLst>
                                        <p:tav tm="0">
                                          <p:val>
                                            <p:strVal val="#ppt_y+#ppt_h*1.125000"/>
                                          </p:val>
                                        </p:tav>
                                        <p:tav tm="100000">
                                          <p:val>
                                            <p:strVal val="#ppt_y"/>
                                          </p:val>
                                        </p:tav>
                                      </p:tavLst>
                                    </p:anim>
                                    <p:animEffect transition="in" filter="wipe(up)">
                                      <p:cBhvr>
                                        <p:cTn id="79" dur="500"/>
                                        <p:tgtEl>
                                          <p:spTgt spid="75"/>
                                        </p:tgtEl>
                                      </p:cBhvr>
                                    </p:animEffect>
                                  </p:childTnLst>
                                </p:cTn>
                              </p:par>
                              <p:par>
                                <p:cTn id="80" presetID="12" presetClass="entr" presetSubtype="4" fill="hold" grpId="0" nodeType="withEffect">
                                  <p:stCondLst>
                                    <p:cond delay="0"/>
                                  </p:stCondLst>
                                  <p:childTnLst>
                                    <p:set>
                                      <p:cBhvr>
                                        <p:cTn id="81" dur="1" fill="hold">
                                          <p:stCondLst>
                                            <p:cond delay="0"/>
                                          </p:stCondLst>
                                        </p:cTn>
                                        <p:tgtEl>
                                          <p:spTgt spid="71"/>
                                        </p:tgtEl>
                                        <p:attrNameLst>
                                          <p:attrName>style.visibility</p:attrName>
                                        </p:attrNameLst>
                                      </p:cBhvr>
                                      <p:to>
                                        <p:strVal val="visible"/>
                                      </p:to>
                                    </p:set>
                                    <p:anim calcmode="lin" valueType="num">
                                      <p:cBhvr additive="base">
                                        <p:cTn id="82" dur="500"/>
                                        <p:tgtEl>
                                          <p:spTgt spid="71"/>
                                        </p:tgtEl>
                                        <p:attrNameLst>
                                          <p:attrName>ppt_y</p:attrName>
                                        </p:attrNameLst>
                                      </p:cBhvr>
                                      <p:tavLst>
                                        <p:tav tm="0">
                                          <p:val>
                                            <p:strVal val="#ppt_y+#ppt_h*1.125000"/>
                                          </p:val>
                                        </p:tav>
                                        <p:tav tm="100000">
                                          <p:val>
                                            <p:strVal val="#ppt_y"/>
                                          </p:val>
                                        </p:tav>
                                      </p:tavLst>
                                    </p:anim>
                                    <p:animEffect transition="in" filter="wipe(up)">
                                      <p:cBhvr>
                                        <p:cTn id="83" dur="500"/>
                                        <p:tgtEl>
                                          <p:spTgt spid="71"/>
                                        </p:tgtEl>
                                      </p:cBhvr>
                                    </p:animEffect>
                                  </p:childTnLst>
                                </p:cTn>
                              </p:par>
                            </p:childTnLst>
                          </p:cTn>
                        </p:par>
                        <p:par>
                          <p:cTn id="84" fill="hold">
                            <p:stCondLst>
                              <p:cond delay="6000"/>
                            </p:stCondLst>
                            <p:childTnLst>
                              <p:par>
                                <p:cTn id="85" presetID="22" presetClass="entr" presetSubtype="8" fill="hold" nodeType="afterEffect">
                                  <p:stCondLst>
                                    <p:cond delay="0"/>
                                  </p:stCondLst>
                                  <p:childTnLst>
                                    <p:set>
                                      <p:cBhvr>
                                        <p:cTn id="86" dur="1" fill="hold">
                                          <p:stCondLst>
                                            <p:cond delay="0"/>
                                          </p:stCondLst>
                                        </p:cTn>
                                        <p:tgtEl>
                                          <p:spTgt spid="77"/>
                                        </p:tgtEl>
                                        <p:attrNameLst>
                                          <p:attrName>style.visibility</p:attrName>
                                        </p:attrNameLst>
                                      </p:cBhvr>
                                      <p:to>
                                        <p:strVal val="visible"/>
                                      </p:to>
                                    </p:set>
                                    <p:animEffect transition="in" filter="wipe(left)">
                                      <p:cBhvr>
                                        <p:cTn id="87"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8" grpId="0" animBg="1"/>
      <p:bldP spid="39" grpId="0" animBg="1"/>
      <p:bldP spid="40" grpId="0" animBg="1"/>
      <p:bldP spid="46" grpId="0" animBg="1"/>
      <p:bldP spid="47" grpId="0" animBg="1"/>
      <p:bldP spid="68" grpId="0"/>
      <p:bldP spid="69" grpId="0"/>
      <p:bldP spid="70" grpId="0"/>
      <p:bldP spid="71" grpId="0"/>
      <p:bldP spid="72" grpId="0"/>
      <p:bldP spid="73" grpId="0"/>
      <p:bldP spid="74" grpId="0"/>
      <p:bldP spid="7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2"/>
          <p:cNvSpPr txBox="1"/>
          <p:nvPr/>
        </p:nvSpPr>
        <p:spPr>
          <a:xfrm>
            <a:off x="5024793" y="979301"/>
            <a:ext cx="2073477" cy="2092798"/>
          </a:xfrm>
          <a:prstGeom prst="rect">
            <a:avLst/>
          </a:prstGeom>
          <a:noFill/>
        </p:spPr>
        <p:txBody>
          <a:bodyPr wrap="none" lIns="121837" tIns="60919" rIns="121837" bIns="60919" rtlCol="0">
            <a:spAutoFit/>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algn="ctr"/>
            <a:r>
              <a:rPr kumimoji="1" lang="en-US" altLang="zh-CN" sz="12800" dirty="0" smtClean="0">
                <a:solidFill>
                  <a:schemeClr val="tx2"/>
                </a:solidFill>
                <a:ea typeface="微软雅黑" panose="020B0503020204020204" pitchFamily="34" charset="-122"/>
                <a:cs typeface="微软雅黑" panose="020B0503020204020204" pitchFamily="34" charset="-122"/>
              </a:rPr>
              <a:t>03</a:t>
            </a:r>
            <a:endParaRPr kumimoji="1" lang="zh-CN" altLang="en-US" sz="12800" dirty="0">
              <a:solidFill>
                <a:schemeClr val="tx2"/>
              </a:solidFill>
              <a:ea typeface="微软雅黑" panose="020B0503020204020204" pitchFamily="34" charset="-122"/>
              <a:cs typeface="微软雅黑" panose="020B0503020204020204" pitchFamily="34" charset="-122"/>
            </a:endParaRPr>
          </a:p>
        </p:txBody>
      </p:sp>
      <p:sp>
        <p:nvSpPr>
          <p:cNvPr id="3" name="文本框 8"/>
          <p:cNvSpPr txBox="1"/>
          <p:nvPr/>
        </p:nvSpPr>
        <p:spPr>
          <a:xfrm>
            <a:off x="4485386" y="3457910"/>
            <a:ext cx="3152291" cy="763203"/>
          </a:xfrm>
          <a:prstGeom prst="rect">
            <a:avLst/>
          </a:prstGeom>
          <a:noFill/>
        </p:spPr>
        <p:txBody>
          <a:bodyPr wrap="square" lIns="121837" tIns="60919" rIns="121837" bIns="60919" rtlCol="0">
            <a:spAutoFit/>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algn="ctr">
              <a:lnSpc>
                <a:spcPct val="130000"/>
              </a:lnSpc>
            </a:pPr>
            <a:r>
              <a:rPr lang="zh-CN" altLang="en-US" sz="1600" dirty="0">
                <a:solidFill>
                  <a:schemeClr val="tx2"/>
                </a:solidFill>
                <a:latin typeface="微软雅黑" panose="020B0503020204020204" pitchFamily="34" charset="-122"/>
                <a:ea typeface="微软雅黑" panose="020B0503020204020204" pitchFamily="34" charset="-122"/>
              </a:rPr>
              <a:t>点击此处添加文本内容，如关键词、部分简单介绍等。</a:t>
            </a:r>
            <a:endParaRPr lang="zh-CN" altLang="en-US" sz="1600" dirty="0">
              <a:solidFill>
                <a:schemeClr val="tx2"/>
              </a:solidFill>
              <a:latin typeface="微软雅黑" panose="020B0503020204020204" pitchFamily="34" charset="-122"/>
              <a:ea typeface="微软雅黑" panose="020B0503020204020204" pitchFamily="34" charset="-122"/>
            </a:endParaRPr>
          </a:p>
        </p:txBody>
      </p:sp>
      <p:sp>
        <p:nvSpPr>
          <p:cNvPr id="4" name="文本框 4"/>
          <p:cNvSpPr txBox="1"/>
          <p:nvPr/>
        </p:nvSpPr>
        <p:spPr>
          <a:xfrm>
            <a:off x="3784074" y="2686288"/>
            <a:ext cx="4554915" cy="861686"/>
          </a:xfrm>
          <a:prstGeom prst="rect">
            <a:avLst/>
          </a:prstGeom>
          <a:noFill/>
        </p:spPr>
        <p:txBody>
          <a:bodyPr wrap="none" lIns="121832" tIns="60916" rIns="121832" bIns="60916" rtlCol="0">
            <a:spAutoFit/>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algn="ctr"/>
            <a:r>
              <a:rPr lang="zh-CN" altLang="en-US" sz="4800" dirty="0">
                <a:solidFill>
                  <a:schemeClr val="tx2"/>
                </a:solidFill>
                <a:latin typeface="幼圆" panose="02010509060101010101" pitchFamily="49" charset="-122"/>
                <a:ea typeface="幼圆" panose="02010509060101010101" pitchFamily="49" charset="-122"/>
              </a:rPr>
              <a:t>文献综述与反思</a:t>
            </a:r>
            <a:endParaRPr lang="zh-CN" altLang="en-US" sz="4800" dirty="0">
              <a:solidFill>
                <a:schemeClr val="tx2"/>
              </a:solidFill>
              <a:latin typeface="幼圆" panose="02010509060101010101" pitchFamily="49" charset="-122"/>
              <a:ea typeface="幼圆" panose="020105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6" presetClass="entr" presetSubtype="0" fill="hold" grpId="0" nodeType="afterEffect">
                                  <p:stCondLst>
                                    <p:cond delay="0"/>
                                  </p:stCondLst>
                                  <p:iterate type="lt">
                                    <p:tmPct val="10000"/>
                                  </p:iterate>
                                  <p:childTnLst>
                                    <p:set>
                                      <p:cBhvr>
                                        <p:cTn id="12" dur="1" fill="hold">
                                          <p:stCondLst>
                                            <p:cond delay="0"/>
                                          </p:stCondLst>
                                        </p:cTn>
                                        <p:tgtEl>
                                          <p:spTgt spid="4"/>
                                        </p:tgtEl>
                                        <p:attrNameLst>
                                          <p:attrName>style.visibility</p:attrName>
                                        </p:attrNameLst>
                                      </p:cBhvr>
                                      <p:to>
                                        <p:strVal val="visible"/>
                                      </p:to>
                                    </p:set>
                                    <p:anim by="(-#ppt_w*2)" calcmode="lin" valueType="num">
                                      <p:cBhvr rctx="PPT">
                                        <p:cTn id="13" dur="500" autoRev="1" fill="hold">
                                          <p:stCondLst>
                                            <p:cond delay="0"/>
                                          </p:stCondLst>
                                        </p:cTn>
                                        <p:tgtEl>
                                          <p:spTgt spid="4"/>
                                        </p:tgtEl>
                                        <p:attrNameLst>
                                          <p:attrName>ppt_w</p:attrName>
                                        </p:attrNameLst>
                                      </p:cBhvr>
                                    </p:anim>
                                    <p:anim by="(#ppt_w*0.50)" calcmode="lin" valueType="num">
                                      <p:cBhvr>
                                        <p:cTn id="14" dur="500" decel="50000" autoRev="1" fill="hold">
                                          <p:stCondLst>
                                            <p:cond delay="0"/>
                                          </p:stCondLst>
                                        </p:cTn>
                                        <p:tgtEl>
                                          <p:spTgt spid="4"/>
                                        </p:tgtEl>
                                        <p:attrNameLst>
                                          <p:attrName>ppt_x</p:attrName>
                                        </p:attrNameLst>
                                      </p:cBhvr>
                                    </p:anim>
                                    <p:anim from="(-#ppt_h/2)" to="(#ppt_y)" calcmode="lin" valueType="num">
                                      <p:cBhvr>
                                        <p:cTn id="15" dur="1000" fill="hold">
                                          <p:stCondLst>
                                            <p:cond delay="0"/>
                                          </p:stCondLst>
                                        </p:cTn>
                                        <p:tgtEl>
                                          <p:spTgt spid="4"/>
                                        </p:tgtEl>
                                        <p:attrNameLst>
                                          <p:attrName>ppt_y</p:attrName>
                                        </p:attrNameLst>
                                      </p:cBhvr>
                                    </p:anim>
                                    <p:animRot by="21600000">
                                      <p:cBhvr>
                                        <p:cTn id="16" dur="1000" fill="hold">
                                          <p:stCondLst>
                                            <p:cond delay="0"/>
                                          </p:stCondLst>
                                        </p:cTn>
                                        <p:tgtEl>
                                          <p:spTgt spid="4"/>
                                        </p:tgtEl>
                                        <p:attrNameLst>
                                          <p:attrName>r</p:attrName>
                                        </p:attrNameLst>
                                      </p:cBhvr>
                                    </p:animRot>
                                  </p:childTnLst>
                                </p:cTn>
                              </p:par>
                            </p:childTnLst>
                          </p:cTn>
                        </p:par>
                        <p:par>
                          <p:cTn id="17" fill="hold">
                            <p:stCondLst>
                              <p:cond delay="2099"/>
                            </p:stCondLst>
                            <p:childTnLst>
                              <p:par>
                                <p:cTn id="18" presetID="56" presetClass="entr" presetSubtype="0" fill="hold" grpId="0" nodeType="afterEffect">
                                  <p:stCondLst>
                                    <p:cond delay="0"/>
                                  </p:stCondLst>
                                  <p:iterate type="lt">
                                    <p:tmPct val="10000"/>
                                  </p:iterate>
                                  <p:childTnLst>
                                    <p:set>
                                      <p:cBhvr>
                                        <p:cTn id="19" dur="1" fill="hold">
                                          <p:stCondLst>
                                            <p:cond delay="0"/>
                                          </p:stCondLst>
                                        </p:cTn>
                                        <p:tgtEl>
                                          <p:spTgt spid="3"/>
                                        </p:tgtEl>
                                        <p:attrNameLst>
                                          <p:attrName>style.visibility</p:attrName>
                                        </p:attrNameLst>
                                      </p:cBhvr>
                                      <p:to>
                                        <p:strVal val="visible"/>
                                      </p:to>
                                    </p:set>
                                    <p:anim by="(-#ppt_w*2)" calcmode="lin" valueType="num">
                                      <p:cBhvr rctx="PPT">
                                        <p:cTn id="20" dur="500" autoRev="1" fill="hold">
                                          <p:stCondLst>
                                            <p:cond delay="0"/>
                                          </p:stCondLst>
                                        </p:cTn>
                                        <p:tgtEl>
                                          <p:spTgt spid="3"/>
                                        </p:tgtEl>
                                        <p:attrNameLst>
                                          <p:attrName>ppt_w</p:attrName>
                                        </p:attrNameLst>
                                      </p:cBhvr>
                                    </p:anim>
                                    <p:anim by="(#ppt_w*0.50)" calcmode="lin" valueType="num">
                                      <p:cBhvr>
                                        <p:cTn id="21" dur="500" decel="50000" autoRev="1" fill="hold">
                                          <p:stCondLst>
                                            <p:cond delay="0"/>
                                          </p:stCondLst>
                                        </p:cTn>
                                        <p:tgtEl>
                                          <p:spTgt spid="3"/>
                                        </p:tgtEl>
                                        <p:attrNameLst>
                                          <p:attrName>ppt_x</p:attrName>
                                        </p:attrNameLst>
                                      </p:cBhvr>
                                    </p:anim>
                                    <p:anim from="(-#ppt_h/2)" to="(#ppt_y)" calcmode="lin" valueType="num">
                                      <p:cBhvr>
                                        <p:cTn id="22" dur="1000" fill="hold">
                                          <p:stCondLst>
                                            <p:cond delay="0"/>
                                          </p:stCondLst>
                                        </p:cTn>
                                        <p:tgtEl>
                                          <p:spTgt spid="3"/>
                                        </p:tgtEl>
                                        <p:attrNameLst>
                                          <p:attrName>ppt_y</p:attrName>
                                        </p:attrNameLst>
                                      </p:cBhvr>
                                    </p:anim>
                                    <p:animRot by="21600000">
                                      <p:cBhvr>
                                        <p:cTn id="23" dur="1000" fill="hold">
                                          <p:stCondLst>
                                            <p:cond delay="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157"/>
          <p:cNvSpPr/>
          <p:nvPr/>
        </p:nvSpPr>
        <p:spPr>
          <a:xfrm>
            <a:off x="7739035" y="2560629"/>
            <a:ext cx="2583514" cy="4506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908" tIns="60954" rIns="121908" bIns="60954" anchor="ctr"/>
          <a:lstStyle/>
          <a:p>
            <a:pPr algn="ctr"/>
            <a:endParaRPr lang="en-US" altLang="zh-CN">
              <a:solidFill>
                <a:srgbClr val="10253F"/>
              </a:solidFill>
              <a:cs typeface="+mn-ea"/>
            </a:endParaRPr>
          </a:p>
        </p:txBody>
      </p:sp>
      <p:cxnSp>
        <p:nvCxnSpPr>
          <p:cNvPr id="31" name="Straight Connector 298"/>
          <p:cNvCxnSpPr/>
          <p:nvPr/>
        </p:nvCxnSpPr>
        <p:spPr>
          <a:xfrm>
            <a:off x="4197599" y="4251588"/>
            <a:ext cx="3505673" cy="1600"/>
          </a:xfrm>
          <a:prstGeom prst="line">
            <a:avLst/>
          </a:prstGeom>
          <a:ln w="19050" cap="rnd">
            <a:solidFill>
              <a:schemeClr val="accent1"/>
            </a:solidFill>
            <a:prstDash val="dash"/>
            <a:headEnd type="oval" w="lg" len="lg"/>
            <a:tailEnd type="none" w="lg" len="lg"/>
          </a:ln>
          <a:effectLst>
            <a:outerShdw blurRad="40000" dist="127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32" name="Straight Connector 297"/>
          <p:cNvCxnSpPr/>
          <p:nvPr/>
        </p:nvCxnSpPr>
        <p:spPr>
          <a:xfrm>
            <a:off x="4417015" y="5011512"/>
            <a:ext cx="3247763" cy="1599"/>
          </a:xfrm>
          <a:prstGeom prst="line">
            <a:avLst/>
          </a:prstGeom>
          <a:ln w="19050" cap="rnd">
            <a:solidFill>
              <a:schemeClr val="tx2"/>
            </a:solidFill>
            <a:prstDash val="dash"/>
            <a:headEnd type="oval" w="lg" len="lg"/>
            <a:tailEnd type="none" w="lg" len="lg"/>
          </a:ln>
          <a:effectLst>
            <a:outerShdw blurRad="40000" dist="127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33" name="Straight Connector 152"/>
          <p:cNvCxnSpPr/>
          <p:nvPr/>
        </p:nvCxnSpPr>
        <p:spPr>
          <a:xfrm flipH="1">
            <a:off x="1709866" y="2272173"/>
            <a:ext cx="1759075" cy="2542372"/>
          </a:xfrm>
          <a:prstGeom prst="line">
            <a:avLst/>
          </a:prstGeom>
          <a:ln w="12700">
            <a:solidFill>
              <a:schemeClr val="accent1"/>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sp>
        <p:nvSpPr>
          <p:cNvPr id="34" name="TextBox 54"/>
          <p:cNvSpPr txBox="1">
            <a:spLocks noChangeArrowheads="1"/>
          </p:cNvSpPr>
          <p:nvPr/>
        </p:nvSpPr>
        <p:spPr bwMode="auto">
          <a:xfrm rot="18300000">
            <a:off x="818112" y="3264403"/>
            <a:ext cx="3282764" cy="369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8" tIns="60954" rIns="121908" bIns="60954">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zh-CN" altLang="en-US" sz="1600" dirty="0">
                <a:solidFill>
                  <a:schemeClr val="tx2"/>
                </a:solidFill>
                <a:latin typeface="+mn-ea"/>
                <a:cs typeface="+mn-ea"/>
              </a:rPr>
              <a:t>点击此处添加文本详细的内容</a:t>
            </a:r>
            <a:endParaRPr lang="en-GB" altLang="zh-CN" sz="1600" dirty="0">
              <a:solidFill>
                <a:schemeClr val="tx2"/>
              </a:solidFill>
              <a:latin typeface="+mn-ea"/>
              <a:cs typeface="+mn-ea"/>
            </a:endParaRPr>
          </a:p>
        </p:txBody>
      </p:sp>
      <p:grpSp>
        <p:nvGrpSpPr>
          <p:cNvPr id="51" name="Group 162"/>
          <p:cNvGrpSpPr>
            <a:grpSpLocks noChangeAspect="1"/>
          </p:cNvGrpSpPr>
          <p:nvPr/>
        </p:nvGrpSpPr>
        <p:grpSpPr>
          <a:xfrm>
            <a:off x="1663123" y="2177001"/>
            <a:ext cx="3849578" cy="3501617"/>
            <a:chOff x="1457325" y="1144588"/>
            <a:chExt cx="4314825" cy="3924301"/>
          </a:xfrm>
          <a:solidFill>
            <a:schemeClr val="tx2"/>
          </a:solidFill>
          <a:effectLst>
            <a:outerShdw blurRad="50800" dist="38100" dir="2700000" algn="tl" rotWithShape="0">
              <a:prstClr val="black">
                <a:alpha val="40000"/>
              </a:prstClr>
            </a:outerShdw>
          </a:effectLst>
        </p:grpSpPr>
        <p:sp>
          <p:nvSpPr>
            <p:cNvPr id="52" name="Freeform 6"/>
            <p:cNvSpPr>
              <a:spLocks noEditPoints="1"/>
            </p:cNvSpPr>
            <p:nvPr/>
          </p:nvSpPr>
          <p:spPr bwMode="auto">
            <a:xfrm>
              <a:off x="3608388" y="1374776"/>
              <a:ext cx="1952625" cy="3524250"/>
            </a:xfrm>
            <a:custGeom>
              <a:avLst/>
              <a:gdLst/>
              <a:ahLst/>
              <a:cxnLst>
                <a:cxn ang="0">
                  <a:pos x="216" y="187"/>
                </a:cxn>
                <a:cxn ang="0">
                  <a:pos x="104" y="24"/>
                </a:cxn>
                <a:cxn ang="0">
                  <a:pos x="7379" y="10633"/>
                </a:cxn>
                <a:cxn ang="0">
                  <a:pos x="7267" y="10470"/>
                </a:cxn>
                <a:cxn ang="0">
                  <a:pos x="7156" y="10307"/>
                </a:cxn>
                <a:cxn ang="0">
                  <a:pos x="7044" y="10143"/>
                </a:cxn>
                <a:cxn ang="0">
                  <a:pos x="6932" y="9980"/>
                </a:cxn>
                <a:cxn ang="0">
                  <a:pos x="6819" y="9817"/>
                </a:cxn>
                <a:cxn ang="0">
                  <a:pos x="6707" y="9654"/>
                </a:cxn>
                <a:cxn ang="0">
                  <a:pos x="6596" y="9491"/>
                </a:cxn>
                <a:cxn ang="0">
                  <a:pos x="6484" y="9328"/>
                </a:cxn>
                <a:cxn ang="0">
                  <a:pos x="6372" y="9165"/>
                </a:cxn>
                <a:cxn ang="0">
                  <a:pos x="6260" y="9001"/>
                </a:cxn>
                <a:cxn ang="0">
                  <a:pos x="6148" y="8838"/>
                </a:cxn>
                <a:cxn ang="0">
                  <a:pos x="6036" y="8674"/>
                </a:cxn>
                <a:cxn ang="0">
                  <a:pos x="5924" y="8511"/>
                </a:cxn>
                <a:cxn ang="0">
                  <a:pos x="5476" y="7858"/>
                </a:cxn>
                <a:cxn ang="0">
                  <a:pos x="5365" y="7695"/>
                </a:cxn>
                <a:cxn ang="0">
                  <a:pos x="5253" y="7532"/>
                </a:cxn>
                <a:cxn ang="0">
                  <a:pos x="5141" y="7369"/>
                </a:cxn>
                <a:cxn ang="0">
                  <a:pos x="5029" y="7206"/>
                </a:cxn>
                <a:cxn ang="0">
                  <a:pos x="4916" y="7042"/>
                </a:cxn>
                <a:cxn ang="0">
                  <a:pos x="4804" y="6879"/>
                </a:cxn>
                <a:cxn ang="0">
                  <a:pos x="4693" y="6716"/>
                </a:cxn>
                <a:cxn ang="0">
                  <a:pos x="4581" y="6553"/>
                </a:cxn>
                <a:cxn ang="0">
                  <a:pos x="4469" y="6389"/>
                </a:cxn>
                <a:cxn ang="0">
                  <a:pos x="4357" y="6226"/>
                </a:cxn>
                <a:cxn ang="0">
                  <a:pos x="4245" y="6063"/>
                </a:cxn>
                <a:cxn ang="0">
                  <a:pos x="4134" y="5899"/>
                </a:cxn>
                <a:cxn ang="0">
                  <a:pos x="4022" y="5736"/>
                </a:cxn>
                <a:cxn ang="0">
                  <a:pos x="3573" y="5084"/>
                </a:cxn>
                <a:cxn ang="0">
                  <a:pos x="3462" y="4920"/>
                </a:cxn>
                <a:cxn ang="0">
                  <a:pos x="3350" y="4757"/>
                </a:cxn>
                <a:cxn ang="0">
                  <a:pos x="3238" y="4594"/>
                </a:cxn>
                <a:cxn ang="0">
                  <a:pos x="3126" y="4431"/>
                </a:cxn>
                <a:cxn ang="0">
                  <a:pos x="3014" y="4268"/>
                </a:cxn>
                <a:cxn ang="0">
                  <a:pos x="2901" y="4105"/>
                </a:cxn>
                <a:cxn ang="0">
                  <a:pos x="2790" y="3940"/>
                </a:cxn>
                <a:cxn ang="0">
                  <a:pos x="2678" y="3777"/>
                </a:cxn>
                <a:cxn ang="0">
                  <a:pos x="2566" y="3614"/>
                </a:cxn>
                <a:cxn ang="0">
                  <a:pos x="2454" y="3451"/>
                </a:cxn>
                <a:cxn ang="0">
                  <a:pos x="2342" y="3288"/>
                </a:cxn>
                <a:cxn ang="0">
                  <a:pos x="2231" y="3125"/>
                </a:cxn>
                <a:cxn ang="0">
                  <a:pos x="2119" y="2962"/>
                </a:cxn>
                <a:cxn ang="0">
                  <a:pos x="2006" y="2798"/>
                </a:cxn>
                <a:cxn ang="0">
                  <a:pos x="1670" y="2309"/>
                </a:cxn>
                <a:cxn ang="0">
                  <a:pos x="1559" y="2146"/>
                </a:cxn>
                <a:cxn ang="0">
                  <a:pos x="1447" y="1983"/>
                </a:cxn>
                <a:cxn ang="0">
                  <a:pos x="1335" y="1819"/>
                </a:cxn>
                <a:cxn ang="0">
                  <a:pos x="1223" y="1655"/>
                </a:cxn>
                <a:cxn ang="0">
                  <a:pos x="1111" y="1492"/>
                </a:cxn>
                <a:cxn ang="0">
                  <a:pos x="999" y="1329"/>
                </a:cxn>
                <a:cxn ang="0">
                  <a:pos x="887" y="1166"/>
                </a:cxn>
                <a:cxn ang="0">
                  <a:pos x="775" y="1003"/>
                </a:cxn>
                <a:cxn ang="0">
                  <a:pos x="663" y="839"/>
                </a:cxn>
                <a:cxn ang="0">
                  <a:pos x="551" y="676"/>
                </a:cxn>
                <a:cxn ang="0">
                  <a:pos x="439" y="513"/>
                </a:cxn>
                <a:cxn ang="0">
                  <a:pos x="328" y="350"/>
                </a:cxn>
              </a:cxnLst>
              <a:rect l="0" t="0" r="r" b="b"/>
              <a:pathLst>
                <a:path w="7379" h="13324">
                  <a:moveTo>
                    <a:pt x="216" y="187"/>
                  </a:moveTo>
                  <a:lnTo>
                    <a:pt x="0" y="265"/>
                  </a:lnTo>
                  <a:lnTo>
                    <a:pt x="0" y="237"/>
                  </a:lnTo>
                  <a:lnTo>
                    <a:pt x="199" y="163"/>
                  </a:lnTo>
                  <a:lnTo>
                    <a:pt x="216" y="187"/>
                  </a:lnTo>
                  <a:close/>
                  <a:moveTo>
                    <a:pt x="104" y="24"/>
                  </a:moveTo>
                  <a:lnTo>
                    <a:pt x="0" y="61"/>
                  </a:lnTo>
                  <a:lnTo>
                    <a:pt x="0" y="32"/>
                  </a:lnTo>
                  <a:lnTo>
                    <a:pt x="87" y="0"/>
                  </a:lnTo>
                  <a:lnTo>
                    <a:pt x="104" y="24"/>
                  </a:lnTo>
                  <a:close/>
                  <a:moveTo>
                    <a:pt x="7379" y="10633"/>
                  </a:moveTo>
                  <a:lnTo>
                    <a:pt x="0" y="13324"/>
                  </a:lnTo>
                  <a:lnTo>
                    <a:pt x="0" y="13294"/>
                  </a:lnTo>
                  <a:lnTo>
                    <a:pt x="7364" y="10610"/>
                  </a:lnTo>
                  <a:lnTo>
                    <a:pt x="7379" y="10633"/>
                  </a:lnTo>
                  <a:close/>
                  <a:moveTo>
                    <a:pt x="7267" y="10470"/>
                  </a:moveTo>
                  <a:lnTo>
                    <a:pt x="0" y="13119"/>
                  </a:lnTo>
                  <a:lnTo>
                    <a:pt x="0" y="13091"/>
                  </a:lnTo>
                  <a:lnTo>
                    <a:pt x="7252" y="10447"/>
                  </a:lnTo>
                  <a:lnTo>
                    <a:pt x="7267" y="10470"/>
                  </a:lnTo>
                  <a:close/>
                  <a:moveTo>
                    <a:pt x="7156" y="10307"/>
                  </a:moveTo>
                  <a:lnTo>
                    <a:pt x="0" y="12915"/>
                  </a:lnTo>
                  <a:lnTo>
                    <a:pt x="0" y="12887"/>
                  </a:lnTo>
                  <a:lnTo>
                    <a:pt x="7139" y="10284"/>
                  </a:lnTo>
                  <a:lnTo>
                    <a:pt x="7156" y="10307"/>
                  </a:lnTo>
                  <a:close/>
                  <a:moveTo>
                    <a:pt x="7044" y="10143"/>
                  </a:moveTo>
                  <a:lnTo>
                    <a:pt x="0" y="12711"/>
                  </a:lnTo>
                  <a:lnTo>
                    <a:pt x="0" y="12683"/>
                  </a:lnTo>
                  <a:lnTo>
                    <a:pt x="7027" y="10121"/>
                  </a:lnTo>
                  <a:lnTo>
                    <a:pt x="7044" y="10143"/>
                  </a:lnTo>
                  <a:close/>
                  <a:moveTo>
                    <a:pt x="6932" y="9980"/>
                  </a:moveTo>
                  <a:lnTo>
                    <a:pt x="0" y="12508"/>
                  </a:lnTo>
                  <a:lnTo>
                    <a:pt x="0" y="12478"/>
                  </a:lnTo>
                  <a:lnTo>
                    <a:pt x="6915" y="9958"/>
                  </a:lnTo>
                  <a:lnTo>
                    <a:pt x="6932" y="9980"/>
                  </a:lnTo>
                  <a:close/>
                  <a:moveTo>
                    <a:pt x="6819" y="9817"/>
                  </a:moveTo>
                  <a:lnTo>
                    <a:pt x="0" y="12304"/>
                  </a:lnTo>
                  <a:lnTo>
                    <a:pt x="0" y="12274"/>
                  </a:lnTo>
                  <a:lnTo>
                    <a:pt x="6804" y="9794"/>
                  </a:lnTo>
                  <a:lnTo>
                    <a:pt x="6819" y="9817"/>
                  </a:lnTo>
                  <a:close/>
                  <a:moveTo>
                    <a:pt x="6707" y="9654"/>
                  </a:moveTo>
                  <a:lnTo>
                    <a:pt x="0" y="12099"/>
                  </a:lnTo>
                  <a:lnTo>
                    <a:pt x="0" y="12070"/>
                  </a:lnTo>
                  <a:lnTo>
                    <a:pt x="6692" y="9630"/>
                  </a:lnTo>
                  <a:lnTo>
                    <a:pt x="6707" y="9654"/>
                  </a:lnTo>
                  <a:close/>
                  <a:moveTo>
                    <a:pt x="6596" y="9491"/>
                  </a:moveTo>
                  <a:lnTo>
                    <a:pt x="0" y="11895"/>
                  </a:lnTo>
                  <a:lnTo>
                    <a:pt x="0" y="11867"/>
                  </a:lnTo>
                  <a:lnTo>
                    <a:pt x="6580" y="9467"/>
                  </a:lnTo>
                  <a:lnTo>
                    <a:pt x="6596" y="9491"/>
                  </a:lnTo>
                  <a:close/>
                  <a:moveTo>
                    <a:pt x="6484" y="9328"/>
                  </a:moveTo>
                  <a:lnTo>
                    <a:pt x="0" y="11691"/>
                  </a:lnTo>
                  <a:lnTo>
                    <a:pt x="0" y="11663"/>
                  </a:lnTo>
                  <a:lnTo>
                    <a:pt x="6468" y="9304"/>
                  </a:lnTo>
                  <a:lnTo>
                    <a:pt x="6484" y="9328"/>
                  </a:lnTo>
                  <a:close/>
                  <a:moveTo>
                    <a:pt x="6372" y="9165"/>
                  </a:moveTo>
                  <a:lnTo>
                    <a:pt x="0" y="11487"/>
                  </a:lnTo>
                  <a:lnTo>
                    <a:pt x="0" y="11458"/>
                  </a:lnTo>
                  <a:lnTo>
                    <a:pt x="6356" y="9141"/>
                  </a:lnTo>
                  <a:lnTo>
                    <a:pt x="6372" y="9165"/>
                  </a:lnTo>
                  <a:close/>
                  <a:moveTo>
                    <a:pt x="6260" y="9001"/>
                  </a:moveTo>
                  <a:lnTo>
                    <a:pt x="0" y="11284"/>
                  </a:lnTo>
                  <a:lnTo>
                    <a:pt x="0" y="11254"/>
                  </a:lnTo>
                  <a:lnTo>
                    <a:pt x="6245" y="8978"/>
                  </a:lnTo>
                  <a:lnTo>
                    <a:pt x="6260" y="9001"/>
                  </a:lnTo>
                  <a:close/>
                  <a:moveTo>
                    <a:pt x="6148" y="8838"/>
                  </a:moveTo>
                  <a:lnTo>
                    <a:pt x="0" y="11079"/>
                  </a:lnTo>
                  <a:lnTo>
                    <a:pt x="0" y="11050"/>
                  </a:lnTo>
                  <a:lnTo>
                    <a:pt x="6132" y="8815"/>
                  </a:lnTo>
                  <a:lnTo>
                    <a:pt x="6148" y="8838"/>
                  </a:lnTo>
                  <a:close/>
                  <a:moveTo>
                    <a:pt x="6036" y="8674"/>
                  </a:moveTo>
                  <a:lnTo>
                    <a:pt x="0" y="10875"/>
                  </a:lnTo>
                  <a:lnTo>
                    <a:pt x="0" y="10846"/>
                  </a:lnTo>
                  <a:lnTo>
                    <a:pt x="6020" y="8651"/>
                  </a:lnTo>
                  <a:lnTo>
                    <a:pt x="6036" y="8674"/>
                  </a:lnTo>
                  <a:close/>
                  <a:moveTo>
                    <a:pt x="5924" y="8511"/>
                  </a:moveTo>
                  <a:lnTo>
                    <a:pt x="0" y="10671"/>
                  </a:lnTo>
                  <a:lnTo>
                    <a:pt x="0" y="10643"/>
                  </a:lnTo>
                  <a:lnTo>
                    <a:pt x="5908" y="8488"/>
                  </a:lnTo>
                  <a:lnTo>
                    <a:pt x="5924" y="8511"/>
                  </a:lnTo>
                  <a:close/>
                  <a:moveTo>
                    <a:pt x="5476" y="7858"/>
                  </a:moveTo>
                  <a:lnTo>
                    <a:pt x="0" y="9855"/>
                  </a:lnTo>
                  <a:lnTo>
                    <a:pt x="0" y="9826"/>
                  </a:lnTo>
                  <a:lnTo>
                    <a:pt x="5461" y="7836"/>
                  </a:lnTo>
                  <a:lnTo>
                    <a:pt x="5476" y="7858"/>
                  </a:lnTo>
                  <a:close/>
                  <a:moveTo>
                    <a:pt x="5365" y="7695"/>
                  </a:moveTo>
                  <a:lnTo>
                    <a:pt x="0" y="9651"/>
                  </a:lnTo>
                  <a:lnTo>
                    <a:pt x="0" y="9622"/>
                  </a:lnTo>
                  <a:lnTo>
                    <a:pt x="5349" y="7672"/>
                  </a:lnTo>
                  <a:lnTo>
                    <a:pt x="5365" y="7695"/>
                  </a:lnTo>
                  <a:close/>
                  <a:moveTo>
                    <a:pt x="5253" y="7532"/>
                  </a:moveTo>
                  <a:lnTo>
                    <a:pt x="0" y="9447"/>
                  </a:lnTo>
                  <a:lnTo>
                    <a:pt x="0" y="9418"/>
                  </a:lnTo>
                  <a:lnTo>
                    <a:pt x="5237" y="7509"/>
                  </a:lnTo>
                  <a:lnTo>
                    <a:pt x="5253" y="7532"/>
                  </a:lnTo>
                  <a:close/>
                  <a:moveTo>
                    <a:pt x="5141" y="7369"/>
                  </a:moveTo>
                  <a:lnTo>
                    <a:pt x="0" y="9243"/>
                  </a:lnTo>
                  <a:lnTo>
                    <a:pt x="0" y="9214"/>
                  </a:lnTo>
                  <a:lnTo>
                    <a:pt x="5124" y="7345"/>
                  </a:lnTo>
                  <a:lnTo>
                    <a:pt x="5141" y="7369"/>
                  </a:lnTo>
                  <a:close/>
                  <a:moveTo>
                    <a:pt x="5029" y="7206"/>
                  </a:moveTo>
                  <a:lnTo>
                    <a:pt x="0" y="9038"/>
                  </a:lnTo>
                  <a:lnTo>
                    <a:pt x="0" y="9010"/>
                  </a:lnTo>
                  <a:lnTo>
                    <a:pt x="5013" y="7182"/>
                  </a:lnTo>
                  <a:lnTo>
                    <a:pt x="5029" y="7206"/>
                  </a:lnTo>
                  <a:close/>
                  <a:moveTo>
                    <a:pt x="4916" y="7042"/>
                  </a:moveTo>
                  <a:lnTo>
                    <a:pt x="0" y="8834"/>
                  </a:lnTo>
                  <a:lnTo>
                    <a:pt x="0" y="8806"/>
                  </a:lnTo>
                  <a:lnTo>
                    <a:pt x="4901" y="7019"/>
                  </a:lnTo>
                  <a:lnTo>
                    <a:pt x="4916" y="7042"/>
                  </a:lnTo>
                  <a:close/>
                  <a:moveTo>
                    <a:pt x="4804" y="6879"/>
                  </a:moveTo>
                  <a:lnTo>
                    <a:pt x="0" y="8631"/>
                  </a:lnTo>
                  <a:lnTo>
                    <a:pt x="0" y="8602"/>
                  </a:lnTo>
                  <a:lnTo>
                    <a:pt x="4789" y="6856"/>
                  </a:lnTo>
                  <a:lnTo>
                    <a:pt x="4804" y="6879"/>
                  </a:lnTo>
                  <a:close/>
                  <a:moveTo>
                    <a:pt x="4693" y="6716"/>
                  </a:moveTo>
                  <a:lnTo>
                    <a:pt x="0" y="8427"/>
                  </a:lnTo>
                  <a:lnTo>
                    <a:pt x="0" y="8398"/>
                  </a:lnTo>
                  <a:lnTo>
                    <a:pt x="4677" y="6692"/>
                  </a:lnTo>
                  <a:lnTo>
                    <a:pt x="4693" y="6716"/>
                  </a:lnTo>
                  <a:close/>
                  <a:moveTo>
                    <a:pt x="4581" y="6553"/>
                  </a:moveTo>
                  <a:lnTo>
                    <a:pt x="0" y="8223"/>
                  </a:lnTo>
                  <a:lnTo>
                    <a:pt x="0" y="8193"/>
                  </a:lnTo>
                  <a:lnTo>
                    <a:pt x="4565" y="6529"/>
                  </a:lnTo>
                  <a:lnTo>
                    <a:pt x="4581" y="6553"/>
                  </a:lnTo>
                  <a:close/>
                  <a:moveTo>
                    <a:pt x="4469" y="6389"/>
                  </a:moveTo>
                  <a:lnTo>
                    <a:pt x="0" y="8018"/>
                  </a:lnTo>
                  <a:lnTo>
                    <a:pt x="0" y="7990"/>
                  </a:lnTo>
                  <a:lnTo>
                    <a:pt x="4453" y="6366"/>
                  </a:lnTo>
                  <a:lnTo>
                    <a:pt x="4469" y="6389"/>
                  </a:lnTo>
                  <a:close/>
                  <a:moveTo>
                    <a:pt x="4357" y="6226"/>
                  </a:moveTo>
                  <a:lnTo>
                    <a:pt x="0" y="7814"/>
                  </a:lnTo>
                  <a:lnTo>
                    <a:pt x="0" y="7786"/>
                  </a:lnTo>
                  <a:lnTo>
                    <a:pt x="4342" y="6203"/>
                  </a:lnTo>
                  <a:lnTo>
                    <a:pt x="4357" y="6226"/>
                  </a:lnTo>
                  <a:close/>
                  <a:moveTo>
                    <a:pt x="4245" y="6063"/>
                  </a:moveTo>
                  <a:lnTo>
                    <a:pt x="0" y="7610"/>
                  </a:lnTo>
                  <a:lnTo>
                    <a:pt x="0" y="7582"/>
                  </a:lnTo>
                  <a:lnTo>
                    <a:pt x="4229" y="6040"/>
                  </a:lnTo>
                  <a:lnTo>
                    <a:pt x="4245" y="6063"/>
                  </a:lnTo>
                  <a:close/>
                  <a:moveTo>
                    <a:pt x="4134" y="5899"/>
                  </a:moveTo>
                  <a:lnTo>
                    <a:pt x="0" y="7407"/>
                  </a:lnTo>
                  <a:lnTo>
                    <a:pt x="0" y="7378"/>
                  </a:lnTo>
                  <a:lnTo>
                    <a:pt x="4117" y="5877"/>
                  </a:lnTo>
                  <a:lnTo>
                    <a:pt x="4134" y="5899"/>
                  </a:lnTo>
                  <a:close/>
                  <a:moveTo>
                    <a:pt x="4022" y="5736"/>
                  </a:moveTo>
                  <a:lnTo>
                    <a:pt x="0" y="7203"/>
                  </a:lnTo>
                  <a:lnTo>
                    <a:pt x="0" y="7173"/>
                  </a:lnTo>
                  <a:lnTo>
                    <a:pt x="4005" y="5714"/>
                  </a:lnTo>
                  <a:lnTo>
                    <a:pt x="4022" y="5736"/>
                  </a:lnTo>
                  <a:close/>
                  <a:moveTo>
                    <a:pt x="3573" y="5084"/>
                  </a:moveTo>
                  <a:lnTo>
                    <a:pt x="0" y="6386"/>
                  </a:lnTo>
                  <a:lnTo>
                    <a:pt x="0" y="6358"/>
                  </a:lnTo>
                  <a:lnTo>
                    <a:pt x="3558" y="5061"/>
                  </a:lnTo>
                  <a:lnTo>
                    <a:pt x="3573" y="5084"/>
                  </a:lnTo>
                  <a:close/>
                  <a:moveTo>
                    <a:pt x="3462" y="4920"/>
                  </a:moveTo>
                  <a:lnTo>
                    <a:pt x="0" y="6183"/>
                  </a:lnTo>
                  <a:lnTo>
                    <a:pt x="0" y="6153"/>
                  </a:lnTo>
                  <a:lnTo>
                    <a:pt x="3446" y="4897"/>
                  </a:lnTo>
                  <a:lnTo>
                    <a:pt x="3462" y="4920"/>
                  </a:lnTo>
                  <a:close/>
                  <a:moveTo>
                    <a:pt x="3350" y="4757"/>
                  </a:moveTo>
                  <a:lnTo>
                    <a:pt x="0" y="5979"/>
                  </a:lnTo>
                  <a:lnTo>
                    <a:pt x="0" y="5949"/>
                  </a:lnTo>
                  <a:lnTo>
                    <a:pt x="3334" y="4734"/>
                  </a:lnTo>
                  <a:lnTo>
                    <a:pt x="3350" y="4757"/>
                  </a:lnTo>
                  <a:close/>
                  <a:moveTo>
                    <a:pt x="3238" y="4594"/>
                  </a:moveTo>
                  <a:lnTo>
                    <a:pt x="0" y="5774"/>
                  </a:lnTo>
                  <a:lnTo>
                    <a:pt x="0" y="5745"/>
                  </a:lnTo>
                  <a:lnTo>
                    <a:pt x="3221" y="4570"/>
                  </a:lnTo>
                  <a:lnTo>
                    <a:pt x="3238" y="4594"/>
                  </a:lnTo>
                  <a:close/>
                  <a:moveTo>
                    <a:pt x="3126" y="4431"/>
                  </a:moveTo>
                  <a:lnTo>
                    <a:pt x="0" y="5570"/>
                  </a:lnTo>
                  <a:lnTo>
                    <a:pt x="0" y="5542"/>
                  </a:lnTo>
                  <a:lnTo>
                    <a:pt x="3110" y="4407"/>
                  </a:lnTo>
                  <a:lnTo>
                    <a:pt x="3126" y="4431"/>
                  </a:lnTo>
                  <a:close/>
                  <a:moveTo>
                    <a:pt x="3014" y="4268"/>
                  </a:moveTo>
                  <a:lnTo>
                    <a:pt x="0" y="5366"/>
                  </a:lnTo>
                  <a:lnTo>
                    <a:pt x="0" y="5338"/>
                  </a:lnTo>
                  <a:lnTo>
                    <a:pt x="2998" y="4244"/>
                  </a:lnTo>
                  <a:lnTo>
                    <a:pt x="3014" y="4268"/>
                  </a:lnTo>
                  <a:close/>
                  <a:moveTo>
                    <a:pt x="2901" y="4105"/>
                  </a:moveTo>
                  <a:lnTo>
                    <a:pt x="0" y="5162"/>
                  </a:lnTo>
                  <a:lnTo>
                    <a:pt x="0" y="5133"/>
                  </a:lnTo>
                  <a:lnTo>
                    <a:pt x="2886" y="4081"/>
                  </a:lnTo>
                  <a:lnTo>
                    <a:pt x="2901" y="4105"/>
                  </a:lnTo>
                  <a:close/>
                  <a:moveTo>
                    <a:pt x="2790" y="3940"/>
                  </a:moveTo>
                  <a:lnTo>
                    <a:pt x="0" y="4959"/>
                  </a:lnTo>
                  <a:lnTo>
                    <a:pt x="0" y="4929"/>
                  </a:lnTo>
                  <a:lnTo>
                    <a:pt x="2774" y="3918"/>
                  </a:lnTo>
                  <a:lnTo>
                    <a:pt x="2790" y="3940"/>
                  </a:lnTo>
                  <a:close/>
                  <a:moveTo>
                    <a:pt x="2678" y="3777"/>
                  </a:moveTo>
                  <a:lnTo>
                    <a:pt x="0" y="4754"/>
                  </a:lnTo>
                  <a:lnTo>
                    <a:pt x="0" y="4725"/>
                  </a:lnTo>
                  <a:lnTo>
                    <a:pt x="2662" y="3755"/>
                  </a:lnTo>
                  <a:lnTo>
                    <a:pt x="2678" y="3777"/>
                  </a:lnTo>
                  <a:close/>
                  <a:moveTo>
                    <a:pt x="2566" y="3614"/>
                  </a:moveTo>
                  <a:lnTo>
                    <a:pt x="0" y="4550"/>
                  </a:lnTo>
                  <a:lnTo>
                    <a:pt x="0" y="4521"/>
                  </a:lnTo>
                  <a:lnTo>
                    <a:pt x="2550" y="3591"/>
                  </a:lnTo>
                  <a:lnTo>
                    <a:pt x="2566" y="3614"/>
                  </a:lnTo>
                  <a:close/>
                  <a:moveTo>
                    <a:pt x="2454" y="3451"/>
                  </a:moveTo>
                  <a:lnTo>
                    <a:pt x="0" y="4346"/>
                  </a:lnTo>
                  <a:lnTo>
                    <a:pt x="0" y="4318"/>
                  </a:lnTo>
                  <a:lnTo>
                    <a:pt x="2439" y="3428"/>
                  </a:lnTo>
                  <a:lnTo>
                    <a:pt x="2454" y="3451"/>
                  </a:lnTo>
                  <a:close/>
                  <a:moveTo>
                    <a:pt x="2342" y="3288"/>
                  </a:moveTo>
                  <a:lnTo>
                    <a:pt x="0" y="4142"/>
                  </a:lnTo>
                  <a:lnTo>
                    <a:pt x="0" y="4113"/>
                  </a:lnTo>
                  <a:lnTo>
                    <a:pt x="2327" y="3265"/>
                  </a:lnTo>
                  <a:lnTo>
                    <a:pt x="2342" y="3288"/>
                  </a:lnTo>
                  <a:close/>
                  <a:moveTo>
                    <a:pt x="2231" y="3125"/>
                  </a:moveTo>
                  <a:lnTo>
                    <a:pt x="0" y="3938"/>
                  </a:lnTo>
                  <a:lnTo>
                    <a:pt x="0" y="3909"/>
                  </a:lnTo>
                  <a:lnTo>
                    <a:pt x="2214" y="3102"/>
                  </a:lnTo>
                  <a:lnTo>
                    <a:pt x="2231" y="3125"/>
                  </a:lnTo>
                  <a:close/>
                  <a:moveTo>
                    <a:pt x="2119" y="2962"/>
                  </a:moveTo>
                  <a:lnTo>
                    <a:pt x="0" y="3734"/>
                  </a:lnTo>
                  <a:lnTo>
                    <a:pt x="0" y="3705"/>
                  </a:lnTo>
                  <a:lnTo>
                    <a:pt x="2102" y="2939"/>
                  </a:lnTo>
                  <a:lnTo>
                    <a:pt x="2119" y="2962"/>
                  </a:lnTo>
                  <a:close/>
                  <a:moveTo>
                    <a:pt x="2006" y="2798"/>
                  </a:moveTo>
                  <a:lnTo>
                    <a:pt x="0" y="3530"/>
                  </a:lnTo>
                  <a:lnTo>
                    <a:pt x="0" y="3501"/>
                  </a:lnTo>
                  <a:lnTo>
                    <a:pt x="1990" y="2776"/>
                  </a:lnTo>
                  <a:lnTo>
                    <a:pt x="2006" y="2798"/>
                  </a:lnTo>
                  <a:close/>
                  <a:moveTo>
                    <a:pt x="1670" y="2309"/>
                  </a:moveTo>
                  <a:lnTo>
                    <a:pt x="0" y="2918"/>
                  </a:lnTo>
                  <a:lnTo>
                    <a:pt x="0" y="2889"/>
                  </a:lnTo>
                  <a:lnTo>
                    <a:pt x="1655" y="2285"/>
                  </a:lnTo>
                  <a:lnTo>
                    <a:pt x="1670" y="2309"/>
                  </a:lnTo>
                  <a:close/>
                  <a:moveTo>
                    <a:pt x="1559" y="2146"/>
                  </a:moveTo>
                  <a:lnTo>
                    <a:pt x="0" y="2713"/>
                  </a:lnTo>
                  <a:lnTo>
                    <a:pt x="0" y="2685"/>
                  </a:lnTo>
                  <a:lnTo>
                    <a:pt x="1543" y="2122"/>
                  </a:lnTo>
                  <a:lnTo>
                    <a:pt x="1559" y="2146"/>
                  </a:lnTo>
                  <a:close/>
                  <a:moveTo>
                    <a:pt x="1447" y="1983"/>
                  </a:moveTo>
                  <a:lnTo>
                    <a:pt x="0" y="2510"/>
                  </a:lnTo>
                  <a:lnTo>
                    <a:pt x="0" y="2481"/>
                  </a:lnTo>
                  <a:lnTo>
                    <a:pt x="1431" y="1959"/>
                  </a:lnTo>
                  <a:lnTo>
                    <a:pt x="1447" y="1983"/>
                  </a:lnTo>
                  <a:close/>
                  <a:moveTo>
                    <a:pt x="1335" y="1819"/>
                  </a:moveTo>
                  <a:lnTo>
                    <a:pt x="0" y="2306"/>
                  </a:lnTo>
                  <a:lnTo>
                    <a:pt x="0" y="2277"/>
                  </a:lnTo>
                  <a:lnTo>
                    <a:pt x="1319" y="1796"/>
                  </a:lnTo>
                  <a:lnTo>
                    <a:pt x="1335" y="1819"/>
                  </a:lnTo>
                  <a:close/>
                  <a:moveTo>
                    <a:pt x="1223" y="1655"/>
                  </a:moveTo>
                  <a:lnTo>
                    <a:pt x="0" y="2102"/>
                  </a:lnTo>
                  <a:lnTo>
                    <a:pt x="0" y="2072"/>
                  </a:lnTo>
                  <a:lnTo>
                    <a:pt x="1207" y="1633"/>
                  </a:lnTo>
                  <a:lnTo>
                    <a:pt x="1223" y="1655"/>
                  </a:lnTo>
                  <a:close/>
                  <a:moveTo>
                    <a:pt x="1111" y="1492"/>
                  </a:moveTo>
                  <a:lnTo>
                    <a:pt x="0" y="1898"/>
                  </a:lnTo>
                  <a:lnTo>
                    <a:pt x="0" y="1868"/>
                  </a:lnTo>
                  <a:lnTo>
                    <a:pt x="1095" y="1469"/>
                  </a:lnTo>
                  <a:lnTo>
                    <a:pt x="1111" y="1492"/>
                  </a:lnTo>
                  <a:close/>
                  <a:moveTo>
                    <a:pt x="999" y="1329"/>
                  </a:moveTo>
                  <a:lnTo>
                    <a:pt x="0" y="1693"/>
                  </a:lnTo>
                  <a:lnTo>
                    <a:pt x="0" y="1665"/>
                  </a:lnTo>
                  <a:lnTo>
                    <a:pt x="983" y="1306"/>
                  </a:lnTo>
                  <a:lnTo>
                    <a:pt x="999" y="1329"/>
                  </a:lnTo>
                  <a:close/>
                  <a:moveTo>
                    <a:pt x="887" y="1166"/>
                  </a:moveTo>
                  <a:lnTo>
                    <a:pt x="0" y="1489"/>
                  </a:lnTo>
                  <a:lnTo>
                    <a:pt x="0" y="1461"/>
                  </a:lnTo>
                  <a:lnTo>
                    <a:pt x="871" y="1143"/>
                  </a:lnTo>
                  <a:lnTo>
                    <a:pt x="887" y="1166"/>
                  </a:lnTo>
                  <a:close/>
                  <a:moveTo>
                    <a:pt x="775" y="1003"/>
                  </a:moveTo>
                  <a:lnTo>
                    <a:pt x="0" y="1285"/>
                  </a:lnTo>
                  <a:lnTo>
                    <a:pt x="0" y="1257"/>
                  </a:lnTo>
                  <a:lnTo>
                    <a:pt x="759" y="980"/>
                  </a:lnTo>
                  <a:lnTo>
                    <a:pt x="775" y="1003"/>
                  </a:lnTo>
                  <a:close/>
                  <a:moveTo>
                    <a:pt x="663" y="839"/>
                  </a:moveTo>
                  <a:lnTo>
                    <a:pt x="0" y="1082"/>
                  </a:lnTo>
                  <a:lnTo>
                    <a:pt x="0" y="1052"/>
                  </a:lnTo>
                  <a:lnTo>
                    <a:pt x="648" y="817"/>
                  </a:lnTo>
                  <a:lnTo>
                    <a:pt x="663" y="839"/>
                  </a:lnTo>
                  <a:close/>
                  <a:moveTo>
                    <a:pt x="551" y="676"/>
                  </a:moveTo>
                  <a:lnTo>
                    <a:pt x="0" y="878"/>
                  </a:lnTo>
                  <a:lnTo>
                    <a:pt x="0" y="848"/>
                  </a:lnTo>
                  <a:lnTo>
                    <a:pt x="536" y="654"/>
                  </a:lnTo>
                  <a:lnTo>
                    <a:pt x="551" y="676"/>
                  </a:lnTo>
                  <a:close/>
                  <a:moveTo>
                    <a:pt x="439" y="513"/>
                  </a:moveTo>
                  <a:lnTo>
                    <a:pt x="0" y="673"/>
                  </a:lnTo>
                  <a:lnTo>
                    <a:pt x="0" y="644"/>
                  </a:lnTo>
                  <a:lnTo>
                    <a:pt x="424" y="490"/>
                  </a:lnTo>
                  <a:lnTo>
                    <a:pt x="439" y="513"/>
                  </a:lnTo>
                  <a:close/>
                  <a:moveTo>
                    <a:pt x="328" y="350"/>
                  </a:moveTo>
                  <a:lnTo>
                    <a:pt x="0" y="469"/>
                  </a:lnTo>
                  <a:lnTo>
                    <a:pt x="0" y="441"/>
                  </a:lnTo>
                  <a:lnTo>
                    <a:pt x="311" y="326"/>
                  </a:lnTo>
                  <a:lnTo>
                    <a:pt x="328" y="350"/>
                  </a:lnTo>
                  <a:close/>
                </a:path>
              </a:pathLst>
            </a:custGeom>
            <a:grpFill/>
            <a:ln w="9525">
              <a:noFill/>
              <a:round/>
            </a:ln>
          </p:spPr>
          <p:txBody>
            <a:bodyPr/>
            <a:lstStyle/>
            <a:p>
              <a:pPr>
                <a:defRPr/>
              </a:pPr>
              <a:endParaRPr lang="en-US">
                <a:cs typeface="+mn-ea"/>
              </a:endParaRPr>
            </a:p>
          </p:txBody>
        </p:sp>
        <p:sp>
          <p:nvSpPr>
            <p:cNvPr id="53" name="Freeform 7"/>
            <p:cNvSpPr/>
            <p:nvPr/>
          </p:nvSpPr>
          <p:spPr bwMode="auto">
            <a:xfrm>
              <a:off x="3608388" y="2841626"/>
              <a:ext cx="1035050" cy="384175"/>
            </a:xfrm>
            <a:custGeom>
              <a:avLst/>
              <a:gdLst/>
              <a:ahLst/>
              <a:cxnLst>
                <a:cxn ang="0">
                  <a:pos x="3909" y="23"/>
                </a:cxn>
                <a:cxn ang="0">
                  <a:pos x="0" y="1448"/>
                </a:cxn>
                <a:cxn ang="0">
                  <a:pos x="0" y="1419"/>
                </a:cxn>
                <a:cxn ang="0">
                  <a:pos x="3893" y="0"/>
                </a:cxn>
                <a:cxn ang="0">
                  <a:pos x="3909" y="23"/>
                </a:cxn>
              </a:cxnLst>
              <a:rect l="0" t="0" r="r" b="b"/>
              <a:pathLst>
                <a:path w="3909" h="1448">
                  <a:moveTo>
                    <a:pt x="3909" y="23"/>
                  </a:moveTo>
                  <a:lnTo>
                    <a:pt x="0" y="1448"/>
                  </a:lnTo>
                  <a:lnTo>
                    <a:pt x="0" y="1419"/>
                  </a:lnTo>
                  <a:lnTo>
                    <a:pt x="3893" y="0"/>
                  </a:lnTo>
                  <a:lnTo>
                    <a:pt x="3909" y="23"/>
                  </a:lnTo>
                  <a:close/>
                </a:path>
              </a:pathLst>
            </a:custGeom>
            <a:grpFill/>
            <a:ln w="9525">
              <a:noFill/>
              <a:round/>
            </a:ln>
          </p:spPr>
          <p:txBody>
            <a:bodyPr/>
            <a:lstStyle/>
            <a:p>
              <a:pPr>
                <a:defRPr/>
              </a:pPr>
              <a:endParaRPr lang="en-US">
                <a:cs typeface="+mn-ea"/>
              </a:endParaRPr>
            </a:p>
          </p:txBody>
        </p:sp>
        <p:sp>
          <p:nvSpPr>
            <p:cNvPr id="54" name="Freeform 8"/>
            <p:cNvSpPr/>
            <p:nvPr/>
          </p:nvSpPr>
          <p:spPr bwMode="auto">
            <a:xfrm>
              <a:off x="3148013" y="1163638"/>
              <a:ext cx="596900" cy="858838"/>
            </a:xfrm>
            <a:custGeom>
              <a:avLst/>
              <a:gdLst/>
              <a:ahLst/>
              <a:cxnLst>
                <a:cxn ang="0">
                  <a:pos x="2257" y="39"/>
                </a:cxn>
                <a:cxn ang="0">
                  <a:pos x="56" y="3249"/>
                </a:cxn>
                <a:cxn ang="0">
                  <a:pos x="0" y="3211"/>
                </a:cxn>
                <a:cxn ang="0">
                  <a:pos x="2201" y="0"/>
                </a:cxn>
                <a:cxn ang="0">
                  <a:pos x="2257" y="39"/>
                </a:cxn>
              </a:cxnLst>
              <a:rect l="0" t="0" r="r" b="b"/>
              <a:pathLst>
                <a:path w="2257" h="3249">
                  <a:moveTo>
                    <a:pt x="2257" y="39"/>
                  </a:moveTo>
                  <a:lnTo>
                    <a:pt x="56" y="3249"/>
                  </a:lnTo>
                  <a:lnTo>
                    <a:pt x="0" y="3211"/>
                  </a:lnTo>
                  <a:lnTo>
                    <a:pt x="2201" y="0"/>
                  </a:lnTo>
                  <a:lnTo>
                    <a:pt x="2257" y="39"/>
                  </a:lnTo>
                  <a:close/>
                </a:path>
              </a:pathLst>
            </a:custGeom>
            <a:grpFill/>
            <a:ln w="9525">
              <a:noFill/>
              <a:round/>
            </a:ln>
          </p:spPr>
          <p:txBody>
            <a:bodyPr/>
            <a:lstStyle/>
            <a:p>
              <a:pPr>
                <a:defRPr/>
              </a:pPr>
              <a:endParaRPr lang="en-US">
                <a:cs typeface="+mn-ea"/>
              </a:endParaRPr>
            </a:p>
          </p:txBody>
        </p:sp>
        <p:sp>
          <p:nvSpPr>
            <p:cNvPr id="55" name="Freeform 9"/>
            <p:cNvSpPr/>
            <p:nvPr/>
          </p:nvSpPr>
          <p:spPr bwMode="auto">
            <a:xfrm>
              <a:off x="2630488" y="2063751"/>
              <a:ext cx="496888" cy="712788"/>
            </a:xfrm>
            <a:custGeom>
              <a:avLst/>
              <a:gdLst/>
              <a:ahLst/>
              <a:cxnLst>
                <a:cxn ang="0">
                  <a:pos x="1877" y="38"/>
                </a:cxn>
                <a:cxn ang="0">
                  <a:pos x="56" y="2694"/>
                </a:cxn>
                <a:cxn ang="0">
                  <a:pos x="0" y="2655"/>
                </a:cxn>
                <a:cxn ang="0">
                  <a:pos x="1821" y="0"/>
                </a:cxn>
                <a:cxn ang="0">
                  <a:pos x="1877" y="38"/>
                </a:cxn>
              </a:cxnLst>
              <a:rect l="0" t="0" r="r" b="b"/>
              <a:pathLst>
                <a:path w="1877" h="2694">
                  <a:moveTo>
                    <a:pt x="1877" y="38"/>
                  </a:moveTo>
                  <a:lnTo>
                    <a:pt x="56" y="2694"/>
                  </a:lnTo>
                  <a:lnTo>
                    <a:pt x="0" y="2655"/>
                  </a:lnTo>
                  <a:lnTo>
                    <a:pt x="1821" y="0"/>
                  </a:lnTo>
                  <a:lnTo>
                    <a:pt x="1877" y="38"/>
                  </a:lnTo>
                  <a:close/>
                </a:path>
              </a:pathLst>
            </a:custGeom>
            <a:grpFill/>
            <a:ln w="9525">
              <a:noFill/>
              <a:round/>
            </a:ln>
          </p:spPr>
          <p:txBody>
            <a:bodyPr/>
            <a:lstStyle/>
            <a:p>
              <a:pPr>
                <a:defRPr/>
              </a:pPr>
              <a:endParaRPr lang="en-US">
                <a:cs typeface="+mn-ea"/>
              </a:endParaRPr>
            </a:p>
          </p:txBody>
        </p:sp>
        <p:sp>
          <p:nvSpPr>
            <p:cNvPr id="56" name="Freeform 10"/>
            <p:cNvSpPr/>
            <p:nvPr/>
          </p:nvSpPr>
          <p:spPr bwMode="auto">
            <a:xfrm>
              <a:off x="2124075" y="2811463"/>
              <a:ext cx="492125" cy="706438"/>
            </a:xfrm>
            <a:custGeom>
              <a:avLst/>
              <a:gdLst/>
              <a:ahLst/>
              <a:cxnLst>
                <a:cxn ang="0">
                  <a:pos x="1861" y="39"/>
                </a:cxn>
                <a:cxn ang="0">
                  <a:pos x="56" y="2672"/>
                </a:cxn>
                <a:cxn ang="0">
                  <a:pos x="0" y="2633"/>
                </a:cxn>
                <a:cxn ang="0">
                  <a:pos x="1805" y="0"/>
                </a:cxn>
                <a:cxn ang="0">
                  <a:pos x="1861" y="39"/>
                </a:cxn>
              </a:cxnLst>
              <a:rect l="0" t="0" r="r" b="b"/>
              <a:pathLst>
                <a:path w="1861" h="2672">
                  <a:moveTo>
                    <a:pt x="1861" y="39"/>
                  </a:moveTo>
                  <a:lnTo>
                    <a:pt x="56" y="2672"/>
                  </a:lnTo>
                  <a:lnTo>
                    <a:pt x="0" y="2633"/>
                  </a:lnTo>
                  <a:lnTo>
                    <a:pt x="1805" y="0"/>
                  </a:lnTo>
                  <a:lnTo>
                    <a:pt x="1861" y="39"/>
                  </a:lnTo>
                  <a:close/>
                </a:path>
              </a:pathLst>
            </a:custGeom>
            <a:grpFill/>
            <a:ln w="9525">
              <a:noFill/>
              <a:round/>
            </a:ln>
          </p:spPr>
          <p:txBody>
            <a:bodyPr/>
            <a:lstStyle/>
            <a:p>
              <a:pPr>
                <a:defRPr/>
              </a:pPr>
              <a:endParaRPr lang="en-US">
                <a:cs typeface="+mn-ea"/>
              </a:endParaRPr>
            </a:p>
          </p:txBody>
        </p:sp>
        <p:sp>
          <p:nvSpPr>
            <p:cNvPr id="57" name="Freeform 11"/>
            <p:cNvSpPr/>
            <p:nvPr/>
          </p:nvSpPr>
          <p:spPr bwMode="auto">
            <a:xfrm>
              <a:off x="1509713" y="3563938"/>
              <a:ext cx="588963" cy="849313"/>
            </a:xfrm>
            <a:custGeom>
              <a:avLst/>
              <a:gdLst/>
              <a:ahLst/>
              <a:cxnLst>
                <a:cxn ang="0">
                  <a:pos x="2229" y="38"/>
                </a:cxn>
                <a:cxn ang="0">
                  <a:pos x="56" y="3207"/>
                </a:cxn>
                <a:cxn ang="0">
                  <a:pos x="0" y="3169"/>
                </a:cxn>
                <a:cxn ang="0">
                  <a:pos x="2173" y="0"/>
                </a:cxn>
                <a:cxn ang="0">
                  <a:pos x="2229" y="38"/>
                </a:cxn>
              </a:cxnLst>
              <a:rect l="0" t="0" r="r" b="b"/>
              <a:pathLst>
                <a:path w="2229" h="3207">
                  <a:moveTo>
                    <a:pt x="2229" y="38"/>
                  </a:moveTo>
                  <a:lnTo>
                    <a:pt x="56" y="3207"/>
                  </a:lnTo>
                  <a:lnTo>
                    <a:pt x="0" y="3169"/>
                  </a:lnTo>
                  <a:lnTo>
                    <a:pt x="2173" y="0"/>
                  </a:lnTo>
                  <a:lnTo>
                    <a:pt x="2229" y="38"/>
                  </a:lnTo>
                  <a:close/>
                </a:path>
              </a:pathLst>
            </a:custGeom>
            <a:grpFill/>
            <a:ln w="9525">
              <a:noFill/>
              <a:round/>
            </a:ln>
          </p:spPr>
          <p:txBody>
            <a:bodyPr/>
            <a:lstStyle/>
            <a:p>
              <a:pPr>
                <a:defRPr/>
              </a:pPr>
              <a:endParaRPr lang="en-US">
                <a:cs typeface="+mn-ea"/>
              </a:endParaRPr>
            </a:p>
          </p:txBody>
        </p:sp>
        <p:sp>
          <p:nvSpPr>
            <p:cNvPr id="58" name="Freeform 12"/>
            <p:cNvSpPr/>
            <p:nvPr/>
          </p:nvSpPr>
          <p:spPr bwMode="auto">
            <a:xfrm>
              <a:off x="5129213" y="3563938"/>
              <a:ext cx="590550" cy="849313"/>
            </a:xfrm>
            <a:custGeom>
              <a:avLst/>
              <a:gdLst/>
              <a:ahLst/>
              <a:cxnLst>
                <a:cxn ang="0">
                  <a:pos x="56" y="0"/>
                </a:cxn>
                <a:cxn ang="0">
                  <a:pos x="2230" y="3171"/>
                </a:cxn>
                <a:cxn ang="0">
                  <a:pos x="2174" y="3209"/>
                </a:cxn>
                <a:cxn ang="0">
                  <a:pos x="0" y="38"/>
                </a:cxn>
                <a:cxn ang="0">
                  <a:pos x="56" y="0"/>
                </a:cxn>
              </a:cxnLst>
              <a:rect l="0" t="0" r="r" b="b"/>
              <a:pathLst>
                <a:path w="2230" h="3209">
                  <a:moveTo>
                    <a:pt x="56" y="0"/>
                  </a:moveTo>
                  <a:lnTo>
                    <a:pt x="2230" y="3171"/>
                  </a:lnTo>
                  <a:lnTo>
                    <a:pt x="2174" y="3209"/>
                  </a:lnTo>
                  <a:lnTo>
                    <a:pt x="0" y="38"/>
                  </a:lnTo>
                  <a:lnTo>
                    <a:pt x="56" y="0"/>
                  </a:lnTo>
                  <a:close/>
                </a:path>
              </a:pathLst>
            </a:custGeom>
            <a:grpFill/>
            <a:ln w="9525">
              <a:noFill/>
              <a:round/>
            </a:ln>
          </p:spPr>
          <p:txBody>
            <a:bodyPr/>
            <a:lstStyle/>
            <a:p>
              <a:pPr>
                <a:defRPr/>
              </a:pPr>
              <a:endParaRPr lang="en-US">
                <a:cs typeface="+mn-ea"/>
              </a:endParaRPr>
            </a:p>
          </p:txBody>
        </p:sp>
        <p:sp>
          <p:nvSpPr>
            <p:cNvPr id="59" name="Freeform 13"/>
            <p:cNvSpPr/>
            <p:nvPr/>
          </p:nvSpPr>
          <p:spPr bwMode="auto">
            <a:xfrm>
              <a:off x="4616450" y="2814638"/>
              <a:ext cx="492125" cy="706438"/>
            </a:xfrm>
            <a:custGeom>
              <a:avLst/>
              <a:gdLst/>
              <a:ahLst/>
              <a:cxnLst>
                <a:cxn ang="0">
                  <a:pos x="56" y="0"/>
                </a:cxn>
                <a:cxn ang="0">
                  <a:pos x="1858" y="2627"/>
                </a:cxn>
                <a:cxn ang="0">
                  <a:pos x="1802" y="2666"/>
                </a:cxn>
                <a:cxn ang="0">
                  <a:pos x="0" y="37"/>
                </a:cxn>
                <a:cxn ang="0">
                  <a:pos x="56" y="0"/>
                </a:cxn>
              </a:cxnLst>
              <a:rect l="0" t="0" r="r" b="b"/>
              <a:pathLst>
                <a:path w="1858" h="2666">
                  <a:moveTo>
                    <a:pt x="56" y="0"/>
                  </a:moveTo>
                  <a:lnTo>
                    <a:pt x="1858" y="2627"/>
                  </a:lnTo>
                  <a:lnTo>
                    <a:pt x="1802" y="2666"/>
                  </a:lnTo>
                  <a:lnTo>
                    <a:pt x="0" y="37"/>
                  </a:lnTo>
                  <a:lnTo>
                    <a:pt x="56" y="0"/>
                  </a:lnTo>
                  <a:close/>
                </a:path>
              </a:pathLst>
            </a:custGeom>
            <a:grpFill/>
            <a:ln w="9525">
              <a:noFill/>
              <a:round/>
            </a:ln>
          </p:spPr>
          <p:txBody>
            <a:bodyPr/>
            <a:lstStyle/>
            <a:p>
              <a:pPr>
                <a:defRPr/>
              </a:pPr>
              <a:endParaRPr lang="en-US">
                <a:cs typeface="+mn-ea"/>
              </a:endParaRPr>
            </a:p>
          </p:txBody>
        </p:sp>
        <p:sp>
          <p:nvSpPr>
            <p:cNvPr id="60" name="Freeform 14"/>
            <p:cNvSpPr/>
            <p:nvPr/>
          </p:nvSpPr>
          <p:spPr bwMode="auto">
            <a:xfrm>
              <a:off x="4102100" y="2065338"/>
              <a:ext cx="485775" cy="695325"/>
            </a:xfrm>
            <a:custGeom>
              <a:avLst/>
              <a:gdLst/>
              <a:ahLst/>
              <a:cxnLst>
                <a:cxn ang="0">
                  <a:pos x="56" y="0"/>
                </a:cxn>
                <a:cxn ang="0">
                  <a:pos x="1832" y="2591"/>
                </a:cxn>
                <a:cxn ang="0">
                  <a:pos x="1776" y="2629"/>
                </a:cxn>
                <a:cxn ang="0">
                  <a:pos x="0" y="38"/>
                </a:cxn>
                <a:cxn ang="0">
                  <a:pos x="56" y="0"/>
                </a:cxn>
              </a:cxnLst>
              <a:rect l="0" t="0" r="r" b="b"/>
              <a:pathLst>
                <a:path w="1832" h="2629">
                  <a:moveTo>
                    <a:pt x="56" y="0"/>
                  </a:moveTo>
                  <a:lnTo>
                    <a:pt x="1832" y="2591"/>
                  </a:lnTo>
                  <a:lnTo>
                    <a:pt x="1776" y="2629"/>
                  </a:lnTo>
                  <a:lnTo>
                    <a:pt x="0" y="38"/>
                  </a:lnTo>
                  <a:lnTo>
                    <a:pt x="56" y="0"/>
                  </a:lnTo>
                  <a:close/>
                </a:path>
              </a:pathLst>
            </a:custGeom>
            <a:grpFill/>
            <a:ln w="9525">
              <a:noFill/>
              <a:round/>
            </a:ln>
          </p:spPr>
          <p:txBody>
            <a:bodyPr/>
            <a:lstStyle/>
            <a:p>
              <a:pPr>
                <a:defRPr/>
              </a:pPr>
              <a:endParaRPr lang="en-US">
                <a:cs typeface="+mn-ea"/>
              </a:endParaRPr>
            </a:p>
          </p:txBody>
        </p:sp>
        <p:sp>
          <p:nvSpPr>
            <p:cNvPr id="61" name="Freeform 15"/>
            <p:cNvSpPr/>
            <p:nvPr/>
          </p:nvSpPr>
          <p:spPr bwMode="auto">
            <a:xfrm>
              <a:off x="3484563" y="1163638"/>
              <a:ext cx="587375" cy="844550"/>
            </a:xfrm>
            <a:custGeom>
              <a:avLst/>
              <a:gdLst/>
              <a:ahLst/>
              <a:cxnLst>
                <a:cxn ang="0">
                  <a:pos x="56" y="0"/>
                </a:cxn>
                <a:cxn ang="0">
                  <a:pos x="2220" y="3157"/>
                </a:cxn>
                <a:cxn ang="0">
                  <a:pos x="2164" y="3194"/>
                </a:cxn>
                <a:cxn ang="0">
                  <a:pos x="0" y="39"/>
                </a:cxn>
                <a:cxn ang="0">
                  <a:pos x="56" y="0"/>
                </a:cxn>
              </a:cxnLst>
              <a:rect l="0" t="0" r="r" b="b"/>
              <a:pathLst>
                <a:path w="2220" h="3194">
                  <a:moveTo>
                    <a:pt x="56" y="0"/>
                  </a:moveTo>
                  <a:lnTo>
                    <a:pt x="2220" y="3157"/>
                  </a:lnTo>
                  <a:lnTo>
                    <a:pt x="2164" y="3194"/>
                  </a:lnTo>
                  <a:lnTo>
                    <a:pt x="0" y="39"/>
                  </a:lnTo>
                  <a:lnTo>
                    <a:pt x="56" y="0"/>
                  </a:lnTo>
                  <a:close/>
                </a:path>
              </a:pathLst>
            </a:custGeom>
            <a:grpFill/>
            <a:ln w="9525">
              <a:noFill/>
              <a:round/>
            </a:ln>
          </p:spPr>
          <p:txBody>
            <a:bodyPr/>
            <a:lstStyle/>
            <a:p>
              <a:pPr>
                <a:defRPr/>
              </a:pPr>
              <a:endParaRPr lang="en-US">
                <a:cs typeface="+mn-ea"/>
              </a:endParaRPr>
            </a:p>
          </p:txBody>
        </p:sp>
        <p:sp>
          <p:nvSpPr>
            <p:cNvPr id="62" name="Freeform 16"/>
            <p:cNvSpPr/>
            <p:nvPr/>
          </p:nvSpPr>
          <p:spPr bwMode="auto">
            <a:xfrm>
              <a:off x="1457325" y="4152901"/>
              <a:ext cx="2339975" cy="868363"/>
            </a:xfrm>
            <a:custGeom>
              <a:avLst/>
              <a:gdLst/>
              <a:ahLst/>
              <a:cxnLst>
                <a:cxn ang="0">
                  <a:pos x="23" y="0"/>
                </a:cxn>
                <a:cxn ang="0">
                  <a:pos x="8846" y="3216"/>
                </a:cxn>
                <a:cxn ang="0">
                  <a:pos x="8823" y="3281"/>
                </a:cxn>
                <a:cxn ang="0">
                  <a:pos x="0" y="64"/>
                </a:cxn>
                <a:cxn ang="0">
                  <a:pos x="23" y="0"/>
                </a:cxn>
              </a:cxnLst>
              <a:rect l="0" t="0" r="r" b="b"/>
              <a:pathLst>
                <a:path w="8846" h="3281">
                  <a:moveTo>
                    <a:pt x="23" y="0"/>
                  </a:moveTo>
                  <a:lnTo>
                    <a:pt x="8846" y="3216"/>
                  </a:lnTo>
                  <a:lnTo>
                    <a:pt x="8823" y="3281"/>
                  </a:lnTo>
                  <a:lnTo>
                    <a:pt x="0" y="64"/>
                  </a:lnTo>
                  <a:lnTo>
                    <a:pt x="23" y="0"/>
                  </a:lnTo>
                  <a:close/>
                </a:path>
              </a:pathLst>
            </a:custGeom>
            <a:grpFill/>
            <a:ln w="9525">
              <a:noFill/>
              <a:round/>
            </a:ln>
          </p:spPr>
          <p:txBody>
            <a:bodyPr/>
            <a:lstStyle/>
            <a:p>
              <a:pPr>
                <a:defRPr/>
              </a:pPr>
              <a:endParaRPr lang="en-US">
                <a:cs typeface="+mn-ea"/>
              </a:endParaRPr>
            </a:p>
          </p:txBody>
        </p:sp>
        <p:sp>
          <p:nvSpPr>
            <p:cNvPr id="63" name="Freeform 17"/>
            <p:cNvSpPr/>
            <p:nvPr/>
          </p:nvSpPr>
          <p:spPr bwMode="auto">
            <a:xfrm>
              <a:off x="3432175" y="4152901"/>
              <a:ext cx="2339975" cy="868363"/>
            </a:xfrm>
            <a:custGeom>
              <a:avLst/>
              <a:gdLst/>
              <a:ahLst/>
              <a:cxnLst>
                <a:cxn ang="0">
                  <a:pos x="8846" y="64"/>
                </a:cxn>
                <a:cxn ang="0">
                  <a:pos x="23" y="3281"/>
                </a:cxn>
                <a:cxn ang="0">
                  <a:pos x="0" y="3216"/>
                </a:cxn>
                <a:cxn ang="0">
                  <a:pos x="8823" y="0"/>
                </a:cxn>
                <a:cxn ang="0">
                  <a:pos x="8846" y="64"/>
                </a:cxn>
              </a:cxnLst>
              <a:rect l="0" t="0" r="r" b="b"/>
              <a:pathLst>
                <a:path w="8846" h="3281">
                  <a:moveTo>
                    <a:pt x="8846" y="64"/>
                  </a:moveTo>
                  <a:lnTo>
                    <a:pt x="23" y="3281"/>
                  </a:lnTo>
                  <a:lnTo>
                    <a:pt x="0" y="3216"/>
                  </a:lnTo>
                  <a:lnTo>
                    <a:pt x="8823" y="0"/>
                  </a:lnTo>
                  <a:lnTo>
                    <a:pt x="8846" y="64"/>
                  </a:lnTo>
                  <a:close/>
                </a:path>
              </a:pathLst>
            </a:custGeom>
            <a:grpFill/>
            <a:ln w="9525">
              <a:noFill/>
              <a:round/>
            </a:ln>
          </p:spPr>
          <p:txBody>
            <a:bodyPr/>
            <a:lstStyle/>
            <a:p>
              <a:pPr>
                <a:defRPr/>
              </a:pPr>
              <a:endParaRPr lang="en-US">
                <a:cs typeface="+mn-ea"/>
              </a:endParaRPr>
            </a:p>
          </p:txBody>
        </p:sp>
        <p:sp>
          <p:nvSpPr>
            <p:cNvPr id="64" name="Freeform 18"/>
            <p:cNvSpPr/>
            <p:nvPr/>
          </p:nvSpPr>
          <p:spPr bwMode="auto">
            <a:xfrm>
              <a:off x="3609975" y="2071688"/>
              <a:ext cx="571500" cy="222250"/>
            </a:xfrm>
            <a:custGeom>
              <a:avLst/>
              <a:gdLst/>
              <a:ahLst/>
              <a:cxnLst>
                <a:cxn ang="0">
                  <a:pos x="2159" y="64"/>
                </a:cxn>
                <a:cxn ang="0">
                  <a:pos x="23" y="843"/>
                </a:cxn>
                <a:cxn ang="0">
                  <a:pos x="0" y="779"/>
                </a:cxn>
                <a:cxn ang="0">
                  <a:pos x="2137" y="0"/>
                </a:cxn>
                <a:cxn ang="0">
                  <a:pos x="2159" y="64"/>
                </a:cxn>
              </a:cxnLst>
              <a:rect l="0" t="0" r="r" b="b"/>
              <a:pathLst>
                <a:path w="2159" h="843">
                  <a:moveTo>
                    <a:pt x="2159" y="64"/>
                  </a:moveTo>
                  <a:lnTo>
                    <a:pt x="23" y="843"/>
                  </a:lnTo>
                  <a:lnTo>
                    <a:pt x="0" y="779"/>
                  </a:lnTo>
                  <a:lnTo>
                    <a:pt x="2137" y="0"/>
                  </a:lnTo>
                  <a:lnTo>
                    <a:pt x="2159" y="64"/>
                  </a:lnTo>
                  <a:close/>
                </a:path>
              </a:pathLst>
            </a:custGeom>
            <a:grpFill/>
            <a:ln w="9525">
              <a:noFill/>
              <a:round/>
            </a:ln>
          </p:spPr>
          <p:txBody>
            <a:bodyPr/>
            <a:lstStyle/>
            <a:p>
              <a:pPr>
                <a:defRPr/>
              </a:pPr>
              <a:endParaRPr lang="en-US">
                <a:cs typeface="+mn-ea"/>
              </a:endParaRPr>
            </a:p>
          </p:txBody>
        </p:sp>
        <p:sp>
          <p:nvSpPr>
            <p:cNvPr id="65" name="Freeform 19"/>
            <p:cNvSpPr/>
            <p:nvPr/>
          </p:nvSpPr>
          <p:spPr bwMode="auto">
            <a:xfrm>
              <a:off x="3606800" y="1958976"/>
              <a:ext cx="488950" cy="192088"/>
            </a:xfrm>
            <a:custGeom>
              <a:avLst/>
              <a:gdLst/>
              <a:ahLst/>
              <a:cxnLst>
                <a:cxn ang="0">
                  <a:pos x="1848" y="63"/>
                </a:cxn>
                <a:cxn ang="0">
                  <a:pos x="24" y="729"/>
                </a:cxn>
                <a:cxn ang="0">
                  <a:pos x="0" y="664"/>
                </a:cxn>
                <a:cxn ang="0">
                  <a:pos x="1825" y="0"/>
                </a:cxn>
                <a:cxn ang="0">
                  <a:pos x="1848" y="63"/>
                </a:cxn>
              </a:cxnLst>
              <a:rect l="0" t="0" r="r" b="b"/>
              <a:pathLst>
                <a:path w="1848" h="729">
                  <a:moveTo>
                    <a:pt x="1848" y="63"/>
                  </a:moveTo>
                  <a:lnTo>
                    <a:pt x="24" y="729"/>
                  </a:lnTo>
                  <a:lnTo>
                    <a:pt x="0" y="664"/>
                  </a:lnTo>
                  <a:lnTo>
                    <a:pt x="1825" y="0"/>
                  </a:lnTo>
                  <a:lnTo>
                    <a:pt x="1848" y="63"/>
                  </a:lnTo>
                  <a:close/>
                </a:path>
              </a:pathLst>
            </a:custGeom>
            <a:grpFill/>
            <a:ln w="9525">
              <a:noFill/>
              <a:round/>
            </a:ln>
          </p:spPr>
          <p:txBody>
            <a:bodyPr/>
            <a:lstStyle/>
            <a:p>
              <a:pPr>
                <a:defRPr/>
              </a:pPr>
              <a:endParaRPr lang="en-US">
                <a:cs typeface="+mn-ea"/>
              </a:endParaRPr>
            </a:p>
          </p:txBody>
        </p:sp>
        <p:sp>
          <p:nvSpPr>
            <p:cNvPr id="66" name="Freeform 20"/>
            <p:cNvSpPr/>
            <p:nvPr/>
          </p:nvSpPr>
          <p:spPr bwMode="auto">
            <a:xfrm>
              <a:off x="2090738" y="3451226"/>
              <a:ext cx="1528763" cy="571500"/>
            </a:xfrm>
            <a:custGeom>
              <a:avLst/>
              <a:gdLst/>
              <a:ahLst/>
              <a:cxnLst>
                <a:cxn ang="0">
                  <a:pos x="24" y="0"/>
                </a:cxn>
                <a:cxn ang="0">
                  <a:pos x="5774" y="2096"/>
                </a:cxn>
                <a:cxn ang="0">
                  <a:pos x="5751" y="2161"/>
                </a:cxn>
                <a:cxn ang="0">
                  <a:pos x="0" y="64"/>
                </a:cxn>
                <a:cxn ang="0">
                  <a:pos x="24" y="0"/>
                </a:cxn>
              </a:cxnLst>
              <a:rect l="0" t="0" r="r" b="b"/>
              <a:pathLst>
                <a:path w="5774" h="2161">
                  <a:moveTo>
                    <a:pt x="24" y="0"/>
                  </a:moveTo>
                  <a:lnTo>
                    <a:pt x="5774" y="2096"/>
                  </a:lnTo>
                  <a:lnTo>
                    <a:pt x="5751" y="2161"/>
                  </a:lnTo>
                  <a:lnTo>
                    <a:pt x="0" y="64"/>
                  </a:lnTo>
                  <a:lnTo>
                    <a:pt x="24" y="0"/>
                  </a:lnTo>
                  <a:close/>
                </a:path>
              </a:pathLst>
            </a:custGeom>
            <a:grpFill/>
            <a:ln w="9525">
              <a:noFill/>
              <a:round/>
            </a:ln>
          </p:spPr>
          <p:txBody>
            <a:bodyPr/>
            <a:lstStyle/>
            <a:p>
              <a:pPr>
                <a:defRPr/>
              </a:pPr>
              <a:endParaRPr lang="en-US">
                <a:cs typeface="+mn-ea"/>
              </a:endParaRPr>
            </a:p>
          </p:txBody>
        </p:sp>
        <p:sp>
          <p:nvSpPr>
            <p:cNvPr id="67" name="Freeform 21"/>
            <p:cNvSpPr/>
            <p:nvPr/>
          </p:nvSpPr>
          <p:spPr bwMode="auto">
            <a:xfrm>
              <a:off x="3613150" y="3451226"/>
              <a:ext cx="1527175" cy="571500"/>
            </a:xfrm>
            <a:custGeom>
              <a:avLst/>
              <a:gdLst/>
              <a:ahLst/>
              <a:cxnLst>
                <a:cxn ang="0">
                  <a:pos x="5774" y="64"/>
                </a:cxn>
                <a:cxn ang="0">
                  <a:pos x="23" y="2161"/>
                </a:cxn>
                <a:cxn ang="0">
                  <a:pos x="0" y="2096"/>
                </a:cxn>
                <a:cxn ang="0">
                  <a:pos x="5750" y="0"/>
                </a:cxn>
                <a:cxn ang="0">
                  <a:pos x="5774" y="64"/>
                </a:cxn>
              </a:cxnLst>
              <a:rect l="0" t="0" r="r" b="b"/>
              <a:pathLst>
                <a:path w="5774" h="2161">
                  <a:moveTo>
                    <a:pt x="5774" y="64"/>
                  </a:moveTo>
                  <a:lnTo>
                    <a:pt x="23" y="2161"/>
                  </a:lnTo>
                  <a:lnTo>
                    <a:pt x="0" y="2096"/>
                  </a:lnTo>
                  <a:lnTo>
                    <a:pt x="5750" y="0"/>
                  </a:lnTo>
                  <a:lnTo>
                    <a:pt x="5774" y="64"/>
                  </a:lnTo>
                  <a:close/>
                </a:path>
              </a:pathLst>
            </a:custGeom>
            <a:grpFill/>
            <a:ln w="9525">
              <a:noFill/>
              <a:round/>
            </a:ln>
          </p:spPr>
          <p:txBody>
            <a:bodyPr/>
            <a:lstStyle/>
            <a:p>
              <a:pPr>
                <a:defRPr/>
              </a:pPr>
              <a:endParaRPr lang="en-US">
                <a:cs typeface="+mn-ea"/>
              </a:endParaRPr>
            </a:p>
          </p:txBody>
        </p:sp>
        <p:sp>
          <p:nvSpPr>
            <p:cNvPr id="78" name="Freeform 22"/>
            <p:cNvSpPr/>
            <p:nvPr/>
          </p:nvSpPr>
          <p:spPr bwMode="auto">
            <a:xfrm>
              <a:off x="2538413" y="2822576"/>
              <a:ext cx="1077913" cy="407988"/>
            </a:xfrm>
            <a:custGeom>
              <a:avLst/>
              <a:gdLst/>
              <a:ahLst/>
              <a:cxnLst>
                <a:cxn ang="0">
                  <a:pos x="24" y="0"/>
                </a:cxn>
                <a:cxn ang="0">
                  <a:pos x="4073" y="1477"/>
                </a:cxn>
                <a:cxn ang="0">
                  <a:pos x="4050" y="1540"/>
                </a:cxn>
                <a:cxn ang="0">
                  <a:pos x="0" y="65"/>
                </a:cxn>
                <a:cxn ang="0">
                  <a:pos x="24" y="0"/>
                </a:cxn>
              </a:cxnLst>
              <a:rect l="0" t="0" r="r" b="b"/>
              <a:pathLst>
                <a:path w="4073" h="1540">
                  <a:moveTo>
                    <a:pt x="24" y="0"/>
                  </a:moveTo>
                  <a:lnTo>
                    <a:pt x="4073" y="1477"/>
                  </a:lnTo>
                  <a:lnTo>
                    <a:pt x="4050" y="1540"/>
                  </a:lnTo>
                  <a:lnTo>
                    <a:pt x="0" y="65"/>
                  </a:lnTo>
                  <a:lnTo>
                    <a:pt x="24" y="0"/>
                  </a:lnTo>
                  <a:close/>
                </a:path>
              </a:pathLst>
            </a:custGeom>
            <a:grpFill/>
            <a:ln w="9525">
              <a:noFill/>
              <a:round/>
            </a:ln>
          </p:spPr>
          <p:txBody>
            <a:bodyPr/>
            <a:lstStyle/>
            <a:p>
              <a:pPr>
                <a:defRPr/>
              </a:pPr>
              <a:endParaRPr lang="en-US">
                <a:cs typeface="+mn-ea"/>
              </a:endParaRPr>
            </a:p>
          </p:txBody>
        </p:sp>
        <p:sp>
          <p:nvSpPr>
            <p:cNvPr id="79" name="Freeform 23"/>
            <p:cNvSpPr/>
            <p:nvPr/>
          </p:nvSpPr>
          <p:spPr bwMode="auto">
            <a:xfrm>
              <a:off x="3609975" y="2822576"/>
              <a:ext cx="1077913" cy="407988"/>
            </a:xfrm>
            <a:custGeom>
              <a:avLst/>
              <a:gdLst/>
              <a:ahLst/>
              <a:cxnLst>
                <a:cxn ang="0">
                  <a:pos x="4073" y="65"/>
                </a:cxn>
                <a:cxn ang="0">
                  <a:pos x="23" y="1540"/>
                </a:cxn>
                <a:cxn ang="0">
                  <a:pos x="0" y="1477"/>
                </a:cxn>
                <a:cxn ang="0">
                  <a:pos x="4050" y="0"/>
                </a:cxn>
                <a:cxn ang="0">
                  <a:pos x="4073" y="65"/>
                </a:cxn>
              </a:cxnLst>
              <a:rect l="0" t="0" r="r" b="b"/>
              <a:pathLst>
                <a:path w="4073" h="1540">
                  <a:moveTo>
                    <a:pt x="4073" y="65"/>
                  </a:moveTo>
                  <a:lnTo>
                    <a:pt x="23" y="1540"/>
                  </a:lnTo>
                  <a:lnTo>
                    <a:pt x="0" y="1477"/>
                  </a:lnTo>
                  <a:lnTo>
                    <a:pt x="4050" y="0"/>
                  </a:lnTo>
                  <a:lnTo>
                    <a:pt x="4073" y="65"/>
                  </a:lnTo>
                  <a:close/>
                </a:path>
              </a:pathLst>
            </a:custGeom>
            <a:grpFill/>
            <a:ln w="9525">
              <a:noFill/>
              <a:round/>
            </a:ln>
          </p:spPr>
          <p:txBody>
            <a:bodyPr/>
            <a:lstStyle/>
            <a:p>
              <a:pPr>
                <a:defRPr/>
              </a:pPr>
              <a:endParaRPr lang="en-US">
                <a:cs typeface="+mn-ea"/>
              </a:endParaRPr>
            </a:p>
          </p:txBody>
        </p:sp>
        <p:sp>
          <p:nvSpPr>
            <p:cNvPr id="80" name="Freeform 24"/>
            <p:cNvSpPr/>
            <p:nvPr/>
          </p:nvSpPr>
          <p:spPr bwMode="auto">
            <a:xfrm>
              <a:off x="2617788" y="2708276"/>
              <a:ext cx="998538" cy="377825"/>
            </a:xfrm>
            <a:custGeom>
              <a:avLst/>
              <a:gdLst/>
              <a:ahLst/>
              <a:cxnLst>
                <a:cxn ang="0">
                  <a:pos x="23" y="0"/>
                </a:cxn>
                <a:cxn ang="0">
                  <a:pos x="3769" y="1366"/>
                </a:cxn>
                <a:cxn ang="0">
                  <a:pos x="3746" y="1429"/>
                </a:cxn>
                <a:cxn ang="0">
                  <a:pos x="0" y="63"/>
                </a:cxn>
                <a:cxn ang="0">
                  <a:pos x="23" y="0"/>
                </a:cxn>
              </a:cxnLst>
              <a:rect l="0" t="0" r="r" b="b"/>
              <a:pathLst>
                <a:path w="3769" h="1429">
                  <a:moveTo>
                    <a:pt x="23" y="0"/>
                  </a:moveTo>
                  <a:lnTo>
                    <a:pt x="3769" y="1366"/>
                  </a:lnTo>
                  <a:lnTo>
                    <a:pt x="3746" y="1429"/>
                  </a:lnTo>
                  <a:lnTo>
                    <a:pt x="0" y="63"/>
                  </a:lnTo>
                  <a:lnTo>
                    <a:pt x="23" y="0"/>
                  </a:lnTo>
                  <a:close/>
                </a:path>
              </a:pathLst>
            </a:custGeom>
            <a:grpFill/>
            <a:ln w="9525">
              <a:noFill/>
              <a:round/>
            </a:ln>
          </p:spPr>
          <p:txBody>
            <a:bodyPr/>
            <a:lstStyle/>
            <a:p>
              <a:pPr>
                <a:defRPr/>
              </a:pPr>
              <a:endParaRPr lang="en-US">
                <a:cs typeface="+mn-ea"/>
              </a:endParaRPr>
            </a:p>
          </p:txBody>
        </p:sp>
        <p:sp>
          <p:nvSpPr>
            <p:cNvPr id="81" name="Freeform 25"/>
            <p:cNvSpPr/>
            <p:nvPr/>
          </p:nvSpPr>
          <p:spPr bwMode="auto">
            <a:xfrm>
              <a:off x="3616325" y="2708276"/>
              <a:ext cx="996950" cy="377825"/>
            </a:xfrm>
            <a:custGeom>
              <a:avLst/>
              <a:gdLst/>
              <a:ahLst/>
              <a:cxnLst>
                <a:cxn ang="0">
                  <a:pos x="3769" y="63"/>
                </a:cxn>
                <a:cxn ang="0">
                  <a:pos x="24" y="1429"/>
                </a:cxn>
                <a:cxn ang="0">
                  <a:pos x="0" y="1366"/>
                </a:cxn>
                <a:cxn ang="0">
                  <a:pos x="3746" y="0"/>
                </a:cxn>
                <a:cxn ang="0">
                  <a:pos x="3769" y="63"/>
                </a:cxn>
              </a:cxnLst>
              <a:rect l="0" t="0" r="r" b="b"/>
              <a:pathLst>
                <a:path w="3769" h="1429">
                  <a:moveTo>
                    <a:pt x="3769" y="63"/>
                  </a:moveTo>
                  <a:lnTo>
                    <a:pt x="24" y="1429"/>
                  </a:lnTo>
                  <a:lnTo>
                    <a:pt x="0" y="1366"/>
                  </a:lnTo>
                  <a:lnTo>
                    <a:pt x="3746" y="0"/>
                  </a:lnTo>
                  <a:lnTo>
                    <a:pt x="3769" y="63"/>
                  </a:lnTo>
                  <a:close/>
                </a:path>
              </a:pathLst>
            </a:custGeom>
            <a:grpFill/>
            <a:ln w="9525">
              <a:noFill/>
              <a:round/>
            </a:ln>
          </p:spPr>
          <p:txBody>
            <a:bodyPr/>
            <a:lstStyle/>
            <a:p>
              <a:pPr>
                <a:defRPr/>
              </a:pPr>
              <a:endParaRPr lang="en-US">
                <a:cs typeface="+mn-ea"/>
              </a:endParaRPr>
            </a:p>
          </p:txBody>
        </p:sp>
        <p:sp>
          <p:nvSpPr>
            <p:cNvPr id="82" name="Freeform 26"/>
            <p:cNvSpPr/>
            <p:nvPr/>
          </p:nvSpPr>
          <p:spPr bwMode="auto">
            <a:xfrm>
              <a:off x="3044825" y="2071688"/>
              <a:ext cx="571500" cy="222250"/>
            </a:xfrm>
            <a:custGeom>
              <a:avLst/>
              <a:gdLst/>
              <a:ahLst/>
              <a:cxnLst>
                <a:cxn ang="0">
                  <a:pos x="24" y="0"/>
                </a:cxn>
                <a:cxn ang="0">
                  <a:pos x="2160" y="779"/>
                </a:cxn>
                <a:cxn ang="0">
                  <a:pos x="2137" y="843"/>
                </a:cxn>
                <a:cxn ang="0">
                  <a:pos x="0" y="64"/>
                </a:cxn>
                <a:cxn ang="0">
                  <a:pos x="24" y="0"/>
                </a:cxn>
              </a:cxnLst>
              <a:rect l="0" t="0" r="r" b="b"/>
              <a:pathLst>
                <a:path w="2160" h="843">
                  <a:moveTo>
                    <a:pt x="24" y="0"/>
                  </a:moveTo>
                  <a:lnTo>
                    <a:pt x="2160" y="779"/>
                  </a:lnTo>
                  <a:lnTo>
                    <a:pt x="2137" y="843"/>
                  </a:lnTo>
                  <a:lnTo>
                    <a:pt x="0" y="64"/>
                  </a:lnTo>
                  <a:lnTo>
                    <a:pt x="24" y="0"/>
                  </a:lnTo>
                  <a:close/>
                </a:path>
              </a:pathLst>
            </a:custGeom>
            <a:grpFill/>
            <a:ln w="9525">
              <a:noFill/>
              <a:round/>
            </a:ln>
          </p:spPr>
          <p:txBody>
            <a:bodyPr/>
            <a:lstStyle/>
            <a:p>
              <a:pPr>
                <a:defRPr/>
              </a:pPr>
              <a:endParaRPr lang="en-US">
                <a:cs typeface="+mn-ea"/>
              </a:endParaRPr>
            </a:p>
          </p:txBody>
        </p:sp>
        <p:sp>
          <p:nvSpPr>
            <p:cNvPr id="83" name="Freeform 27"/>
            <p:cNvSpPr/>
            <p:nvPr/>
          </p:nvSpPr>
          <p:spPr bwMode="auto">
            <a:xfrm>
              <a:off x="3130550" y="1958976"/>
              <a:ext cx="488950" cy="192088"/>
            </a:xfrm>
            <a:custGeom>
              <a:avLst/>
              <a:gdLst/>
              <a:ahLst/>
              <a:cxnLst>
                <a:cxn ang="0">
                  <a:pos x="24" y="0"/>
                </a:cxn>
                <a:cxn ang="0">
                  <a:pos x="1848" y="664"/>
                </a:cxn>
                <a:cxn ang="0">
                  <a:pos x="1825" y="729"/>
                </a:cxn>
                <a:cxn ang="0">
                  <a:pos x="0" y="63"/>
                </a:cxn>
                <a:cxn ang="0">
                  <a:pos x="24" y="0"/>
                </a:cxn>
              </a:cxnLst>
              <a:rect l="0" t="0" r="r" b="b"/>
              <a:pathLst>
                <a:path w="1848" h="729">
                  <a:moveTo>
                    <a:pt x="24" y="0"/>
                  </a:moveTo>
                  <a:lnTo>
                    <a:pt x="1848" y="664"/>
                  </a:lnTo>
                  <a:lnTo>
                    <a:pt x="1825" y="729"/>
                  </a:lnTo>
                  <a:lnTo>
                    <a:pt x="0" y="63"/>
                  </a:lnTo>
                  <a:lnTo>
                    <a:pt x="24" y="0"/>
                  </a:lnTo>
                  <a:close/>
                </a:path>
              </a:pathLst>
            </a:custGeom>
            <a:grpFill/>
            <a:ln w="9525">
              <a:noFill/>
              <a:round/>
            </a:ln>
          </p:spPr>
          <p:txBody>
            <a:bodyPr/>
            <a:lstStyle/>
            <a:p>
              <a:pPr>
                <a:defRPr/>
              </a:pPr>
              <a:endParaRPr lang="en-US">
                <a:cs typeface="+mn-ea"/>
              </a:endParaRPr>
            </a:p>
          </p:txBody>
        </p:sp>
        <p:sp>
          <p:nvSpPr>
            <p:cNvPr id="84" name="Freeform 28"/>
            <p:cNvSpPr/>
            <p:nvPr/>
          </p:nvSpPr>
          <p:spPr bwMode="auto">
            <a:xfrm>
              <a:off x="2006600" y="3565526"/>
              <a:ext cx="1609725" cy="600075"/>
            </a:xfrm>
            <a:custGeom>
              <a:avLst/>
              <a:gdLst/>
              <a:ahLst/>
              <a:cxnLst>
                <a:cxn ang="0">
                  <a:pos x="24" y="0"/>
                </a:cxn>
                <a:cxn ang="0">
                  <a:pos x="6082" y="2209"/>
                </a:cxn>
                <a:cxn ang="0">
                  <a:pos x="6059" y="2273"/>
                </a:cxn>
                <a:cxn ang="0">
                  <a:pos x="0" y="63"/>
                </a:cxn>
                <a:cxn ang="0">
                  <a:pos x="24" y="0"/>
                </a:cxn>
              </a:cxnLst>
              <a:rect l="0" t="0" r="r" b="b"/>
              <a:pathLst>
                <a:path w="6082" h="2273">
                  <a:moveTo>
                    <a:pt x="24" y="0"/>
                  </a:moveTo>
                  <a:lnTo>
                    <a:pt x="6082" y="2209"/>
                  </a:lnTo>
                  <a:lnTo>
                    <a:pt x="6059" y="2273"/>
                  </a:lnTo>
                  <a:lnTo>
                    <a:pt x="0" y="63"/>
                  </a:lnTo>
                  <a:lnTo>
                    <a:pt x="24" y="0"/>
                  </a:lnTo>
                  <a:close/>
                </a:path>
              </a:pathLst>
            </a:custGeom>
            <a:grpFill/>
            <a:ln w="9525">
              <a:noFill/>
              <a:round/>
            </a:ln>
          </p:spPr>
          <p:txBody>
            <a:bodyPr/>
            <a:lstStyle/>
            <a:p>
              <a:pPr>
                <a:defRPr/>
              </a:pPr>
              <a:endParaRPr lang="en-US">
                <a:cs typeface="+mn-ea"/>
              </a:endParaRPr>
            </a:p>
          </p:txBody>
        </p:sp>
        <p:sp>
          <p:nvSpPr>
            <p:cNvPr id="85" name="Freeform 29"/>
            <p:cNvSpPr/>
            <p:nvPr/>
          </p:nvSpPr>
          <p:spPr bwMode="auto">
            <a:xfrm>
              <a:off x="3616325" y="3565526"/>
              <a:ext cx="1608138" cy="600075"/>
            </a:xfrm>
            <a:custGeom>
              <a:avLst/>
              <a:gdLst/>
              <a:ahLst/>
              <a:cxnLst>
                <a:cxn ang="0">
                  <a:pos x="6082" y="63"/>
                </a:cxn>
                <a:cxn ang="0">
                  <a:pos x="24" y="2273"/>
                </a:cxn>
                <a:cxn ang="0">
                  <a:pos x="0" y="2209"/>
                </a:cxn>
                <a:cxn ang="0">
                  <a:pos x="6058" y="0"/>
                </a:cxn>
                <a:cxn ang="0">
                  <a:pos x="6082" y="63"/>
                </a:cxn>
              </a:cxnLst>
              <a:rect l="0" t="0" r="r" b="b"/>
              <a:pathLst>
                <a:path w="6082" h="2273">
                  <a:moveTo>
                    <a:pt x="6082" y="63"/>
                  </a:moveTo>
                  <a:lnTo>
                    <a:pt x="24" y="2273"/>
                  </a:lnTo>
                  <a:lnTo>
                    <a:pt x="0" y="2209"/>
                  </a:lnTo>
                  <a:lnTo>
                    <a:pt x="6058" y="0"/>
                  </a:lnTo>
                  <a:lnTo>
                    <a:pt x="6082" y="63"/>
                  </a:lnTo>
                  <a:close/>
                </a:path>
              </a:pathLst>
            </a:custGeom>
            <a:grpFill/>
            <a:ln w="9525">
              <a:noFill/>
              <a:round/>
            </a:ln>
          </p:spPr>
          <p:txBody>
            <a:bodyPr/>
            <a:lstStyle/>
            <a:p>
              <a:pPr>
                <a:defRPr/>
              </a:pPr>
              <a:endParaRPr lang="en-US">
                <a:cs typeface="+mn-ea"/>
              </a:endParaRPr>
            </a:p>
          </p:txBody>
        </p:sp>
        <p:sp>
          <p:nvSpPr>
            <p:cNvPr id="86" name="Freeform 30"/>
            <p:cNvSpPr/>
            <p:nvPr/>
          </p:nvSpPr>
          <p:spPr bwMode="auto">
            <a:xfrm>
              <a:off x="1792288" y="3819526"/>
              <a:ext cx="36513" cy="23813"/>
            </a:xfrm>
            <a:custGeom>
              <a:avLst/>
              <a:gdLst/>
              <a:ahLst/>
              <a:cxnLst>
                <a:cxn ang="0">
                  <a:pos x="132" y="67"/>
                </a:cxn>
                <a:cxn ang="0">
                  <a:pos x="118" y="59"/>
                </a:cxn>
                <a:cxn ang="0">
                  <a:pos x="98" y="47"/>
                </a:cxn>
                <a:cxn ang="0">
                  <a:pos x="77" y="35"/>
                </a:cxn>
                <a:cxn ang="0">
                  <a:pos x="56" y="24"/>
                </a:cxn>
                <a:cxn ang="0">
                  <a:pos x="35" y="11"/>
                </a:cxn>
                <a:cxn ang="0">
                  <a:pos x="13" y="0"/>
                </a:cxn>
                <a:cxn ang="0">
                  <a:pos x="0" y="25"/>
                </a:cxn>
                <a:cxn ang="0">
                  <a:pos x="21" y="36"/>
                </a:cxn>
                <a:cxn ang="0">
                  <a:pos x="43" y="47"/>
                </a:cxn>
                <a:cxn ang="0">
                  <a:pos x="63" y="59"/>
                </a:cxn>
                <a:cxn ang="0">
                  <a:pos x="85" y="70"/>
                </a:cxn>
                <a:cxn ang="0">
                  <a:pos x="105" y="83"/>
                </a:cxn>
                <a:cxn ang="0">
                  <a:pos x="118" y="91"/>
                </a:cxn>
                <a:cxn ang="0">
                  <a:pos x="132" y="67"/>
                </a:cxn>
              </a:cxnLst>
              <a:rect l="0" t="0" r="r" b="b"/>
              <a:pathLst>
                <a:path w="132" h="91">
                  <a:moveTo>
                    <a:pt x="132" y="67"/>
                  </a:moveTo>
                  <a:lnTo>
                    <a:pt x="118" y="59"/>
                  </a:lnTo>
                  <a:lnTo>
                    <a:pt x="98" y="47"/>
                  </a:lnTo>
                  <a:lnTo>
                    <a:pt x="77" y="35"/>
                  </a:lnTo>
                  <a:lnTo>
                    <a:pt x="56" y="24"/>
                  </a:lnTo>
                  <a:lnTo>
                    <a:pt x="35" y="11"/>
                  </a:lnTo>
                  <a:lnTo>
                    <a:pt x="13" y="0"/>
                  </a:lnTo>
                  <a:lnTo>
                    <a:pt x="0" y="25"/>
                  </a:lnTo>
                  <a:lnTo>
                    <a:pt x="21" y="36"/>
                  </a:lnTo>
                  <a:lnTo>
                    <a:pt x="43" y="47"/>
                  </a:lnTo>
                  <a:lnTo>
                    <a:pt x="63" y="59"/>
                  </a:lnTo>
                  <a:lnTo>
                    <a:pt x="85" y="70"/>
                  </a:lnTo>
                  <a:lnTo>
                    <a:pt x="105" y="83"/>
                  </a:lnTo>
                  <a:lnTo>
                    <a:pt x="118" y="91"/>
                  </a:lnTo>
                  <a:lnTo>
                    <a:pt x="132" y="67"/>
                  </a:lnTo>
                  <a:close/>
                </a:path>
              </a:pathLst>
            </a:custGeom>
            <a:grpFill/>
            <a:ln w="9525">
              <a:noFill/>
              <a:round/>
            </a:ln>
          </p:spPr>
          <p:txBody>
            <a:bodyPr/>
            <a:lstStyle/>
            <a:p>
              <a:pPr>
                <a:defRPr/>
              </a:pPr>
              <a:endParaRPr lang="en-US">
                <a:cs typeface="+mn-ea"/>
              </a:endParaRPr>
            </a:p>
          </p:txBody>
        </p:sp>
        <p:sp>
          <p:nvSpPr>
            <p:cNvPr id="87" name="Freeform 31"/>
            <p:cNvSpPr/>
            <p:nvPr/>
          </p:nvSpPr>
          <p:spPr bwMode="auto">
            <a:xfrm>
              <a:off x="1843088" y="3848101"/>
              <a:ext cx="33338" cy="26988"/>
            </a:xfrm>
            <a:custGeom>
              <a:avLst/>
              <a:gdLst/>
              <a:ahLst/>
              <a:cxnLst>
                <a:cxn ang="0">
                  <a:pos x="127" y="77"/>
                </a:cxn>
                <a:cxn ang="0">
                  <a:pos x="125" y="75"/>
                </a:cxn>
                <a:cxn ang="0">
                  <a:pos x="107" y="62"/>
                </a:cxn>
                <a:cxn ang="0">
                  <a:pos x="87" y="49"/>
                </a:cxn>
                <a:cxn ang="0">
                  <a:pos x="69" y="36"/>
                </a:cxn>
                <a:cxn ang="0">
                  <a:pos x="49" y="24"/>
                </a:cxn>
                <a:cxn ang="0">
                  <a:pos x="30" y="10"/>
                </a:cxn>
                <a:cxn ang="0">
                  <a:pos x="14" y="0"/>
                </a:cxn>
                <a:cxn ang="0">
                  <a:pos x="0" y="23"/>
                </a:cxn>
                <a:cxn ang="0">
                  <a:pos x="16" y="34"/>
                </a:cxn>
                <a:cxn ang="0">
                  <a:pos x="34" y="46"/>
                </a:cxn>
                <a:cxn ang="0">
                  <a:pos x="54" y="58"/>
                </a:cxn>
                <a:cxn ang="0">
                  <a:pos x="72" y="72"/>
                </a:cxn>
                <a:cxn ang="0">
                  <a:pos x="90" y="84"/>
                </a:cxn>
                <a:cxn ang="0">
                  <a:pos x="109" y="97"/>
                </a:cxn>
                <a:cxn ang="0">
                  <a:pos x="111" y="99"/>
                </a:cxn>
                <a:cxn ang="0">
                  <a:pos x="127" y="77"/>
                </a:cxn>
              </a:cxnLst>
              <a:rect l="0" t="0" r="r" b="b"/>
              <a:pathLst>
                <a:path w="127" h="99">
                  <a:moveTo>
                    <a:pt x="127" y="77"/>
                  </a:moveTo>
                  <a:lnTo>
                    <a:pt x="125" y="75"/>
                  </a:lnTo>
                  <a:lnTo>
                    <a:pt x="107" y="62"/>
                  </a:lnTo>
                  <a:lnTo>
                    <a:pt x="87" y="49"/>
                  </a:lnTo>
                  <a:lnTo>
                    <a:pt x="69" y="36"/>
                  </a:lnTo>
                  <a:lnTo>
                    <a:pt x="49" y="24"/>
                  </a:lnTo>
                  <a:lnTo>
                    <a:pt x="30" y="10"/>
                  </a:lnTo>
                  <a:lnTo>
                    <a:pt x="14" y="0"/>
                  </a:lnTo>
                  <a:lnTo>
                    <a:pt x="0" y="23"/>
                  </a:lnTo>
                  <a:lnTo>
                    <a:pt x="16" y="34"/>
                  </a:lnTo>
                  <a:lnTo>
                    <a:pt x="34" y="46"/>
                  </a:lnTo>
                  <a:lnTo>
                    <a:pt x="54" y="58"/>
                  </a:lnTo>
                  <a:lnTo>
                    <a:pt x="72" y="72"/>
                  </a:lnTo>
                  <a:lnTo>
                    <a:pt x="90" y="84"/>
                  </a:lnTo>
                  <a:lnTo>
                    <a:pt x="109" y="97"/>
                  </a:lnTo>
                  <a:lnTo>
                    <a:pt x="111" y="99"/>
                  </a:lnTo>
                  <a:lnTo>
                    <a:pt x="127" y="77"/>
                  </a:lnTo>
                  <a:close/>
                </a:path>
              </a:pathLst>
            </a:custGeom>
            <a:grpFill/>
            <a:ln w="9525">
              <a:noFill/>
              <a:round/>
            </a:ln>
          </p:spPr>
          <p:txBody>
            <a:bodyPr/>
            <a:lstStyle/>
            <a:p>
              <a:pPr>
                <a:defRPr/>
              </a:pPr>
              <a:endParaRPr lang="en-US">
                <a:cs typeface="+mn-ea"/>
              </a:endParaRPr>
            </a:p>
          </p:txBody>
        </p:sp>
        <p:sp>
          <p:nvSpPr>
            <p:cNvPr id="88" name="Freeform 32"/>
            <p:cNvSpPr/>
            <p:nvPr/>
          </p:nvSpPr>
          <p:spPr bwMode="auto">
            <a:xfrm>
              <a:off x="1889125" y="3881438"/>
              <a:ext cx="31750" cy="28575"/>
            </a:xfrm>
            <a:custGeom>
              <a:avLst/>
              <a:gdLst/>
              <a:ahLst/>
              <a:cxnLst>
                <a:cxn ang="0">
                  <a:pos x="121" y="88"/>
                </a:cxn>
                <a:cxn ang="0">
                  <a:pos x="119" y="86"/>
                </a:cxn>
                <a:cxn ang="0">
                  <a:pos x="103" y="72"/>
                </a:cxn>
                <a:cxn ang="0">
                  <a:pos x="86" y="58"/>
                </a:cxn>
                <a:cxn ang="0">
                  <a:pos x="70" y="43"/>
                </a:cxn>
                <a:cxn ang="0">
                  <a:pos x="54" y="29"/>
                </a:cxn>
                <a:cxn ang="0">
                  <a:pos x="37" y="16"/>
                </a:cxn>
                <a:cxn ang="0">
                  <a:pos x="19" y="2"/>
                </a:cxn>
                <a:cxn ang="0">
                  <a:pos x="16" y="0"/>
                </a:cxn>
                <a:cxn ang="0">
                  <a:pos x="0" y="21"/>
                </a:cxn>
                <a:cxn ang="0">
                  <a:pos x="3" y="23"/>
                </a:cxn>
                <a:cxn ang="0">
                  <a:pos x="19" y="36"/>
                </a:cxn>
                <a:cxn ang="0">
                  <a:pos x="37" y="51"/>
                </a:cxn>
                <a:cxn ang="0">
                  <a:pos x="53" y="64"/>
                </a:cxn>
                <a:cxn ang="0">
                  <a:pos x="69" y="78"/>
                </a:cxn>
                <a:cxn ang="0">
                  <a:pos x="84" y="92"/>
                </a:cxn>
                <a:cxn ang="0">
                  <a:pos x="101" y="107"/>
                </a:cxn>
                <a:cxn ang="0">
                  <a:pos x="103" y="109"/>
                </a:cxn>
                <a:cxn ang="0">
                  <a:pos x="121" y="88"/>
                </a:cxn>
              </a:cxnLst>
              <a:rect l="0" t="0" r="r" b="b"/>
              <a:pathLst>
                <a:path w="121" h="109">
                  <a:moveTo>
                    <a:pt x="121" y="88"/>
                  </a:moveTo>
                  <a:lnTo>
                    <a:pt x="119" y="86"/>
                  </a:lnTo>
                  <a:lnTo>
                    <a:pt x="103" y="72"/>
                  </a:lnTo>
                  <a:lnTo>
                    <a:pt x="86" y="58"/>
                  </a:lnTo>
                  <a:lnTo>
                    <a:pt x="70" y="43"/>
                  </a:lnTo>
                  <a:lnTo>
                    <a:pt x="54" y="29"/>
                  </a:lnTo>
                  <a:lnTo>
                    <a:pt x="37" y="16"/>
                  </a:lnTo>
                  <a:lnTo>
                    <a:pt x="19" y="2"/>
                  </a:lnTo>
                  <a:lnTo>
                    <a:pt x="16" y="0"/>
                  </a:lnTo>
                  <a:lnTo>
                    <a:pt x="0" y="21"/>
                  </a:lnTo>
                  <a:lnTo>
                    <a:pt x="3" y="23"/>
                  </a:lnTo>
                  <a:lnTo>
                    <a:pt x="19" y="36"/>
                  </a:lnTo>
                  <a:lnTo>
                    <a:pt x="37" y="51"/>
                  </a:lnTo>
                  <a:lnTo>
                    <a:pt x="53" y="64"/>
                  </a:lnTo>
                  <a:lnTo>
                    <a:pt x="69" y="78"/>
                  </a:lnTo>
                  <a:lnTo>
                    <a:pt x="84" y="92"/>
                  </a:lnTo>
                  <a:lnTo>
                    <a:pt x="101" y="107"/>
                  </a:lnTo>
                  <a:lnTo>
                    <a:pt x="103" y="109"/>
                  </a:lnTo>
                  <a:lnTo>
                    <a:pt x="121" y="88"/>
                  </a:lnTo>
                  <a:close/>
                </a:path>
              </a:pathLst>
            </a:custGeom>
            <a:grpFill/>
            <a:ln w="9525">
              <a:noFill/>
              <a:round/>
            </a:ln>
          </p:spPr>
          <p:txBody>
            <a:bodyPr/>
            <a:lstStyle/>
            <a:p>
              <a:pPr>
                <a:defRPr/>
              </a:pPr>
              <a:endParaRPr lang="en-US">
                <a:cs typeface="+mn-ea"/>
              </a:endParaRPr>
            </a:p>
          </p:txBody>
        </p:sp>
        <p:sp>
          <p:nvSpPr>
            <p:cNvPr id="89" name="Freeform 33"/>
            <p:cNvSpPr/>
            <p:nvPr/>
          </p:nvSpPr>
          <p:spPr bwMode="auto">
            <a:xfrm>
              <a:off x="1931988" y="3919538"/>
              <a:ext cx="30163" cy="31750"/>
            </a:xfrm>
            <a:custGeom>
              <a:avLst/>
              <a:gdLst/>
              <a:ahLst/>
              <a:cxnLst>
                <a:cxn ang="0">
                  <a:pos x="112" y="100"/>
                </a:cxn>
                <a:cxn ang="0">
                  <a:pos x="104" y="91"/>
                </a:cxn>
                <a:cxn ang="0">
                  <a:pos x="90" y="75"/>
                </a:cxn>
                <a:cxn ang="0">
                  <a:pos x="76" y="59"/>
                </a:cxn>
                <a:cxn ang="0">
                  <a:pos x="62" y="44"/>
                </a:cxn>
                <a:cxn ang="0">
                  <a:pos x="48" y="30"/>
                </a:cxn>
                <a:cxn ang="0">
                  <a:pos x="34" y="15"/>
                </a:cxn>
                <a:cxn ang="0">
                  <a:pos x="18" y="0"/>
                </a:cxn>
                <a:cxn ang="0">
                  <a:pos x="0" y="19"/>
                </a:cxn>
                <a:cxn ang="0">
                  <a:pos x="13" y="33"/>
                </a:cxn>
                <a:cxn ang="0">
                  <a:pos x="27" y="48"/>
                </a:cxn>
                <a:cxn ang="0">
                  <a:pos x="42" y="64"/>
                </a:cxn>
                <a:cxn ang="0">
                  <a:pos x="56" y="78"/>
                </a:cxn>
                <a:cxn ang="0">
                  <a:pos x="69" y="93"/>
                </a:cxn>
                <a:cxn ang="0">
                  <a:pos x="82" y="108"/>
                </a:cxn>
                <a:cxn ang="0">
                  <a:pos x="91" y="119"/>
                </a:cxn>
                <a:cxn ang="0">
                  <a:pos x="112" y="100"/>
                </a:cxn>
              </a:cxnLst>
              <a:rect l="0" t="0" r="r" b="b"/>
              <a:pathLst>
                <a:path w="112" h="119">
                  <a:moveTo>
                    <a:pt x="112" y="100"/>
                  </a:moveTo>
                  <a:lnTo>
                    <a:pt x="104" y="91"/>
                  </a:lnTo>
                  <a:lnTo>
                    <a:pt x="90" y="75"/>
                  </a:lnTo>
                  <a:lnTo>
                    <a:pt x="76" y="59"/>
                  </a:lnTo>
                  <a:lnTo>
                    <a:pt x="62" y="44"/>
                  </a:lnTo>
                  <a:lnTo>
                    <a:pt x="48" y="30"/>
                  </a:lnTo>
                  <a:lnTo>
                    <a:pt x="34" y="15"/>
                  </a:lnTo>
                  <a:lnTo>
                    <a:pt x="18" y="0"/>
                  </a:lnTo>
                  <a:lnTo>
                    <a:pt x="0" y="19"/>
                  </a:lnTo>
                  <a:lnTo>
                    <a:pt x="13" y="33"/>
                  </a:lnTo>
                  <a:lnTo>
                    <a:pt x="27" y="48"/>
                  </a:lnTo>
                  <a:lnTo>
                    <a:pt x="42" y="64"/>
                  </a:lnTo>
                  <a:lnTo>
                    <a:pt x="56" y="78"/>
                  </a:lnTo>
                  <a:lnTo>
                    <a:pt x="69" y="93"/>
                  </a:lnTo>
                  <a:lnTo>
                    <a:pt x="82" y="108"/>
                  </a:lnTo>
                  <a:lnTo>
                    <a:pt x="91" y="119"/>
                  </a:lnTo>
                  <a:lnTo>
                    <a:pt x="112" y="100"/>
                  </a:lnTo>
                  <a:close/>
                </a:path>
              </a:pathLst>
            </a:custGeom>
            <a:grpFill/>
            <a:ln w="9525">
              <a:noFill/>
              <a:round/>
            </a:ln>
          </p:spPr>
          <p:txBody>
            <a:bodyPr/>
            <a:lstStyle/>
            <a:p>
              <a:pPr>
                <a:defRPr/>
              </a:pPr>
              <a:endParaRPr lang="en-US">
                <a:cs typeface="+mn-ea"/>
              </a:endParaRPr>
            </a:p>
          </p:txBody>
        </p:sp>
        <p:sp>
          <p:nvSpPr>
            <p:cNvPr id="90" name="Freeform 34"/>
            <p:cNvSpPr/>
            <p:nvPr/>
          </p:nvSpPr>
          <p:spPr bwMode="auto">
            <a:xfrm>
              <a:off x="1970088" y="3963988"/>
              <a:ext cx="26988" cy="33338"/>
            </a:xfrm>
            <a:custGeom>
              <a:avLst/>
              <a:gdLst/>
              <a:ahLst/>
              <a:cxnLst>
                <a:cxn ang="0">
                  <a:pos x="100" y="113"/>
                </a:cxn>
                <a:cxn ang="0">
                  <a:pos x="95" y="105"/>
                </a:cxn>
                <a:cxn ang="0">
                  <a:pos x="84" y="88"/>
                </a:cxn>
                <a:cxn ang="0">
                  <a:pos x="73" y="72"/>
                </a:cxn>
                <a:cxn ang="0">
                  <a:pos x="62" y="55"/>
                </a:cxn>
                <a:cxn ang="0">
                  <a:pos x="50" y="38"/>
                </a:cxn>
                <a:cxn ang="0">
                  <a:pos x="38" y="22"/>
                </a:cxn>
                <a:cxn ang="0">
                  <a:pos x="26" y="6"/>
                </a:cxn>
                <a:cxn ang="0">
                  <a:pos x="21" y="0"/>
                </a:cxn>
                <a:cxn ang="0">
                  <a:pos x="0" y="17"/>
                </a:cxn>
                <a:cxn ang="0">
                  <a:pos x="4" y="23"/>
                </a:cxn>
                <a:cxn ang="0">
                  <a:pos x="16" y="38"/>
                </a:cxn>
                <a:cxn ang="0">
                  <a:pos x="28" y="54"/>
                </a:cxn>
                <a:cxn ang="0">
                  <a:pos x="39" y="71"/>
                </a:cxn>
                <a:cxn ang="0">
                  <a:pos x="51" y="87"/>
                </a:cxn>
                <a:cxn ang="0">
                  <a:pos x="62" y="103"/>
                </a:cxn>
                <a:cxn ang="0">
                  <a:pos x="72" y="120"/>
                </a:cxn>
                <a:cxn ang="0">
                  <a:pos x="77" y="128"/>
                </a:cxn>
                <a:cxn ang="0">
                  <a:pos x="100" y="113"/>
                </a:cxn>
              </a:cxnLst>
              <a:rect l="0" t="0" r="r" b="b"/>
              <a:pathLst>
                <a:path w="100" h="128">
                  <a:moveTo>
                    <a:pt x="100" y="113"/>
                  </a:moveTo>
                  <a:lnTo>
                    <a:pt x="95" y="105"/>
                  </a:lnTo>
                  <a:lnTo>
                    <a:pt x="84" y="88"/>
                  </a:lnTo>
                  <a:lnTo>
                    <a:pt x="73" y="72"/>
                  </a:lnTo>
                  <a:lnTo>
                    <a:pt x="62" y="55"/>
                  </a:lnTo>
                  <a:lnTo>
                    <a:pt x="50" y="38"/>
                  </a:lnTo>
                  <a:lnTo>
                    <a:pt x="38" y="22"/>
                  </a:lnTo>
                  <a:lnTo>
                    <a:pt x="26" y="6"/>
                  </a:lnTo>
                  <a:lnTo>
                    <a:pt x="21" y="0"/>
                  </a:lnTo>
                  <a:lnTo>
                    <a:pt x="0" y="17"/>
                  </a:lnTo>
                  <a:lnTo>
                    <a:pt x="4" y="23"/>
                  </a:lnTo>
                  <a:lnTo>
                    <a:pt x="16" y="38"/>
                  </a:lnTo>
                  <a:lnTo>
                    <a:pt x="28" y="54"/>
                  </a:lnTo>
                  <a:lnTo>
                    <a:pt x="39" y="71"/>
                  </a:lnTo>
                  <a:lnTo>
                    <a:pt x="51" y="87"/>
                  </a:lnTo>
                  <a:lnTo>
                    <a:pt x="62" y="103"/>
                  </a:lnTo>
                  <a:lnTo>
                    <a:pt x="72" y="120"/>
                  </a:lnTo>
                  <a:lnTo>
                    <a:pt x="77" y="128"/>
                  </a:lnTo>
                  <a:lnTo>
                    <a:pt x="100" y="113"/>
                  </a:lnTo>
                  <a:close/>
                </a:path>
              </a:pathLst>
            </a:custGeom>
            <a:grpFill/>
            <a:ln w="9525">
              <a:noFill/>
              <a:round/>
            </a:ln>
          </p:spPr>
          <p:txBody>
            <a:bodyPr/>
            <a:lstStyle/>
            <a:p>
              <a:pPr>
                <a:defRPr/>
              </a:pPr>
              <a:endParaRPr lang="en-US">
                <a:cs typeface="+mn-ea"/>
              </a:endParaRPr>
            </a:p>
          </p:txBody>
        </p:sp>
        <p:sp>
          <p:nvSpPr>
            <p:cNvPr id="91" name="Freeform 35"/>
            <p:cNvSpPr/>
            <p:nvPr/>
          </p:nvSpPr>
          <p:spPr bwMode="auto">
            <a:xfrm>
              <a:off x="2001838" y="4011613"/>
              <a:ext cx="22225" cy="36513"/>
            </a:xfrm>
            <a:custGeom>
              <a:avLst/>
              <a:gdLst/>
              <a:ahLst/>
              <a:cxnLst>
                <a:cxn ang="0">
                  <a:pos x="84" y="122"/>
                </a:cxn>
                <a:cxn ang="0">
                  <a:pos x="80" y="114"/>
                </a:cxn>
                <a:cxn ang="0">
                  <a:pos x="72" y="96"/>
                </a:cxn>
                <a:cxn ang="0">
                  <a:pos x="64" y="77"/>
                </a:cxn>
                <a:cxn ang="0">
                  <a:pos x="55" y="60"/>
                </a:cxn>
                <a:cxn ang="0">
                  <a:pos x="46" y="42"/>
                </a:cxn>
                <a:cxn ang="0">
                  <a:pos x="37" y="24"/>
                </a:cxn>
                <a:cxn ang="0">
                  <a:pos x="27" y="7"/>
                </a:cxn>
                <a:cxn ang="0">
                  <a:pos x="23" y="0"/>
                </a:cxn>
                <a:cxn ang="0">
                  <a:pos x="0" y="13"/>
                </a:cxn>
                <a:cxn ang="0">
                  <a:pos x="4" y="20"/>
                </a:cxn>
                <a:cxn ang="0">
                  <a:pos x="13" y="38"/>
                </a:cxn>
                <a:cxn ang="0">
                  <a:pos x="22" y="55"/>
                </a:cxn>
                <a:cxn ang="0">
                  <a:pos x="30" y="72"/>
                </a:cxn>
                <a:cxn ang="0">
                  <a:pos x="40" y="90"/>
                </a:cxn>
                <a:cxn ang="0">
                  <a:pos x="48" y="107"/>
                </a:cxn>
                <a:cxn ang="0">
                  <a:pos x="56" y="125"/>
                </a:cxn>
                <a:cxn ang="0">
                  <a:pos x="60" y="133"/>
                </a:cxn>
                <a:cxn ang="0">
                  <a:pos x="84" y="122"/>
                </a:cxn>
              </a:cxnLst>
              <a:rect l="0" t="0" r="r" b="b"/>
              <a:pathLst>
                <a:path w="84" h="133">
                  <a:moveTo>
                    <a:pt x="84" y="122"/>
                  </a:moveTo>
                  <a:lnTo>
                    <a:pt x="80" y="114"/>
                  </a:lnTo>
                  <a:lnTo>
                    <a:pt x="72" y="96"/>
                  </a:lnTo>
                  <a:lnTo>
                    <a:pt x="64" y="77"/>
                  </a:lnTo>
                  <a:lnTo>
                    <a:pt x="55" y="60"/>
                  </a:lnTo>
                  <a:lnTo>
                    <a:pt x="46" y="42"/>
                  </a:lnTo>
                  <a:lnTo>
                    <a:pt x="37" y="24"/>
                  </a:lnTo>
                  <a:lnTo>
                    <a:pt x="27" y="7"/>
                  </a:lnTo>
                  <a:lnTo>
                    <a:pt x="23" y="0"/>
                  </a:lnTo>
                  <a:lnTo>
                    <a:pt x="0" y="13"/>
                  </a:lnTo>
                  <a:lnTo>
                    <a:pt x="4" y="20"/>
                  </a:lnTo>
                  <a:lnTo>
                    <a:pt x="13" y="38"/>
                  </a:lnTo>
                  <a:lnTo>
                    <a:pt x="22" y="55"/>
                  </a:lnTo>
                  <a:lnTo>
                    <a:pt x="30" y="72"/>
                  </a:lnTo>
                  <a:lnTo>
                    <a:pt x="40" y="90"/>
                  </a:lnTo>
                  <a:lnTo>
                    <a:pt x="48" y="107"/>
                  </a:lnTo>
                  <a:lnTo>
                    <a:pt x="56" y="125"/>
                  </a:lnTo>
                  <a:lnTo>
                    <a:pt x="60" y="133"/>
                  </a:lnTo>
                  <a:lnTo>
                    <a:pt x="84" y="122"/>
                  </a:lnTo>
                  <a:close/>
                </a:path>
              </a:pathLst>
            </a:custGeom>
            <a:grpFill/>
            <a:ln w="9525">
              <a:noFill/>
              <a:round/>
            </a:ln>
          </p:spPr>
          <p:txBody>
            <a:bodyPr/>
            <a:lstStyle/>
            <a:p>
              <a:pPr>
                <a:defRPr/>
              </a:pPr>
              <a:endParaRPr lang="en-US">
                <a:cs typeface="+mn-ea"/>
              </a:endParaRPr>
            </a:p>
          </p:txBody>
        </p:sp>
        <p:sp>
          <p:nvSpPr>
            <p:cNvPr id="92" name="Freeform 36"/>
            <p:cNvSpPr/>
            <p:nvPr/>
          </p:nvSpPr>
          <p:spPr bwMode="auto">
            <a:xfrm>
              <a:off x="2025650" y="4064001"/>
              <a:ext cx="17463" cy="36513"/>
            </a:xfrm>
            <a:custGeom>
              <a:avLst/>
              <a:gdLst/>
              <a:ahLst/>
              <a:cxnLst>
                <a:cxn ang="0">
                  <a:pos x="68" y="130"/>
                </a:cxn>
                <a:cxn ang="0">
                  <a:pos x="65" y="122"/>
                </a:cxn>
                <a:cxn ang="0">
                  <a:pos x="60" y="103"/>
                </a:cxn>
                <a:cxn ang="0">
                  <a:pos x="54" y="83"/>
                </a:cxn>
                <a:cxn ang="0">
                  <a:pos x="47" y="64"/>
                </a:cxn>
                <a:cxn ang="0">
                  <a:pos x="41" y="44"/>
                </a:cxn>
                <a:cxn ang="0">
                  <a:pos x="34" y="26"/>
                </a:cxn>
                <a:cxn ang="0">
                  <a:pos x="28" y="7"/>
                </a:cxn>
                <a:cxn ang="0">
                  <a:pos x="25" y="0"/>
                </a:cxn>
                <a:cxn ang="0">
                  <a:pos x="0" y="10"/>
                </a:cxn>
                <a:cxn ang="0">
                  <a:pos x="3" y="16"/>
                </a:cxn>
                <a:cxn ang="0">
                  <a:pos x="9" y="35"/>
                </a:cxn>
                <a:cxn ang="0">
                  <a:pos x="16" y="54"/>
                </a:cxn>
                <a:cxn ang="0">
                  <a:pos x="22" y="72"/>
                </a:cxn>
                <a:cxn ang="0">
                  <a:pos x="28" y="91"/>
                </a:cxn>
                <a:cxn ang="0">
                  <a:pos x="33" y="110"/>
                </a:cxn>
                <a:cxn ang="0">
                  <a:pos x="39" y="129"/>
                </a:cxn>
                <a:cxn ang="0">
                  <a:pos x="41" y="137"/>
                </a:cxn>
                <a:cxn ang="0">
                  <a:pos x="68" y="130"/>
                </a:cxn>
              </a:cxnLst>
              <a:rect l="0" t="0" r="r" b="b"/>
              <a:pathLst>
                <a:path w="68" h="137">
                  <a:moveTo>
                    <a:pt x="68" y="130"/>
                  </a:moveTo>
                  <a:lnTo>
                    <a:pt x="65" y="122"/>
                  </a:lnTo>
                  <a:lnTo>
                    <a:pt x="60" y="103"/>
                  </a:lnTo>
                  <a:lnTo>
                    <a:pt x="54" y="83"/>
                  </a:lnTo>
                  <a:lnTo>
                    <a:pt x="47" y="64"/>
                  </a:lnTo>
                  <a:lnTo>
                    <a:pt x="41" y="44"/>
                  </a:lnTo>
                  <a:lnTo>
                    <a:pt x="34" y="26"/>
                  </a:lnTo>
                  <a:lnTo>
                    <a:pt x="28" y="7"/>
                  </a:lnTo>
                  <a:lnTo>
                    <a:pt x="25" y="0"/>
                  </a:lnTo>
                  <a:lnTo>
                    <a:pt x="0" y="10"/>
                  </a:lnTo>
                  <a:lnTo>
                    <a:pt x="3" y="16"/>
                  </a:lnTo>
                  <a:lnTo>
                    <a:pt x="9" y="35"/>
                  </a:lnTo>
                  <a:lnTo>
                    <a:pt x="16" y="54"/>
                  </a:lnTo>
                  <a:lnTo>
                    <a:pt x="22" y="72"/>
                  </a:lnTo>
                  <a:lnTo>
                    <a:pt x="28" y="91"/>
                  </a:lnTo>
                  <a:lnTo>
                    <a:pt x="33" y="110"/>
                  </a:lnTo>
                  <a:lnTo>
                    <a:pt x="39" y="129"/>
                  </a:lnTo>
                  <a:lnTo>
                    <a:pt x="41" y="137"/>
                  </a:lnTo>
                  <a:lnTo>
                    <a:pt x="68" y="130"/>
                  </a:lnTo>
                  <a:close/>
                </a:path>
              </a:pathLst>
            </a:custGeom>
            <a:grpFill/>
            <a:ln w="9525">
              <a:noFill/>
              <a:round/>
            </a:ln>
          </p:spPr>
          <p:txBody>
            <a:bodyPr/>
            <a:lstStyle/>
            <a:p>
              <a:pPr>
                <a:defRPr/>
              </a:pPr>
              <a:endParaRPr lang="en-US">
                <a:cs typeface="+mn-ea"/>
              </a:endParaRPr>
            </a:p>
          </p:txBody>
        </p:sp>
        <p:sp>
          <p:nvSpPr>
            <p:cNvPr id="93" name="Freeform 37"/>
            <p:cNvSpPr/>
            <p:nvPr/>
          </p:nvSpPr>
          <p:spPr bwMode="auto">
            <a:xfrm>
              <a:off x="2041525" y="4119563"/>
              <a:ext cx="12700" cy="38100"/>
            </a:xfrm>
            <a:custGeom>
              <a:avLst/>
              <a:gdLst/>
              <a:ahLst/>
              <a:cxnLst>
                <a:cxn ang="0">
                  <a:pos x="51" y="135"/>
                </a:cxn>
                <a:cxn ang="0">
                  <a:pos x="50" y="132"/>
                </a:cxn>
                <a:cxn ang="0">
                  <a:pos x="48" y="112"/>
                </a:cxn>
                <a:cxn ang="0">
                  <a:pos x="44" y="91"/>
                </a:cxn>
                <a:cxn ang="0">
                  <a:pos x="40" y="71"/>
                </a:cxn>
                <a:cxn ang="0">
                  <a:pos x="36" y="51"/>
                </a:cxn>
                <a:cxn ang="0">
                  <a:pos x="33" y="30"/>
                </a:cxn>
                <a:cxn ang="0">
                  <a:pos x="28" y="10"/>
                </a:cxn>
                <a:cxn ang="0">
                  <a:pos x="26" y="0"/>
                </a:cxn>
                <a:cxn ang="0">
                  <a:pos x="0" y="6"/>
                </a:cxn>
                <a:cxn ang="0">
                  <a:pos x="2" y="16"/>
                </a:cxn>
                <a:cxn ang="0">
                  <a:pos x="6" y="35"/>
                </a:cxn>
                <a:cxn ang="0">
                  <a:pos x="10" y="56"/>
                </a:cxn>
                <a:cxn ang="0">
                  <a:pos x="14" y="76"/>
                </a:cxn>
                <a:cxn ang="0">
                  <a:pos x="17" y="95"/>
                </a:cxn>
                <a:cxn ang="0">
                  <a:pos x="20" y="116"/>
                </a:cxn>
                <a:cxn ang="0">
                  <a:pos x="23" y="136"/>
                </a:cxn>
                <a:cxn ang="0">
                  <a:pos x="23" y="138"/>
                </a:cxn>
                <a:cxn ang="0">
                  <a:pos x="51" y="135"/>
                </a:cxn>
              </a:cxnLst>
              <a:rect l="0" t="0" r="r" b="b"/>
              <a:pathLst>
                <a:path w="51" h="138">
                  <a:moveTo>
                    <a:pt x="51" y="135"/>
                  </a:moveTo>
                  <a:lnTo>
                    <a:pt x="50" y="132"/>
                  </a:lnTo>
                  <a:lnTo>
                    <a:pt x="48" y="112"/>
                  </a:lnTo>
                  <a:lnTo>
                    <a:pt x="44" y="91"/>
                  </a:lnTo>
                  <a:lnTo>
                    <a:pt x="40" y="71"/>
                  </a:lnTo>
                  <a:lnTo>
                    <a:pt x="36" y="51"/>
                  </a:lnTo>
                  <a:lnTo>
                    <a:pt x="33" y="30"/>
                  </a:lnTo>
                  <a:lnTo>
                    <a:pt x="28" y="10"/>
                  </a:lnTo>
                  <a:lnTo>
                    <a:pt x="26" y="0"/>
                  </a:lnTo>
                  <a:lnTo>
                    <a:pt x="0" y="6"/>
                  </a:lnTo>
                  <a:lnTo>
                    <a:pt x="2" y="16"/>
                  </a:lnTo>
                  <a:lnTo>
                    <a:pt x="6" y="35"/>
                  </a:lnTo>
                  <a:lnTo>
                    <a:pt x="10" y="56"/>
                  </a:lnTo>
                  <a:lnTo>
                    <a:pt x="14" y="76"/>
                  </a:lnTo>
                  <a:lnTo>
                    <a:pt x="17" y="95"/>
                  </a:lnTo>
                  <a:lnTo>
                    <a:pt x="20" y="116"/>
                  </a:lnTo>
                  <a:lnTo>
                    <a:pt x="23" y="136"/>
                  </a:lnTo>
                  <a:lnTo>
                    <a:pt x="23" y="138"/>
                  </a:lnTo>
                  <a:lnTo>
                    <a:pt x="51" y="135"/>
                  </a:lnTo>
                  <a:close/>
                </a:path>
              </a:pathLst>
            </a:custGeom>
            <a:grpFill/>
            <a:ln w="9525">
              <a:noFill/>
              <a:round/>
            </a:ln>
          </p:spPr>
          <p:txBody>
            <a:bodyPr/>
            <a:lstStyle/>
            <a:p>
              <a:pPr>
                <a:defRPr/>
              </a:pPr>
              <a:endParaRPr lang="en-US">
                <a:cs typeface="+mn-ea"/>
              </a:endParaRPr>
            </a:p>
          </p:txBody>
        </p:sp>
        <p:sp>
          <p:nvSpPr>
            <p:cNvPr id="94" name="Freeform 38"/>
            <p:cNvSpPr/>
            <p:nvPr/>
          </p:nvSpPr>
          <p:spPr bwMode="auto">
            <a:xfrm>
              <a:off x="2049463" y="4178301"/>
              <a:ext cx="9525" cy="36513"/>
            </a:xfrm>
            <a:custGeom>
              <a:avLst/>
              <a:gdLst/>
              <a:ahLst/>
              <a:cxnLst>
                <a:cxn ang="0">
                  <a:pos x="34" y="136"/>
                </a:cxn>
                <a:cxn ang="0">
                  <a:pos x="34" y="129"/>
                </a:cxn>
                <a:cxn ang="0">
                  <a:pos x="34" y="107"/>
                </a:cxn>
                <a:cxn ang="0">
                  <a:pos x="33" y="85"/>
                </a:cxn>
                <a:cxn ang="0">
                  <a:pos x="32" y="64"/>
                </a:cxn>
                <a:cxn ang="0">
                  <a:pos x="31" y="42"/>
                </a:cxn>
                <a:cxn ang="0">
                  <a:pos x="29" y="21"/>
                </a:cxn>
                <a:cxn ang="0">
                  <a:pos x="28" y="0"/>
                </a:cxn>
                <a:cxn ang="0">
                  <a:pos x="0" y="2"/>
                </a:cxn>
                <a:cxn ang="0">
                  <a:pos x="2" y="23"/>
                </a:cxn>
                <a:cxn ang="0">
                  <a:pos x="3" y="43"/>
                </a:cxn>
                <a:cxn ang="0">
                  <a:pos x="4" y="65"/>
                </a:cxn>
                <a:cxn ang="0">
                  <a:pos x="5" y="86"/>
                </a:cxn>
                <a:cxn ang="0">
                  <a:pos x="6" y="108"/>
                </a:cxn>
                <a:cxn ang="0">
                  <a:pos x="7" y="129"/>
                </a:cxn>
                <a:cxn ang="0">
                  <a:pos x="7" y="137"/>
                </a:cxn>
                <a:cxn ang="0">
                  <a:pos x="34" y="136"/>
                </a:cxn>
              </a:cxnLst>
              <a:rect l="0" t="0" r="r" b="b"/>
              <a:pathLst>
                <a:path w="34" h="137">
                  <a:moveTo>
                    <a:pt x="34" y="136"/>
                  </a:moveTo>
                  <a:lnTo>
                    <a:pt x="34" y="129"/>
                  </a:lnTo>
                  <a:lnTo>
                    <a:pt x="34" y="107"/>
                  </a:lnTo>
                  <a:lnTo>
                    <a:pt x="33" y="85"/>
                  </a:lnTo>
                  <a:lnTo>
                    <a:pt x="32" y="64"/>
                  </a:lnTo>
                  <a:lnTo>
                    <a:pt x="31" y="42"/>
                  </a:lnTo>
                  <a:lnTo>
                    <a:pt x="29" y="21"/>
                  </a:lnTo>
                  <a:lnTo>
                    <a:pt x="28" y="0"/>
                  </a:lnTo>
                  <a:lnTo>
                    <a:pt x="0" y="2"/>
                  </a:lnTo>
                  <a:lnTo>
                    <a:pt x="2" y="23"/>
                  </a:lnTo>
                  <a:lnTo>
                    <a:pt x="3" y="43"/>
                  </a:lnTo>
                  <a:lnTo>
                    <a:pt x="4" y="65"/>
                  </a:lnTo>
                  <a:lnTo>
                    <a:pt x="5" y="86"/>
                  </a:lnTo>
                  <a:lnTo>
                    <a:pt x="6" y="108"/>
                  </a:lnTo>
                  <a:lnTo>
                    <a:pt x="7" y="129"/>
                  </a:lnTo>
                  <a:lnTo>
                    <a:pt x="7" y="137"/>
                  </a:lnTo>
                  <a:lnTo>
                    <a:pt x="34" y="136"/>
                  </a:lnTo>
                  <a:close/>
                </a:path>
              </a:pathLst>
            </a:custGeom>
            <a:grpFill/>
            <a:ln w="9525">
              <a:noFill/>
              <a:round/>
            </a:ln>
          </p:spPr>
          <p:txBody>
            <a:bodyPr/>
            <a:lstStyle/>
            <a:p>
              <a:pPr>
                <a:defRPr/>
              </a:pPr>
              <a:endParaRPr lang="en-US">
                <a:cs typeface="+mn-ea"/>
              </a:endParaRPr>
            </a:p>
          </p:txBody>
        </p:sp>
        <p:sp>
          <p:nvSpPr>
            <p:cNvPr id="95" name="Freeform 39"/>
            <p:cNvSpPr/>
            <p:nvPr/>
          </p:nvSpPr>
          <p:spPr bwMode="auto">
            <a:xfrm>
              <a:off x="2049463" y="4235451"/>
              <a:ext cx="9525" cy="36513"/>
            </a:xfrm>
            <a:custGeom>
              <a:avLst/>
              <a:gdLst/>
              <a:ahLst/>
              <a:cxnLst>
                <a:cxn ang="0">
                  <a:pos x="27" y="137"/>
                </a:cxn>
                <a:cxn ang="0">
                  <a:pos x="27" y="135"/>
                </a:cxn>
                <a:cxn ang="0">
                  <a:pos x="29" y="113"/>
                </a:cxn>
                <a:cxn ang="0">
                  <a:pos x="31" y="89"/>
                </a:cxn>
                <a:cxn ang="0">
                  <a:pos x="32" y="67"/>
                </a:cxn>
                <a:cxn ang="0">
                  <a:pos x="33" y="45"/>
                </a:cxn>
                <a:cxn ang="0">
                  <a:pos x="34" y="22"/>
                </a:cxn>
                <a:cxn ang="0">
                  <a:pos x="35" y="1"/>
                </a:cxn>
                <a:cxn ang="0">
                  <a:pos x="7" y="0"/>
                </a:cxn>
                <a:cxn ang="0">
                  <a:pos x="7" y="21"/>
                </a:cxn>
                <a:cxn ang="0">
                  <a:pos x="6" y="43"/>
                </a:cxn>
                <a:cxn ang="0">
                  <a:pos x="5" y="65"/>
                </a:cxn>
                <a:cxn ang="0">
                  <a:pos x="3" y="87"/>
                </a:cxn>
                <a:cxn ang="0">
                  <a:pos x="2" y="111"/>
                </a:cxn>
                <a:cxn ang="0">
                  <a:pos x="0" y="133"/>
                </a:cxn>
                <a:cxn ang="0">
                  <a:pos x="0" y="135"/>
                </a:cxn>
                <a:cxn ang="0">
                  <a:pos x="27" y="137"/>
                </a:cxn>
              </a:cxnLst>
              <a:rect l="0" t="0" r="r" b="b"/>
              <a:pathLst>
                <a:path w="35" h="137">
                  <a:moveTo>
                    <a:pt x="27" y="137"/>
                  </a:moveTo>
                  <a:lnTo>
                    <a:pt x="27" y="135"/>
                  </a:lnTo>
                  <a:lnTo>
                    <a:pt x="29" y="113"/>
                  </a:lnTo>
                  <a:lnTo>
                    <a:pt x="31" y="89"/>
                  </a:lnTo>
                  <a:lnTo>
                    <a:pt x="32" y="67"/>
                  </a:lnTo>
                  <a:lnTo>
                    <a:pt x="33" y="45"/>
                  </a:lnTo>
                  <a:lnTo>
                    <a:pt x="34" y="22"/>
                  </a:lnTo>
                  <a:lnTo>
                    <a:pt x="35" y="1"/>
                  </a:lnTo>
                  <a:lnTo>
                    <a:pt x="7" y="0"/>
                  </a:lnTo>
                  <a:lnTo>
                    <a:pt x="7" y="21"/>
                  </a:lnTo>
                  <a:lnTo>
                    <a:pt x="6" y="43"/>
                  </a:lnTo>
                  <a:lnTo>
                    <a:pt x="5" y="65"/>
                  </a:lnTo>
                  <a:lnTo>
                    <a:pt x="3" y="87"/>
                  </a:lnTo>
                  <a:lnTo>
                    <a:pt x="2" y="111"/>
                  </a:lnTo>
                  <a:lnTo>
                    <a:pt x="0" y="133"/>
                  </a:lnTo>
                  <a:lnTo>
                    <a:pt x="0" y="135"/>
                  </a:lnTo>
                  <a:lnTo>
                    <a:pt x="27" y="137"/>
                  </a:lnTo>
                  <a:close/>
                </a:path>
              </a:pathLst>
            </a:custGeom>
            <a:grpFill/>
            <a:ln w="9525">
              <a:noFill/>
              <a:round/>
            </a:ln>
          </p:spPr>
          <p:txBody>
            <a:bodyPr/>
            <a:lstStyle/>
            <a:p>
              <a:pPr>
                <a:defRPr/>
              </a:pPr>
              <a:endParaRPr lang="en-US">
                <a:cs typeface="+mn-ea"/>
              </a:endParaRPr>
            </a:p>
          </p:txBody>
        </p:sp>
        <p:sp>
          <p:nvSpPr>
            <p:cNvPr id="96" name="Freeform 40"/>
            <p:cNvSpPr/>
            <p:nvPr/>
          </p:nvSpPr>
          <p:spPr bwMode="auto">
            <a:xfrm>
              <a:off x="2041525" y="4292601"/>
              <a:ext cx="12700" cy="36513"/>
            </a:xfrm>
            <a:custGeom>
              <a:avLst/>
              <a:gdLst/>
              <a:ahLst/>
              <a:cxnLst>
                <a:cxn ang="0">
                  <a:pos x="27" y="138"/>
                </a:cxn>
                <a:cxn ang="0">
                  <a:pos x="28" y="132"/>
                </a:cxn>
                <a:cxn ang="0">
                  <a:pos x="32" y="108"/>
                </a:cxn>
                <a:cxn ang="0">
                  <a:pos x="36" y="84"/>
                </a:cxn>
                <a:cxn ang="0">
                  <a:pos x="39" y="60"/>
                </a:cxn>
                <a:cxn ang="0">
                  <a:pos x="43" y="36"/>
                </a:cxn>
                <a:cxn ang="0">
                  <a:pos x="46" y="13"/>
                </a:cxn>
                <a:cxn ang="0">
                  <a:pos x="48" y="3"/>
                </a:cxn>
                <a:cxn ang="0">
                  <a:pos x="20" y="0"/>
                </a:cxn>
                <a:cxn ang="0">
                  <a:pos x="19" y="9"/>
                </a:cxn>
                <a:cxn ang="0">
                  <a:pos x="16" y="32"/>
                </a:cxn>
                <a:cxn ang="0">
                  <a:pos x="13" y="56"/>
                </a:cxn>
                <a:cxn ang="0">
                  <a:pos x="9" y="79"/>
                </a:cxn>
                <a:cxn ang="0">
                  <a:pos x="5" y="104"/>
                </a:cxn>
                <a:cxn ang="0">
                  <a:pos x="1" y="127"/>
                </a:cxn>
                <a:cxn ang="0">
                  <a:pos x="0" y="133"/>
                </a:cxn>
                <a:cxn ang="0">
                  <a:pos x="27" y="138"/>
                </a:cxn>
              </a:cxnLst>
              <a:rect l="0" t="0" r="r" b="b"/>
              <a:pathLst>
                <a:path w="48" h="138">
                  <a:moveTo>
                    <a:pt x="27" y="138"/>
                  </a:moveTo>
                  <a:lnTo>
                    <a:pt x="28" y="132"/>
                  </a:lnTo>
                  <a:lnTo>
                    <a:pt x="32" y="108"/>
                  </a:lnTo>
                  <a:lnTo>
                    <a:pt x="36" y="84"/>
                  </a:lnTo>
                  <a:lnTo>
                    <a:pt x="39" y="60"/>
                  </a:lnTo>
                  <a:lnTo>
                    <a:pt x="43" y="36"/>
                  </a:lnTo>
                  <a:lnTo>
                    <a:pt x="46" y="13"/>
                  </a:lnTo>
                  <a:lnTo>
                    <a:pt x="48" y="3"/>
                  </a:lnTo>
                  <a:lnTo>
                    <a:pt x="20" y="0"/>
                  </a:lnTo>
                  <a:lnTo>
                    <a:pt x="19" y="9"/>
                  </a:lnTo>
                  <a:lnTo>
                    <a:pt x="16" y="32"/>
                  </a:lnTo>
                  <a:lnTo>
                    <a:pt x="13" y="56"/>
                  </a:lnTo>
                  <a:lnTo>
                    <a:pt x="9" y="79"/>
                  </a:lnTo>
                  <a:lnTo>
                    <a:pt x="5" y="104"/>
                  </a:lnTo>
                  <a:lnTo>
                    <a:pt x="1" y="127"/>
                  </a:lnTo>
                  <a:lnTo>
                    <a:pt x="0" y="133"/>
                  </a:lnTo>
                  <a:lnTo>
                    <a:pt x="27" y="138"/>
                  </a:lnTo>
                  <a:close/>
                </a:path>
              </a:pathLst>
            </a:custGeom>
            <a:grpFill/>
            <a:ln w="9525">
              <a:noFill/>
              <a:round/>
            </a:ln>
          </p:spPr>
          <p:txBody>
            <a:bodyPr/>
            <a:lstStyle/>
            <a:p>
              <a:pPr>
                <a:defRPr/>
              </a:pPr>
              <a:endParaRPr lang="en-US">
                <a:cs typeface="+mn-ea"/>
              </a:endParaRPr>
            </a:p>
          </p:txBody>
        </p:sp>
        <p:sp>
          <p:nvSpPr>
            <p:cNvPr id="97" name="Freeform 41"/>
            <p:cNvSpPr/>
            <p:nvPr/>
          </p:nvSpPr>
          <p:spPr bwMode="auto">
            <a:xfrm>
              <a:off x="2030413" y="4348163"/>
              <a:ext cx="14288" cy="38100"/>
            </a:xfrm>
            <a:custGeom>
              <a:avLst/>
              <a:gdLst/>
              <a:ahLst/>
              <a:cxnLst>
                <a:cxn ang="0">
                  <a:pos x="26" y="138"/>
                </a:cxn>
                <a:cxn ang="0">
                  <a:pos x="32" y="116"/>
                </a:cxn>
                <a:cxn ang="0">
                  <a:pos x="39" y="91"/>
                </a:cxn>
                <a:cxn ang="0">
                  <a:pos x="44" y="66"/>
                </a:cxn>
                <a:cxn ang="0">
                  <a:pos x="50" y="41"/>
                </a:cxn>
                <a:cxn ang="0">
                  <a:pos x="55" y="16"/>
                </a:cxn>
                <a:cxn ang="0">
                  <a:pos x="57" y="6"/>
                </a:cxn>
                <a:cxn ang="0">
                  <a:pos x="30" y="0"/>
                </a:cxn>
                <a:cxn ang="0">
                  <a:pos x="28" y="11"/>
                </a:cxn>
                <a:cxn ang="0">
                  <a:pos x="23" y="35"/>
                </a:cxn>
                <a:cxn ang="0">
                  <a:pos x="17" y="60"/>
                </a:cxn>
                <a:cxn ang="0">
                  <a:pos x="12" y="84"/>
                </a:cxn>
                <a:cxn ang="0">
                  <a:pos x="6" y="109"/>
                </a:cxn>
                <a:cxn ang="0">
                  <a:pos x="0" y="132"/>
                </a:cxn>
                <a:cxn ang="0">
                  <a:pos x="26" y="138"/>
                </a:cxn>
              </a:cxnLst>
              <a:rect l="0" t="0" r="r" b="b"/>
              <a:pathLst>
                <a:path w="57" h="138">
                  <a:moveTo>
                    <a:pt x="26" y="138"/>
                  </a:moveTo>
                  <a:lnTo>
                    <a:pt x="32" y="116"/>
                  </a:lnTo>
                  <a:lnTo>
                    <a:pt x="39" y="91"/>
                  </a:lnTo>
                  <a:lnTo>
                    <a:pt x="44" y="66"/>
                  </a:lnTo>
                  <a:lnTo>
                    <a:pt x="50" y="41"/>
                  </a:lnTo>
                  <a:lnTo>
                    <a:pt x="55" y="16"/>
                  </a:lnTo>
                  <a:lnTo>
                    <a:pt x="57" y="6"/>
                  </a:lnTo>
                  <a:lnTo>
                    <a:pt x="30" y="0"/>
                  </a:lnTo>
                  <a:lnTo>
                    <a:pt x="28" y="11"/>
                  </a:lnTo>
                  <a:lnTo>
                    <a:pt x="23" y="35"/>
                  </a:lnTo>
                  <a:lnTo>
                    <a:pt x="17" y="60"/>
                  </a:lnTo>
                  <a:lnTo>
                    <a:pt x="12" y="84"/>
                  </a:lnTo>
                  <a:lnTo>
                    <a:pt x="6" y="109"/>
                  </a:lnTo>
                  <a:lnTo>
                    <a:pt x="0" y="132"/>
                  </a:lnTo>
                  <a:lnTo>
                    <a:pt x="26" y="138"/>
                  </a:lnTo>
                  <a:close/>
                </a:path>
              </a:pathLst>
            </a:custGeom>
            <a:grpFill/>
            <a:ln w="9525">
              <a:noFill/>
              <a:round/>
            </a:ln>
          </p:spPr>
          <p:txBody>
            <a:bodyPr/>
            <a:lstStyle/>
            <a:p>
              <a:pPr>
                <a:defRPr/>
              </a:pPr>
              <a:endParaRPr lang="en-US">
                <a:cs typeface="+mn-ea"/>
              </a:endParaRPr>
            </a:p>
          </p:txBody>
        </p:sp>
        <p:sp>
          <p:nvSpPr>
            <p:cNvPr id="98" name="Freeform 42"/>
            <p:cNvSpPr/>
            <p:nvPr/>
          </p:nvSpPr>
          <p:spPr bwMode="auto">
            <a:xfrm>
              <a:off x="2014538" y="4405313"/>
              <a:ext cx="15875" cy="36513"/>
            </a:xfrm>
            <a:custGeom>
              <a:avLst/>
              <a:gdLst/>
              <a:ahLst/>
              <a:cxnLst>
                <a:cxn ang="0">
                  <a:pos x="25" y="137"/>
                </a:cxn>
                <a:cxn ang="0">
                  <a:pos x="26" y="135"/>
                </a:cxn>
                <a:cxn ang="0">
                  <a:pos x="34" y="109"/>
                </a:cxn>
                <a:cxn ang="0">
                  <a:pos x="43" y="83"/>
                </a:cxn>
                <a:cxn ang="0">
                  <a:pos x="51" y="57"/>
                </a:cxn>
                <a:cxn ang="0">
                  <a:pos x="58" y="31"/>
                </a:cxn>
                <a:cxn ang="0">
                  <a:pos x="65" y="7"/>
                </a:cxn>
                <a:cxn ang="0">
                  <a:pos x="38" y="0"/>
                </a:cxn>
                <a:cxn ang="0">
                  <a:pos x="32" y="24"/>
                </a:cxn>
                <a:cxn ang="0">
                  <a:pos x="24" y="50"/>
                </a:cxn>
                <a:cxn ang="0">
                  <a:pos x="17" y="75"/>
                </a:cxn>
                <a:cxn ang="0">
                  <a:pos x="9" y="101"/>
                </a:cxn>
                <a:cxn ang="0">
                  <a:pos x="1" y="127"/>
                </a:cxn>
                <a:cxn ang="0">
                  <a:pos x="0" y="129"/>
                </a:cxn>
                <a:cxn ang="0">
                  <a:pos x="25" y="137"/>
                </a:cxn>
              </a:cxnLst>
              <a:rect l="0" t="0" r="r" b="b"/>
              <a:pathLst>
                <a:path w="65" h="137">
                  <a:moveTo>
                    <a:pt x="25" y="137"/>
                  </a:moveTo>
                  <a:lnTo>
                    <a:pt x="26" y="135"/>
                  </a:lnTo>
                  <a:lnTo>
                    <a:pt x="34" y="109"/>
                  </a:lnTo>
                  <a:lnTo>
                    <a:pt x="43" y="83"/>
                  </a:lnTo>
                  <a:lnTo>
                    <a:pt x="51" y="57"/>
                  </a:lnTo>
                  <a:lnTo>
                    <a:pt x="58" y="31"/>
                  </a:lnTo>
                  <a:lnTo>
                    <a:pt x="65" y="7"/>
                  </a:lnTo>
                  <a:lnTo>
                    <a:pt x="38" y="0"/>
                  </a:lnTo>
                  <a:lnTo>
                    <a:pt x="32" y="24"/>
                  </a:lnTo>
                  <a:lnTo>
                    <a:pt x="24" y="50"/>
                  </a:lnTo>
                  <a:lnTo>
                    <a:pt x="17" y="75"/>
                  </a:lnTo>
                  <a:lnTo>
                    <a:pt x="9" y="101"/>
                  </a:lnTo>
                  <a:lnTo>
                    <a:pt x="1" y="127"/>
                  </a:lnTo>
                  <a:lnTo>
                    <a:pt x="0" y="129"/>
                  </a:lnTo>
                  <a:lnTo>
                    <a:pt x="25" y="137"/>
                  </a:lnTo>
                  <a:close/>
                </a:path>
              </a:pathLst>
            </a:custGeom>
            <a:grpFill/>
            <a:ln w="9525">
              <a:noFill/>
              <a:round/>
            </a:ln>
          </p:spPr>
          <p:txBody>
            <a:bodyPr/>
            <a:lstStyle/>
            <a:p>
              <a:pPr>
                <a:defRPr/>
              </a:pPr>
              <a:endParaRPr lang="en-US">
                <a:cs typeface="+mn-ea"/>
              </a:endParaRPr>
            </a:p>
          </p:txBody>
        </p:sp>
        <p:sp>
          <p:nvSpPr>
            <p:cNvPr id="99" name="Rectangle 43"/>
            <p:cNvSpPr>
              <a:spLocks noChangeArrowheads="1"/>
            </p:cNvSpPr>
            <p:nvPr/>
          </p:nvSpPr>
          <p:spPr bwMode="auto">
            <a:xfrm>
              <a:off x="3605213" y="1144588"/>
              <a:ext cx="19050" cy="1001713"/>
            </a:xfrm>
            <a:prstGeom prst="rect">
              <a:avLst/>
            </a:prstGeom>
            <a:grpFill/>
            <a:ln w="9525">
              <a:noFill/>
              <a:miter lim="800000"/>
            </a:ln>
          </p:spPr>
          <p:txBody>
            <a:bodyPr/>
            <a:lstStyle/>
            <a:p>
              <a:pPr>
                <a:defRPr/>
              </a:pPr>
              <a:endParaRPr lang="en-US">
                <a:cs typeface="+mn-ea"/>
              </a:endParaRPr>
            </a:p>
          </p:txBody>
        </p:sp>
        <p:sp>
          <p:nvSpPr>
            <p:cNvPr id="100" name="Rectangle 44"/>
            <p:cNvSpPr>
              <a:spLocks noChangeArrowheads="1"/>
            </p:cNvSpPr>
            <p:nvPr/>
          </p:nvSpPr>
          <p:spPr bwMode="auto">
            <a:xfrm>
              <a:off x="3605213" y="2284413"/>
              <a:ext cx="19050" cy="801688"/>
            </a:xfrm>
            <a:prstGeom prst="rect">
              <a:avLst/>
            </a:prstGeom>
            <a:grpFill/>
            <a:ln w="9525">
              <a:noFill/>
              <a:miter lim="800000"/>
            </a:ln>
          </p:spPr>
          <p:txBody>
            <a:bodyPr/>
            <a:lstStyle/>
            <a:p>
              <a:pPr>
                <a:defRPr/>
              </a:pPr>
              <a:endParaRPr lang="en-US">
                <a:cs typeface="+mn-ea"/>
              </a:endParaRPr>
            </a:p>
          </p:txBody>
        </p:sp>
        <p:sp>
          <p:nvSpPr>
            <p:cNvPr id="101" name="Rectangle 45"/>
            <p:cNvSpPr>
              <a:spLocks noChangeArrowheads="1"/>
            </p:cNvSpPr>
            <p:nvPr/>
          </p:nvSpPr>
          <p:spPr bwMode="auto">
            <a:xfrm>
              <a:off x="3605213" y="3219451"/>
              <a:ext cx="19050" cy="792163"/>
            </a:xfrm>
            <a:prstGeom prst="rect">
              <a:avLst/>
            </a:prstGeom>
            <a:grpFill/>
            <a:ln w="9525">
              <a:noFill/>
              <a:miter lim="800000"/>
            </a:ln>
          </p:spPr>
          <p:txBody>
            <a:bodyPr/>
            <a:lstStyle/>
            <a:p>
              <a:pPr>
                <a:defRPr/>
              </a:pPr>
              <a:endParaRPr lang="en-US">
                <a:cs typeface="+mn-ea"/>
              </a:endParaRPr>
            </a:p>
          </p:txBody>
        </p:sp>
        <p:sp>
          <p:nvSpPr>
            <p:cNvPr id="102" name="Rectangle 46"/>
            <p:cNvSpPr>
              <a:spLocks noChangeArrowheads="1"/>
            </p:cNvSpPr>
            <p:nvPr/>
          </p:nvSpPr>
          <p:spPr bwMode="auto">
            <a:xfrm>
              <a:off x="3605213" y="4156076"/>
              <a:ext cx="19050" cy="912813"/>
            </a:xfrm>
            <a:prstGeom prst="rect">
              <a:avLst/>
            </a:prstGeom>
            <a:grpFill/>
            <a:ln w="9525">
              <a:noFill/>
              <a:miter lim="800000"/>
            </a:ln>
          </p:spPr>
          <p:txBody>
            <a:bodyPr/>
            <a:lstStyle/>
            <a:p>
              <a:pPr>
                <a:defRPr/>
              </a:pPr>
              <a:endParaRPr lang="en-US">
                <a:cs typeface="+mn-ea"/>
              </a:endParaRPr>
            </a:p>
          </p:txBody>
        </p:sp>
        <p:sp>
          <p:nvSpPr>
            <p:cNvPr id="103" name="Freeform 47"/>
            <p:cNvSpPr/>
            <p:nvPr/>
          </p:nvSpPr>
          <p:spPr bwMode="auto">
            <a:xfrm>
              <a:off x="2081213" y="3579813"/>
              <a:ext cx="46038" cy="17463"/>
            </a:xfrm>
            <a:custGeom>
              <a:avLst/>
              <a:gdLst/>
              <a:ahLst/>
              <a:cxnLst>
                <a:cxn ang="0">
                  <a:pos x="168" y="0"/>
                </a:cxn>
                <a:cxn ang="0">
                  <a:pos x="173" y="34"/>
                </a:cxn>
                <a:cxn ang="0">
                  <a:pos x="6" y="63"/>
                </a:cxn>
                <a:cxn ang="0">
                  <a:pos x="0" y="30"/>
                </a:cxn>
                <a:cxn ang="0">
                  <a:pos x="168" y="0"/>
                </a:cxn>
              </a:cxnLst>
              <a:rect l="0" t="0" r="r" b="b"/>
              <a:pathLst>
                <a:path w="173" h="63">
                  <a:moveTo>
                    <a:pt x="168" y="0"/>
                  </a:moveTo>
                  <a:lnTo>
                    <a:pt x="173" y="34"/>
                  </a:lnTo>
                  <a:lnTo>
                    <a:pt x="6" y="63"/>
                  </a:lnTo>
                  <a:lnTo>
                    <a:pt x="0" y="30"/>
                  </a:lnTo>
                  <a:lnTo>
                    <a:pt x="168" y="0"/>
                  </a:lnTo>
                  <a:close/>
                </a:path>
              </a:pathLst>
            </a:custGeom>
            <a:grpFill/>
            <a:ln w="9525">
              <a:noFill/>
              <a:round/>
            </a:ln>
          </p:spPr>
          <p:txBody>
            <a:bodyPr/>
            <a:lstStyle/>
            <a:p>
              <a:pPr>
                <a:defRPr/>
              </a:pPr>
              <a:endParaRPr lang="en-US">
                <a:cs typeface="+mn-ea"/>
              </a:endParaRPr>
            </a:p>
          </p:txBody>
        </p:sp>
        <p:sp>
          <p:nvSpPr>
            <p:cNvPr id="104" name="Freeform 48"/>
            <p:cNvSpPr/>
            <p:nvPr/>
          </p:nvSpPr>
          <p:spPr bwMode="auto">
            <a:xfrm>
              <a:off x="2152650" y="3568701"/>
              <a:ext cx="46038" cy="15875"/>
            </a:xfrm>
            <a:custGeom>
              <a:avLst/>
              <a:gdLst/>
              <a:ahLst/>
              <a:cxnLst>
                <a:cxn ang="0">
                  <a:pos x="168" y="0"/>
                </a:cxn>
                <a:cxn ang="0">
                  <a:pos x="173" y="34"/>
                </a:cxn>
                <a:cxn ang="0">
                  <a:pos x="6" y="63"/>
                </a:cxn>
                <a:cxn ang="0">
                  <a:pos x="0" y="30"/>
                </a:cxn>
                <a:cxn ang="0">
                  <a:pos x="168" y="0"/>
                </a:cxn>
              </a:cxnLst>
              <a:rect l="0" t="0" r="r" b="b"/>
              <a:pathLst>
                <a:path w="173" h="63">
                  <a:moveTo>
                    <a:pt x="168" y="0"/>
                  </a:moveTo>
                  <a:lnTo>
                    <a:pt x="173" y="34"/>
                  </a:lnTo>
                  <a:lnTo>
                    <a:pt x="6" y="63"/>
                  </a:lnTo>
                  <a:lnTo>
                    <a:pt x="0" y="30"/>
                  </a:lnTo>
                  <a:lnTo>
                    <a:pt x="168" y="0"/>
                  </a:lnTo>
                  <a:close/>
                </a:path>
              </a:pathLst>
            </a:custGeom>
            <a:grpFill/>
            <a:ln w="9525">
              <a:noFill/>
              <a:round/>
            </a:ln>
          </p:spPr>
          <p:txBody>
            <a:bodyPr/>
            <a:lstStyle/>
            <a:p>
              <a:pPr>
                <a:defRPr/>
              </a:pPr>
              <a:endParaRPr lang="en-US">
                <a:cs typeface="+mn-ea"/>
              </a:endParaRPr>
            </a:p>
          </p:txBody>
        </p:sp>
        <p:sp>
          <p:nvSpPr>
            <p:cNvPr id="105" name="Freeform 49"/>
            <p:cNvSpPr/>
            <p:nvPr/>
          </p:nvSpPr>
          <p:spPr bwMode="auto">
            <a:xfrm>
              <a:off x="2222500" y="3556001"/>
              <a:ext cx="46038" cy="15875"/>
            </a:xfrm>
            <a:custGeom>
              <a:avLst/>
              <a:gdLst/>
              <a:ahLst/>
              <a:cxnLst>
                <a:cxn ang="0">
                  <a:pos x="168" y="0"/>
                </a:cxn>
                <a:cxn ang="0">
                  <a:pos x="173" y="34"/>
                </a:cxn>
                <a:cxn ang="0">
                  <a:pos x="6" y="64"/>
                </a:cxn>
                <a:cxn ang="0">
                  <a:pos x="0" y="30"/>
                </a:cxn>
                <a:cxn ang="0">
                  <a:pos x="168" y="0"/>
                </a:cxn>
              </a:cxnLst>
              <a:rect l="0" t="0" r="r" b="b"/>
              <a:pathLst>
                <a:path w="173" h="64">
                  <a:moveTo>
                    <a:pt x="168" y="0"/>
                  </a:moveTo>
                  <a:lnTo>
                    <a:pt x="173" y="34"/>
                  </a:lnTo>
                  <a:lnTo>
                    <a:pt x="6" y="64"/>
                  </a:lnTo>
                  <a:lnTo>
                    <a:pt x="0" y="30"/>
                  </a:lnTo>
                  <a:lnTo>
                    <a:pt x="168" y="0"/>
                  </a:lnTo>
                  <a:close/>
                </a:path>
              </a:pathLst>
            </a:custGeom>
            <a:grpFill/>
            <a:ln w="9525">
              <a:noFill/>
              <a:round/>
            </a:ln>
          </p:spPr>
          <p:txBody>
            <a:bodyPr/>
            <a:lstStyle/>
            <a:p>
              <a:pPr>
                <a:defRPr/>
              </a:pPr>
              <a:endParaRPr lang="en-US">
                <a:cs typeface="+mn-ea"/>
              </a:endParaRPr>
            </a:p>
          </p:txBody>
        </p:sp>
        <p:sp>
          <p:nvSpPr>
            <p:cNvPr id="106" name="Freeform 50"/>
            <p:cNvSpPr/>
            <p:nvPr/>
          </p:nvSpPr>
          <p:spPr bwMode="auto">
            <a:xfrm>
              <a:off x="2293938" y="3543301"/>
              <a:ext cx="46038" cy="15875"/>
            </a:xfrm>
            <a:custGeom>
              <a:avLst/>
              <a:gdLst/>
              <a:ahLst/>
              <a:cxnLst>
                <a:cxn ang="0">
                  <a:pos x="167" y="0"/>
                </a:cxn>
                <a:cxn ang="0">
                  <a:pos x="173" y="33"/>
                </a:cxn>
                <a:cxn ang="0">
                  <a:pos x="6" y="63"/>
                </a:cxn>
                <a:cxn ang="0">
                  <a:pos x="0" y="29"/>
                </a:cxn>
                <a:cxn ang="0">
                  <a:pos x="167" y="0"/>
                </a:cxn>
              </a:cxnLst>
              <a:rect l="0" t="0" r="r" b="b"/>
              <a:pathLst>
                <a:path w="173" h="63">
                  <a:moveTo>
                    <a:pt x="167" y="0"/>
                  </a:moveTo>
                  <a:lnTo>
                    <a:pt x="173" y="33"/>
                  </a:lnTo>
                  <a:lnTo>
                    <a:pt x="6" y="63"/>
                  </a:lnTo>
                  <a:lnTo>
                    <a:pt x="0" y="29"/>
                  </a:lnTo>
                  <a:lnTo>
                    <a:pt x="167" y="0"/>
                  </a:lnTo>
                  <a:close/>
                </a:path>
              </a:pathLst>
            </a:custGeom>
            <a:grpFill/>
            <a:ln w="9525">
              <a:noFill/>
              <a:round/>
            </a:ln>
          </p:spPr>
          <p:txBody>
            <a:bodyPr/>
            <a:lstStyle/>
            <a:p>
              <a:pPr>
                <a:defRPr/>
              </a:pPr>
              <a:endParaRPr lang="en-US">
                <a:cs typeface="+mn-ea"/>
              </a:endParaRPr>
            </a:p>
          </p:txBody>
        </p:sp>
        <p:sp>
          <p:nvSpPr>
            <p:cNvPr id="107" name="Freeform 51"/>
            <p:cNvSpPr/>
            <p:nvPr/>
          </p:nvSpPr>
          <p:spPr bwMode="auto">
            <a:xfrm>
              <a:off x="2365375" y="3530601"/>
              <a:ext cx="46038" cy="15875"/>
            </a:xfrm>
            <a:custGeom>
              <a:avLst/>
              <a:gdLst/>
              <a:ahLst/>
              <a:cxnLst>
                <a:cxn ang="0">
                  <a:pos x="167" y="0"/>
                </a:cxn>
                <a:cxn ang="0">
                  <a:pos x="173" y="33"/>
                </a:cxn>
                <a:cxn ang="0">
                  <a:pos x="6" y="62"/>
                </a:cxn>
                <a:cxn ang="0">
                  <a:pos x="0" y="29"/>
                </a:cxn>
                <a:cxn ang="0">
                  <a:pos x="167" y="0"/>
                </a:cxn>
              </a:cxnLst>
              <a:rect l="0" t="0" r="r" b="b"/>
              <a:pathLst>
                <a:path w="173" h="62">
                  <a:moveTo>
                    <a:pt x="167" y="0"/>
                  </a:moveTo>
                  <a:lnTo>
                    <a:pt x="173" y="33"/>
                  </a:lnTo>
                  <a:lnTo>
                    <a:pt x="6" y="62"/>
                  </a:lnTo>
                  <a:lnTo>
                    <a:pt x="0" y="29"/>
                  </a:lnTo>
                  <a:lnTo>
                    <a:pt x="167" y="0"/>
                  </a:lnTo>
                  <a:close/>
                </a:path>
              </a:pathLst>
            </a:custGeom>
            <a:grpFill/>
            <a:ln w="9525">
              <a:noFill/>
              <a:round/>
            </a:ln>
          </p:spPr>
          <p:txBody>
            <a:bodyPr/>
            <a:lstStyle/>
            <a:p>
              <a:pPr>
                <a:defRPr/>
              </a:pPr>
              <a:endParaRPr lang="en-US">
                <a:cs typeface="+mn-ea"/>
              </a:endParaRPr>
            </a:p>
          </p:txBody>
        </p:sp>
        <p:sp>
          <p:nvSpPr>
            <p:cNvPr id="108" name="Freeform 52"/>
            <p:cNvSpPr/>
            <p:nvPr/>
          </p:nvSpPr>
          <p:spPr bwMode="auto">
            <a:xfrm>
              <a:off x="2435225" y="3517901"/>
              <a:ext cx="46038" cy="17463"/>
            </a:xfrm>
            <a:custGeom>
              <a:avLst/>
              <a:gdLst/>
              <a:ahLst/>
              <a:cxnLst>
                <a:cxn ang="0">
                  <a:pos x="167" y="0"/>
                </a:cxn>
                <a:cxn ang="0">
                  <a:pos x="173" y="33"/>
                </a:cxn>
                <a:cxn ang="0">
                  <a:pos x="6" y="62"/>
                </a:cxn>
                <a:cxn ang="0">
                  <a:pos x="0" y="29"/>
                </a:cxn>
                <a:cxn ang="0">
                  <a:pos x="167" y="0"/>
                </a:cxn>
              </a:cxnLst>
              <a:rect l="0" t="0" r="r" b="b"/>
              <a:pathLst>
                <a:path w="173" h="62">
                  <a:moveTo>
                    <a:pt x="167" y="0"/>
                  </a:moveTo>
                  <a:lnTo>
                    <a:pt x="173" y="33"/>
                  </a:lnTo>
                  <a:lnTo>
                    <a:pt x="6" y="62"/>
                  </a:lnTo>
                  <a:lnTo>
                    <a:pt x="0" y="29"/>
                  </a:lnTo>
                  <a:lnTo>
                    <a:pt x="167" y="0"/>
                  </a:lnTo>
                  <a:close/>
                </a:path>
              </a:pathLst>
            </a:custGeom>
            <a:grpFill/>
            <a:ln w="9525">
              <a:noFill/>
              <a:round/>
            </a:ln>
          </p:spPr>
          <p:txBody>
            <a:bodyPr/>
            <a:lstStyle/>
            <a:p>
              <a:pPr>
                <a:defRPr/>
              </a:pPr>
              <a:endParaRPr lang="en-US">
                <a:cs typeface="+mn-ea"/>
              </a:endParaRPr>
            </a:p>
          </p:txBody>
        </p:sp>
        <p:sp>
          <p:nvSpPr>
            <p:cNvPr id="109" name="Freeform 53"/>
            <p:cNvSpPr/>
            <p:nvPr/>
          </p:nvSpPr>
          <p:spPr bwMode="auto">
            <a:xfrm>
              <a:off x="2506663" y="3505201"/>
              <a:ext cx="46038" cy="17463"/>
            </a:xfrm>
            <a:custGeom>
              <a:avLst/>
              <a:gdLst/>
              <a:ahLst/>
              <a:cxnLst>
                <a:cxn ang="0">
                  <a:pos x="167" y="0"/>
                </a:cxn>
                <a:cxn ang="0">
                  <a:pos x="173" y="34"/>
                </a:cxn>
                <a:cxn ang="0">
                  <a:pos x="6" y="62"/>
                </a:cxn>
                <a:cxn ang="0">
                  <a:pos x="0" y="28"/>
                </a:cxn>
                <a:cxn ang="0">
                  <a:pos x="167" y="0"/>
                </a:cxn>
              </a:cxnLst>
              <a:rect l="0" t="0" r="r" b="b"/>
              <a:pathLst>
                <a:path w="173" h="62">
                  <a:moveTo>
                    <a:pt x="167" y="0"/>
                  </a:moveTo>
                  <a:lnTo>
                    <a:pt x="173" y="34"/>
                  </a:lnTo>
                  <a:lnTo>
                    <a:pt x="6" y="62"/>
                  </a:lnTo>
                  <a:lnTo>
                    <a:pt x="0" y="28"/>
                  </a:lnTo>
                  <a:lnTo>
                    <a:pt x="167" y="0"/>
                  </a:lnTo>
                  <a:close/>
                </a:path>
              </a:pathLst>
            </a:custGeom>
            <a:grpFill/>
            <a:ln w="9525">
              <a:noFill/>
              <a:round/>
            </a:ln>
          </p:spPr>
          <p:txBody>
            <a:bodyPr/>
            <a:lstStyle/>
            <a:p>
              <a:pPr>
                <a:defRPr/>
              </a:pPr>
              <a:endParaRPr lang="en-US">
                <a:cs typeface="+mn-ea"/>
              </a:endParaRPr>
            </a:p>
          </p:txBody>
        </p:sp>
        <p:sp>
          <p:nvSpPr>
            <p:cNvPr id="110" name="Freeform 54"/>
            <p:cNvSpPr/>
            <p:nvPr/>
          </p:nvSpPr>
          <p:spPr bwMode="auto">
            <a:xfrm>
              <a:off x="2578100" y="3494088"/>
              <a:ext cx="46038" cy="15875"/>
            </a:xfrm>
            <a:custGeom>
              <a:avLst/>
              <a:gdLst/>
              <a:ahLst/>
              <a:cxnLst>
                <a:cxn ang="0">
                  <a:pos x="167" y="0"/>
                </a:cxn>
                <a:cxn ang="0">
                  <a:pos x="173" y="34"/>
                </a:cxn>
                <a:cxn ang="0">
                  <a:pos x="6" y="62"/>
                </a:cxn>
                <a:cxn ang="0">
                  <a:pos x="0" y="29"/>
                </a:cxn>
                <a:cxn ang="0">
                  <a:pos x="167" y="0"/>
                </a:cxn>
              </a:cxnLst>
              <a:rect l="0" t="0" r="r" b="b"/>
              <a:pathLst>
                <a:path w="173" h="62">
                  <a:moveTo>
                    <a:pt x="167" y="0"/>
                  </a:moveTo>
                  <a:lnTo>
                    <a:pt x="173" y="34"/>
                  </a:lnTo>
                  <a:lnTo>
                    <a:pt x="6" y="62"/>
                  </a:lnTo>
                  <a:lnTo>
                    <a:pt x="0" y="29"/>
                  </a:lnTo>
                  <a:lnTo>
                    <a:pt x="167" y="0"/>
                  </a:lnTo>
                  <a:close/>
                </a:path>
              </a:pathLst>
            </a:custGeom>
            <a:grpFill/>
            <a:ln w="9525">
              <a:noFill/>
              <a:round/>
            </a:ln>
          </p:spPr>
          <p:txBody>
            <a:bodyPr/>
            <a:lstStyle/>
            <a:p>
              <a:pPr>
                <a:defRPr/>
              </a:pPr>
              <a:endParaRPr lang="en-US">
                <a:cs typeface="+mn-ea"/>
              </a:endParaRPr>
            </a:p>
          </p:txBody>
        </p:sp>
        <p:sp>
          <p:nvSpPr>
            <p:cNvPr id="111" name="Freeform 55"/>
            <p:cNvSpPr/>
            <p:nvPr/>
          </p:nvSpPr>
          <p:spPr bwMode="auto">
            <a:xfrm>
              <a:off x="2649538" y="3481388"/>
              <a:ext cx="44450" cy="15875"/>
            </a:xfrm>
            <a:custGeom>
              <a:avLst/>
              <a:gdLst/>
              <a:ahLst/>
              <a:cxnLst>
                <a:cxn ang="0">
                  <a:pos x="167" y="0"/>
                </a:cxn>
                <a:cxn ang="0">
                  <a:pos x="173" y="33"/>
                </a:cxn>
                <a:cxn ang="0">
                  <a:pos x="6" y="62"/>
                </a:cxn>
                <a:cxn ang="0">
                  <a:pos x="0" y="29"/>
                </a:cxn>
                <a:cxn ang="0">
                  <a:pos x="167" y="0"/>
                </a:cxn>
              </a:cxnLst>
              <a:rect l="0" t="0" r="r" b="b"/>
              <a:pathLst>
                <a:path w="173" h="62">
                  <a:moveTo>
                    <a:pt x="167" y="0"/>
                  </a:moveTo>
                  <a:lnTo>
                    <a:pt x="173" y="33"/>
                  </a:lnTo>
                  <a:lnTo>
                    <a:pt x="6" y="62"/>
                  </a:lnTo>
                  <a:lnTo>
                    <a:pt x="0" y="29"/>
                  </a:lnTo>
                  <a:lnTo>
                    <a:pt x="167" y="0"/>
                  </a:lnTo>
                  <a:close/>
                </a:path>
              </a:pathLst>
            </a:custGeom>
            <a:grpFill/>
            <a:ln w="9525">
              <a:noFill/>
              <a:round/>
            </a:ln>
          </p:spPr>
          <p:txBody>
            <a:bodyPr/>
            <a:lstStyle/>
            <a:p>
              <a:pPr>
                <a:defRPr/>
              </a:pPr>
              <a:endParaRPr lang="en-US">
                <a:cs typeface="+mn-ea"/>
              </a:endParaRPr>
            </a:p>
          </p:txBody>
        </p:sp>
        <p:sp>
          <p:nvSpPr>
            <p:cNvPr id="112" name="Freeform 56"/>
            <p:cNvSpPr/>
            <p:nvPr/>
          </p:nvSpPr>
          <p:spPr bwMode="auto">
            <a:xfrm>
              <a:off x="2719388" y="3468688"/>
              <a:ext cx="46038" cy="15875"/>
            </a:xfrm>
            <a:custGeom>
              <a:avLst/>
              <a:gdLst/>
              <a:ahLst/>
              <a:cxnLst>
                <a:cxn ang="0">
                  <a:pos x="167" y="0"/>
                </a:cxn>
                <a:cxn ang="0">
                  <a:pos x="173" y="33"/>
                </a:cxn>
                <a:cxn ang="0">
                  <a:pos x="5" y="62"/>
                </a:cxn>
                <a:cxn ang="0">
                  <a:pos x="0" y="29"/>
                </a:cxn>
                <a:cxn ang="0">
                  <a:pos x="167" y="0"/>
                </a:cxn>
              </a:cxnLst>
              <a:rect l="0" t="0" r="r" b="b"/>
              <a:pathLst>
                <a:path w="173" h="62">
                  <a:moveTo>
                    <a:pt x="167" y="0"/>
                  </a:moveTo>
                  <a:lnTo>
                    <a:pt x="173" y="33"/>
                  </a:lnTo>
                  <a:lnTo>
                    <a:pt x="5" y="62"/>
                  </a:lnTo>
                  <a:lnTo>
                    <a:pt x="0" y="29"/>
                  </a:lnTo>
                  <a:lnTo>
                    <a:pt x="167" y="0"/>
                  </a:lnTo>
                  <a:close/>
                </a:path>
              </a:pathLst>
            </a:custGeom>
            <a:grpFill/>
            <a:ln w="9525">
              <a:noFill/>
              <a:round/>
            </a:ln>
          </p:spPr>
          <p:txBody>
            <a:bodyPr/>
            <a:lstStyle/>
            <a:p>
              <a:pPr>
                <a:defRPr/>
              </a:pPr>
              <a:endParaRPr lang="en-US">
                <a:cs typeface="+mn-ea"/>
              </a:endParaRPr>
            </a:p>
          </p:txBody>
        </p:sp>
        <p:sp>
          <p:nvSpPr>
            <p:cNvPr id="113" name="Freeform 57"/>
            <p:cNvSpPr/>
            <p:nvPr/>
          </p:nvSpPr>
          <p:spPr bwMode="auto">
            <a:xfrm>
              <a:off x="2790825" y="3455988"/>
              <a:ext cx="46038" cy="17463"/>
            </a:xfrm>
            <a:custGeom>
              <a:avLst/>
              <a:gdLst/>
              <a:ahLst/>
              <a:cxnLst>
                <a:cxn ang="0">
                  <a:pos x="167" y="0"/>
                </a:cxn>
                <a:cxn ang="0">
                  <a:pos x="173" y="33"/>
                </a:cxn>
                <a:cxn ang="0">
                  <a:pos x="5" y="63"/>
                </a:cxn>
                <a:cxn ang="0">
                  <a:pos x="0" y="29"/>
                </a:cxn>
                <a:cxn ang="0">
                  <a:pos x="167" y="0"/>
                </a:cxn>
              </a:cxnLst>
              <a:rect l="0" t="0" r="r" b="b"/>
              <a:pathLst>
                <a:path w="173" h="63">
                  <a:moveTo>
                    <a:pt x="167" y="0"/>
                  </a:moveTo>
                  <a:lnTo>
                    <a:pt x="173" y="33"/>
                  </a:lnTo>
                  <a:lnTo>
                    <a:pt x="5" y="63"/>
                  </a:lnTo>
                  <a:lnTo>
                    <a:pt x="0" y="29"/>
                  </a:lnTo>
                  <a:lnTo>
                    <a:pt x="167" y="0"/>
                  </a:lnTo>
                  <a:close/>
                </a:path>
              </a:pathLst>
            </a:custGeom>
            <a:grpFill/>
            <a:ln w="9525">
              <a:noFill/>
              <a:round/>
            </a:ln>
          </p:spPr>
          <p:txBody>
            <a:bodyPr/>
            <a:lstStyle/>
            <a:p>
              <a:pPr>
                <a:defRPr/>
              </a:pPr>
              <a:endParaRPr lang="en-US">
                <a:cs typeface="+mn-ea"/>
              </a:endParaRPr>
            </a:p>
          </p:txBody>
        </p:sp>
        <p:sp>
          <p:nvSpPr>
            <p:cNvPr id="114" name="Freeform 58"/>
            <p:cNvSpPr/>
            <p:nvPr/>
          </p:nvSpPr>
          <p:spPr bwMode="auto">
            <a:xfrm>
              <a:off x="2862263" y="3443288"/>
              <a:ext cx="44450" cy="17463"/>
            </a:xfrm>
            <a:custGeom>
              <a:avLst/>
              <a:gdLst/>
              <a:ahLst/>
              <a:cxnLst>
                <a:cxn ang="0">
                  <a:pos x="167" y="0"/>
                </a:cxn>
                <a:cxn ang="0">
                  <a:pos x="174" y="34"/>
                </a:cxn>
                <a:cxn ang="0">
                  <a:pos x="5" y="64"/>
                </a:cxn>
                <a:cxn ang="0">
                  <a:pos x="0" y="30"/>
                </a:cxn>
                <a:cxn ang="0">
                  <a:pos x="167" y="0"/>
                </a:cxn>
              </a:cxnLst>
              <a:rect l="0" t="0" r="r" b="b"/>
              <a:pathLst>
                <a:path w="174" h="64">
                  <a:moveTo>
                    <a:pt x="167" y="0"/>
                  </a:moveTo>
                  <a:lnTo>
                    <a:pt x="174" y="34"/>
                  </a:lnTo>
                  <a:lnTo>
                    <a:pt x="5" y="64"/>
                  </a:lnTo>
                  <a:lnTo>
                    <a:pt x="0" y="30"/>
                  </a:lnTo>
                  <a:lnTo>
                    <a:pt x="167" y="0"/>
                  </a:lnTo>
                  <a:close/>
                </a:path>
              </a:pathLst>
            </a:custGeom>
            <a:grpFill/>
            <a:ln w="9525">
              <a:noFill/>
              <a:round/>
            </a:ln>
          </p:spPr>
          <p:txBody>
            <a:bodyPr/>
            <a:lstStyle/>
            <a:p>
              <a:pPr>
                <a:defRPr/>
              </a:pPr>
              <a:endParaRPr lang="en-US">
                <a:cs typeface="+mn-ea"/>
              </a:endParaRPr>
            </a:p>
          </p:txBody>
        </p:sp>
        <p:sp>
          <p:nvSpPr>
            <p:cNvPr id="115" name="Freeform 59"/>
            <p:cNvSpPr/>
            <p:nvPr/>
          </p:nvSpPr>
          <p:spPr bwMode="auto">
            <a:xfrm>
              <a:off x="2932113" y="3430588"/>
              <a:ext cx="46038" cy="17463"/>
            </a:xfrm>
            <a:custGeom>
              <a:avLst/>
              <a:gdLst/>
              <a:ahLst/>
              <a:cxnLst>
                <a:cxn ang="0">
                  <a:pos x="167" y="0"/>
                </a:cxn>
                <a:cxn ang="0">
                  <a:pos x="174" y="33"/>
                </a:cxn>
                <a:cxn ang="0">
                  <a:pos x="5" y="63"/>
                </a:cxn>
                <a:cxn ang="0">
                  <a:pos x="0" y="29"/>
                </a:cxn>
                <a:cxn ang="0">
                  <a:pos x="167" y="0"/>
                </a:cxn>
              </a:cxnLst>
              <a:rect l="0" t="0" r="r" b="b"/>
              <a:pathLst>
                <a:path w="174" h="63">
                  <a:moveTo>
                    <a:pt x="167" y="0"/>
                  </a:moveTo>
                  <a:lnTo>
                    <a:pt x="174" y="33"/>
                  </a:lnTo>
                  <a:lnTo>
                    <a:pt x="5" y="63"/>
                  </a:lnTo>
                  <a:lnTo>
                    <a:pt x="0" y="29"/>
                  </a:lnTo>
                  <a:lnTo>
                    <a:pt x="167" y="0"/>
                  </a:lnTo>
                  <a:close/>
                </a:path>
              </a:pathLst>
            </a:custGeom>
            <a:grpFill/>
            <a:ln w="9525">
              <a:noFill/>
              <a:round/>
            </a:ln>
          </p:spPr>
          <p:txBody>
            <a:bodyPr/>
            <a:lstStyle/>
            <a:p>
              <a:pPr>
                <a:defRPr/>
              </a:pPr>
              <a:endParaRPr lang="en-US">
                <a:cs typeface="+mn-ea"/>
              </a:endParaRPr>
            </a:p>
          </p:txBody>
        </p:sp>
        <p:sp>
          <p:nvSpPr>
            <p:cNvPr id="116" name="Freeform 60"/>
            <p:cNvSpPr/>
            <p:nvPr/>
          </p:nvSpPr>
          <p:spPr bwMode="auto">
            <a:xfrm>
              <a:off x="3003550" y="3419476"/>
              <a:ext cx="46038" cy="15875"/>
            </a:xfrm>
            <a:custGeom>
              <a:avLst/>
              <a:gdLst/>
              <a:ahLst/>
              <a:cxnLst>
                <a:cxn ang="0">
                  <a:pos x="169" y="0"/>
                </a:cxn>
                <a:cxn ang="0">
                  <a:pos x="175" y="33"/>
                </a:cxn>
                <a:cxn ang="0">
                  <a:pos x="6" y="63"/>
                </a:cxn>
                <a:cxn ang="0">
                  <a:pos x="0" y="29"/>
                </a:cxn>
                <a:cxn ang="0">
                  <a:pos x="169" y="0"/>
                </a:cxn>
              </a:cxnLst>
              <a:rect l="0" t="0" r="r" b="b"/>
              <a:pathLst>
                <a:path w="175" h="63">
                  <a:moveTo>
                    <a:pt x="169" y="0"/>
                  </a:moveTo>
                  <a:lnTo>
                    <a:pt x="175" y="33"/>
                  </a:lnTo>
                  <a:lnTo>
                    <a:pt x="6" y="63"/>
                  </a:lnTo>
                  <a:lnTo>
                    <a:pt x="0" y="29"/>
                  </a:lnTo>
                  <a:lnTo>
                    <a:pt x="169" y="0"/>
                  </a:lnTo>
                  <a:close/>
                </a:path>
              </a:pathLst>
            </a:custGeom>
            <a:grpFill/>
            <a:ln w="9525">
              <a:noFill/>
              <a:round/>
            </a:ln>
          </p:spPr>
          <p:txBody>
            <a:bodyPr/>
            <a:lstStyle/>
            <a:p>
              <a:pPr>
                <a:defRPr/>
              </a:pPr>
              <a:endParaRPr lang="en-US">
                <a:cs typeface="+mn-ea"/>
              </a:endParaRPr>
            </a:p>
          </p:txBody>
        </p:sp>
        <p:sp>
          <p:nvSpPr>
            <p:cNvPr id="117" name="Freeform 61"/>
            <p:cNvSpPr/>
            <p:nvPr/>
          </p:nvSpPr>
          <p:spPr bwMode="auto">
            <a:xfrm>
              <a:off x="3073400" y="3406776"/>
              <a:ext cx="46038" cy="15875"/>
            </a:xfrm>
            <a:custGeom>
              <a:avLst/>
              <a:gdLst/>
              <a:ahLst/>
              <a:cxnLst>
                <a:cxn ang="0">
                  <a:pos x="169" y="0"/>
                </a:cxn>
                <a:cxn ang="0">
                  <a:pos x="174" y="33"/>
                </a:cxn>
                <a:cxn ang="0">
                  <a:pos x="7" y="63"/>
                </a:cxn>
                <a:cxn ang="0">
                  <a:pos x="0" y="29"/>
                </a:cxn>
                <a:cxn ang="0">
                  <a:pos x="169" y="0"/>
                </a:cxn>
              </a:cxnLst>
              <a:rect l="0" t="0" r="r" b="b"/>
              <a:pathLst>
                <a:path w="174" h="63">
                  <a:moveTo>
                    <a:pt x="169" y="0"/>
                  </a:moveTo>
                  <a:lnTo>
                    <a:pt x="174" y="33"/>
                  </a:lnTo>
                  <a:lnTo>
                    <a:pt x="7" y="63"/>
                  </a:lnTo>
                  <a:lnTo>
                    <a:pt x="0" y="29"/>
                  </a:lnTo>
                  <a:lnTo>
                    <a:pt x="169" y="0"/>
                  </a:lnTo>
                  <a:close/>
                </a:path>
              </a:pathLst>
            </a:custGeom>
            <a:grpFill/>
            <a:ln w="9525">
              <a:noFill/>
              <a:round/>
            </a:ln>
          </p:spPr>
          <p:txBody>
            <a:bodyPr/>
            <a:lstStyle/>
            <a:p>
              <a:pPr>
                <a:defRPr/>
              </a:pPr>
              <a:endParaRPr lang="en-US">
                <a:cs typeface="+mn-ea"/>
              </a:endParaRPr>
            </a:p>
          </p:txBody>
        </p:sp>
        <p:sp>
          <p:nvSpPr>
            <p:cNvPr id="118" name="Freeform 62"/>
            <p:cNvSpPr/>
            <p:nvPr/>
          </p:nvSpPr>
          <p:spPr bwMode="auto">
            <a:xfrm>
              <a:off x="3144838" y="3394076"/>
              <a:ext cx="46038" cy="17463"/>
            </a:xfrm>
            <a:custGeom>
              <a:avLst/>
              <a:gdLst/>
              <a:ahLst/>
              <a:cxnLst>
                <a:cxn ang="0">
                  <a:pos x="169" y="0"/>
                </a:cxn>
                <a:cxn ang="0">
                  <a:pos x="174" y="34"/>
                </a:cxn>
                <a:cxn ang="0">
                  <a:pos x="7" y="63"/>
                </a:cxn>
                <a:cxn ang="0">
                  <a:pos x="0" y="29"/>
                </a:cxn>
                <a:cxn ang="0">
                  <a:pos x="169" y="0"/>
                </a:cxn>
              </a:cxnLst>
              <a:rect l="0" t="0" r="r" b="b"/>
              <a:pathLst>
                <a:path w="174" h="63">
                  <a:moveTo>
                    <a:pt x="169" y="0"/>
                  </a:moveTo>
                  <a:lnTo>
                    <a:pt x="174" y="34"/>
                  </a:lnTo>
                  <a:lnTo>
                    <a:pt x="7" y="63"/>
                  </a:lnTo>
                  <a:lnTo>
                    <a:pt x="0" y="29"/>
                  </a:lnTo>
                  <a:lnTo>
                    <a:pt x="169" y="0"/>
                  </a:lnTo>
                  <a:close/>
                </a:path>
              </a:pathLst>
            </a:custGeom>
            <a:grpFill/>
            <a:ln w="9525">
              <a:noFill/>
              <a:round/>
            </a:ln>
          </p:spPr>
          <p:txBody>
            <a:bodyPr/>
            <a:lstStyle/>
            <a:p>
              <a:pPr>
                <a:defRPr/>
              </a:pPr>
              <a:endParaRPr lang="en-US">
                <a:cs typeface="+mn-ea"/>
              </a:endParaRPr>
            </a:p>
          </p:txBody>
        </p:sp>
        <p:sp>
          <p:nvSpPr>
            <p:cNvPr id="119" name="Freeform 63"/>
            <p:cNvSpPr/>
            <p:nvPr/>
          </p:nvSpPr>
          <p:spPr bwMode="auto">
            <a:xfrm>
              <a:off x="3216275" y="3381376"/>
              <a:ext cx="46038" cy="17463"/>
            </a:xfrm>
            <a:custGeom>
              <a:avLst/>
              <a:gdLst/>
              <a:ahLst/>
              <a:cxnLst>
                <a:cxn ang="0">
                  <a:pos x="168" y="0"/>
                </a:cxn>
                <a:cxn ang="0">
                  <a:pos x="173" y="34"/>
                </a:cxn>
                <a:cxn ang="0">
                  <a:pos x="6" y="63"/>
                </a:cxn>
                <a:cxn ang="0">
                  <a:pos x="0" y="30"/>
                </a:cxn>
                <a:cxn ang="0">
                  <a:pos x="168" y="0"/>
                </a:cxn>
              </a:cxnLst>
              <a:rect l="0" t="0" r="r" b="b"/>
              <a:pathLst>
                <a:path w="173" h="63">
                  <a:moveTo>
                    <a:pt x="168" y="0"/>
                  </a:moveTo>
                  <a:lnTo>
                    <a:pt x="173" y="34"/>
                  </a:lnTo>
                  <a:lnTo>
                    <a:pt x="6" y="63"/>
                  </a:lnTo>
                  <a:lnTo>
                    <a:pt x="0" y="30"/>
                  </a:lnTo>
                  <a:lnTo>
                    <a:pt x="168" y="0"/>
                  </a:lnTo>
                  <a:close/>
                </a:path>
              </a:pathLst>
            </a:custGeom>
            <a:grpFill/>
            <a:ln w="9525">
              <a:noFill/>
              <a:round/>
            </a:ln>
          </p:spPr>
          <p:txBody>
            <a:bodyPr/>
            <a:lstStyle/>
            <a:p>
              <a:pPr>
                <a:defRPr/>
              </a:pPr>
              <a:endParaRPr lang="en-US">
                <a:cs typeface="+mn-ea"/>
              </a:endParaRPr>
            </a:p>
          </p:txBody>
        </p:sp>
        <p:sp>
          <p:nvSpPr>
            <p:cNvPr id="120" name="Freeform 64"/>
            <p:cNvSpPr/>
            <p:nvPr/>
          </p:nvSpPr>
          <p:spPr bwMode="auto">
            <a:xfrm>
              <a:off x="3286125" y="3368676"/>
              <a:ext cx="46038" cy="17463"/>
            </a:xfrm>
            <a:custGeom>
              <a:avLst/>
              <a:gdLst/>
              <a:ahLst/>
              <a:cxnLst>
                <a:cxn ang="0">
                  <a:pos x="168" y="0"/>
                </a:cxn>
                <a:cxn ang="0">
                  <a:pos x="173" y="34"/>
                </a:cxn>
                <a:cxn ang="0">
                  <a:pos x="6" y="63"/>
                </a:cxn>
                <a:cxn ang="0">
                  <a:pos x="0" y="30"/>
                </a:cxn>
                <a:cxn ang="0">
                  <a:pos x="168" y="0"/>
                </a:cxn>
              </a:cxnLst>
              <a:rect l="0" t="0" r="r" b="b"/>
              <a:pathLst>
                <a:path w="173" h="63">
                  <a:moveTo>
                    <a:pt x="168" y="0"/>
                  </a:moveTo>
                  <a:lnTo>
                    <a:pt x="173" y="34"/>
                  </a:lnTo>
                  <a:lnTo>
                    <a:pt x="6" y="63"/>
                  </a:lnTo>
                  <a:lnTo>
                    <a:pt x="0" y="30"/>
                  </a:lnTo>
                  <a:lnTo>
                    <a:pt x="168" y="0"/>
                  </a:lnTo>
                  <a:close/>
                </a:path>
              </a:pathLst>
            </a:custGeom>
            <a:grpFill/>
            <a:ln w="9525">
              <a:noFill/>
              <a:round/>
            </a:ln>
          </p:spPr>
          <p:txBody>
            <a:bodyPr/>
            <a:lstStyle/>
            <a:p>
              <a:pPr>
                <a:defRPr/>
              </a:pPr>
              <a:endParaRPr lang="en-US">
                <a:cs typeface="+mn-ea"/>
              </a:endParaRPr>
            </a:p>
          </p:txBody>
        </p:sp>
        <p:sp>
          <p:nvSpPr>
            <p:cNvPr id="121" name="Freeform 65"/>
            <p:cNvSpPr/>
            <p:nvPr/>
          </p:nvSpPr>
          <p:spPr bwMode="auto">
            <a:xfrm>
              <a:off x="3357563" y="3357563"/>
              <a:ext cx="46038" cy="15875"/>
            </a:xfrm>
            <a:custGeom>
              <a:avLst/>
              <a:gdLst/>
              <a:ahLst/>
              <a:cxnLst>
                <a:cxn ang="0">
                  <a:pos x="168" y="0"/>
                </a:cxn>
                <a:cxn ang="0">
                  <a:pos x="173" y="34"/>
                </a:cxn>
                <a:cxn ang="0">
                  <a:pos x="6" y="63"/>
                </a:cxn>
                <a:cxn ang="0">
                  <a:pos x="0" y="30"/>
                </a:cxn>
                <a:cxn ang="0">
                  <a:pos x="168" y="0"/>
                </a:cxn>
              </a:cxnLst>
              <a:rect l="0" t="0" r="r" b="b"/>
              <a:pathLst>
                <a:path w="173" h="63">
                  <a:moveTo>
                    <a:pt x="168" y="0"/>
                  </a:moveTo>
                  <a:lnTo>
                    <a:pt x="173" y="34"/>
                  </a:lnTo>
                  <a:lnTo>
                    <a:pt x="6" y="63"/>
                  </a:lnTo>
                  <a:lnTo>
                    <a:pt x="0" y="30"/>
                  </a:lnTo>
                  <a:lnTo>
                    <a:pt x="168" y="0"/>
                  </a:lnTo>
                  <a:close/>
                </a:path>
              </a:pathLst>
            </a:custGeom>
            <a:grpFill/>
            <a:ln w="9525">
              <a:noFill/>
              <a:round/>
            </a:ln>
          </p:spPr>
          <p:txBody>
            <a:bodyPr/>
            <a:lstStyle/>
            <a:p>
              <a:pPr>
                <a:defRPr/>
              </a:pPr>
              <a:endParaRPr lang="en-US">
                <a:cs typeface="+mn-ea"/>
              </a:endParaRPr>
            </a:p>
          </p:txBody>
        </p:sp>
        <p:sp>
          <p:nvSpPr>
            <p:cNvPr id="122" name="Freeform 66"/>
            <p:cNvSpPr/>
            <p:nvPr/>
          </p:nvSpPr>
          <p:spPr bwMode="auto">
            <a:xfrm>
              <a:off x="3429000" y="3344863"/>
              <a:ext cx="46038" cy="15875"/>
            </a:xfrm>
            <a:custGeom>
              <a:avLst/>
              <a:gdLst/>
              <a:ahLst/>
              <a:cxnLst>
                <a:cxn ang="0">
                  <a:pos x="167" y="0"/>
                </a:cxn>
                <a:cxn ang="0">
                  <a:pos x="173" y="34"/>
                </a:cxn>
                <a:cxn ang="0">
                  <a:pos x="6" y="64"/>
                </a:cxn>
                <a:cxn ang="0">
                  <a:pos x="0" y="30"/>
                </a:cxn>
                <a:cxn ang="0">
                  <a:pos x="167" y="0"/>
                </a:cxn>
              </a:cxnLst>
              <a:rect l="0" t="0" r="r" b="b"/>
              <a:pathLst>
                <a:path w="173" h="64">
                  <a:moveTo>
                    <a:pt x="167" y="0"/>
                  </a:moveTo>
                  <a:lnTo>
                    <a:pt x="173" y="34"/>
                  </a:lnTo>
                  <a:lnTo>
                    <a:pt x="6" y="64"/>
                  </a:lnTo>
                  <a:lnTo>
                    <a:pt x="0" y="30"/>
                  </a:lnTo>
                  <a:lnTo>
                    <a:pt x="167" y="0"/>
                  </a:lnTo>
                  <a:close/>
                </a:path>
              </a:pathLst>
            </a:custGeom>
            <a:grpFill/>
            <a:ln w="9525">
              <a:noFill/>
              <a:round/>
            </a:ln>
          </p:spPr>
          <p:txBody>
            <a:bodyPr/>
            <a:lstStyle/>
            <a:p>
              <a:pPr>
                <a:defRPr/>
              </a:pPr>
              <a:endParaRPr lang="en-US">
                <a:cs typeface="+mn-ea"/>
              </a:endParaRPr>
            </a:p>
          </p:txBody>
        </p:sp>
        <p:sp>
          <p:nvSpPr>
            <p:cNvPr id="123" name="Freeform 67"/>
            <p:cNvSpPr/>
            <p:nvPr/>
          </p:nvSpPr>
          <p:spPr bwMode="auto">
            <a:xfrm>
              <a:off x="3498850" y="3332163"/>
              <a:ext cx="46038" cy="15875"/>
            </a:xfrm>
            <a:custGeom>
              <a:avLst/>
              <a:gdLst/>
              <a:ahLst/>
              <a:cxnLst>
                <a:cxn ang="0">
                  <a:pos x="167" y="0"/>
                </a:cxn>
                <a:cxn ang="0">
                  <a:pos x="173" y="33"/>
                </a:cxn>
                <a:cxn ang="0">
                  <a:pos x="6" y="63"/>
                </a:cxn>
                <a:cxn ang="0">
                  <a:pos x="0" y="29"/>
                </a:cxn>
                <a:cxn ang="0">
                  <a:pos x="167" y="0"/>
                </a:cxn>
              </a:cxnLst>
              <a:rect l="0" t="0" r="r" b="b"/>
              <a:pathLst>
                <a:path w="173" h="63">
                  <a:moveTo>
                    <a:pt x="167" y="0"/>
                  </a:moveTo>
                  <a:lnTo>
                    <a:pt x="173" y="33"/>
                  </a:lnTo>
                  <a:lnTo>
                    <a:pt x="6" y="63"/>
                  </a:lnTo>
                  <a:lnTo>
                    <a:pt x="0" y="29"/>
                  </a:lnTo>
                  <a:lnTo>
                    <a:pt x="167" y="0"/>
                  </a:lnTo>
                  <a:close/>
                </a:path>
              </a:pathLst>
            </a:custGeom>
            <a:grpFill/>
            <a:ln w="9525">
              <a:noFill/>
              <a:round/>
            </a:ln>
          </p:spPr>
          <p:txBody>
            <a:bodyPr/>
            <a:lstStyle/>
            <a:p>
              <a:pPr>
                <a:defRPr/>
              </a:pPr>
              <a:endParaRPr lang="en-US">
                <a:cs typeface="+mn-ea"/>
              </a:endParaRPr>
            </a:p>
          </p:txBody>
        </p:sp>
        <p:sp>
          <p:nvSpPr>
            <p:cNvPr id="124" name="Freeform 68"/>
            <p:cNvSpPr/>
            <p:nvPr/>
          </p:nvSpPr>
          <p:spPr bwMode="auto">
            <a:xfrm>
              <a:off x="3570288" y="3319463"/>
              <a:ext cx="46038" cy="15875"/>
            </a:xfrm>
            <a:custGeom>
              <a:avLst/>
              <a:gdLst/>
              <a:ahLst/>
              <a:cxnLst>
                <a:cxn ang="0">
                  <a:pos x="167" y="0"/>
                </a:cxn>
                <a:cxn ang="0">
                  <a:pos x="173" y="33"/>
                </a:cxn>
                <a:cxn ang="0">
                  <a:pos x="6" y="62"/>
                </a:cxn>
                <a:cxn ang="0">
                  <a:pos x="0" y="29"/>
                </a:cxn>
                <a:cxn ang="0">
                  <a:pos x="167" y="0"/>
                </a:cxn>
              </a:cxnLst>
              <a:rect l="0" t="0" r="r" b="b"/>
              <a:pathLst>
                <a:path w="173" h="62">
                  <a:moveTo>
                    <a:pt x="167" y="0"/>
                  </a:moveTo>
                  <a:lnTo>
                    <a:pt x="173" y="33"/>
                  </a:lnTo>
                  <a:lnTo>
                    <a:pt x="6" y="62"/>
                  </a:lnTo>
                  <a:lnTo>
                    <a:pt x="0" y="29"/>
                  </a:lnTo>
                  <a:lnTo>
                    <a:pt x="167" y="0"/>
                  </a:lnTo>
                  <a:close/>
                </a:path>
              </a:pathLst>
            </a:custGeom>
            <a:grpFill/>
            <a:ln w="9525">
              <a:noFill/>
              <a:round/>
            </a:ln>
          </p:spPr>
          <p:txBody>
            <a:bodyPr/>
            <a:lstStyle/>
            <a:p>
              <a:pPr>
                <a:defRPr/>
              </a:pPr>
              <a:endParaRPr lang="en-US">
                <a:cs typeface="+mn-ea"/>
              </a:endParaRPr>
            </a:p>
          </p:txBody>
        </p:sp>
        <p:sp>
          <p:nvSpPr>
            <p:cNvPr id="125" name="Freeform 69"/>
            <p:cNvSpPr/>
            <p:nvPr/>
          </p:nvSpPr>
          <p:spPr bwMode="auto">
            <a:xfrm>
              <a:off x="3641725" y="3317876"/>
              <a:ext cx="46038" cy="15875"/>
            </a:xfrm>
            <a:custGeom>
              <a:avLst/>
              <a:gdLst/>
              <a:ahLst/>
              <a:cxnLst>
                <a:cxn ang="0">
                  <a:pos x="173" y="29"/>
                </a:cxn>
                <a:cxn ang="0">
                  <a:pos x="167" y="62"/>
                </a:cxn>
                <a:cxn ang="0">
                  <a:pos x="0" y="33"/>
                </a:cxn>
                <a:cxn ang="0">
                  <a:pos x="6" y="0"/>
                </a:cxn>
                <a:cxn ang="0">
                  <a:pos x="173" y="29"/>
                </a:cxn>
              </a:cxnLst>
              <a:rect l="0" t="0" r="r" b="b"/>
              <a:pathLst>
                <a:path w="173" h="62">
                  <a:moveTo>
                    <a:pt x="173" y="29"/>
                  </a:moveTo>
                  <a:lnTo>
                    <a:pt x="167" y="62"/>
                  </a:lnTo>
                  <a:lnTo>
                    <a:pt x="0" y="33"/>
                  </a:lnTo>
                  <a:lnTo>
                    <a:pt x="6" y="0"/>
                  </a:lnTo>
                  <a:lnTo>
                    <a:pt x="173" y="29"/>
                  </a:lnTo>
                  <a:close/>
                </a:path>
              </a:pathLst>
            </a:custGeom>
            <a:grpFill/>
            <a:ln w="9525">
              <a:noFill/>
              <a:round/>
            </a:ln>
          </p:spPr>
          <p:txBody>
            <a:bodyPr/>
            <a:lstStyle/>
            <a:p>
              <a:pPr>
                <a:defRPr/>
              </a:pPr>
              <a:endParaRPr lang="en-US">
                <a:cs typeface="+mn-ea"/>
              </a:endParaRPr>
            </a:p>
          </p:txBody>
        </p:sp>
        <p:sp>
          <p:nvSpPr>
            <p:cNvPr id="126" name="Freeform 70"/>
            <p:cNvSpPr/>
            <p:nvPr/>
          </p:nvSpPr>
          <p:spPr bwMode="auto">
            <a:xfrm>
              <a:off x="3711575" y="3330576"/>
              <a:ext cx="46038" cy="15875"/>
            </a:xfrm>
            <a:custGeom>
              <a:avLst/>
              <a:gdLst/>
              <a:ahLst/>
              <a:cxnLst>
                <a:cxn ang="0">
                  <a:pos x="173" y="30"/>
                </a:cxn>
                <a:cxn ang="0">
                  <a:pos x="167" y="63"/>
                </a:cxn>
                <a:cxn ang="0">
                  <a:pos x="0" y="34"/>
                </a:cxn>
                <a:cxn ang="0">
                  <a:pos x="6" y="0"/>
                </a:cxn>
                <a:cxn ang="0">
                  <a:pos x="173" y="30"/>
                </a:cxn>
              </a:cxnLst>
              <a:rect l="0" t="0" r="r" b="b"/>
              <a:pathLst>
                <a:path w="173" h="63">
                  <a:moveTo>
                    <a:pt x="173" y="30"/>
                  </a:moveTo>
                  <a:lnTo>
                    <a:pt x="167" y="63"/>
                  </a:lnTo>
                  <a:lnTo>
                    <a:pt x="0" y="34"/>
                  </a:lnTo>
                  <a:lnTo>
                    <a:pt x="6" y="0"/>
                  </a:lnTo>
                  <a:lnTo>
                    <a:pt x="173" y="30"/>
                  </a:lnTo>
                  <a:close/>
                </a:path>
              </a:pathLst>
            </a:custGeom>
            <a:grpFill/>
            <a:ln w="9525">
              <a:noFill/>
              <a:round/>
            </a:ln>
          </p:spPr>
          <p:txBody>
            <a:bodyPr/>
            <a:lstStyle/>
            <a:p>
              <a:pPr>
                <a:defRPr/>
              </a:pPr>
              <a:endParaRPr lang="en-US">
                <a:cs typeface="+mn-ea"/>
              </a:endParaRPr>
            </a:p>
          </p:txBody>
        </p:sp>
        <p:sp>
          <p:nvSpPr>
            <p:cNvPr id="127" name="Freeform 71"/>
            <p:cNvSpPr/>
            <p:nvPr/>
          </p:nvSpPr>
          <p:spPr bwMode="auto">
            <a:xfrm>
              <a:off x="3783013" y="3343276"/>
              <a:ext cx="46038" cy="15875"/>
            </a:xfrm>
            <a:custGeom>
              <a:avLst/>
              <a:gdLst/>
              <a:ahLst/>
              <a:cxnLst>
                <a:cxn ang="0">
                  <a:pos x="173" y="30"/>
                </a:cxn>
                <a:cxn ang="0">
                  <a:pos x="167" y="62"/>
                </a:cxn>
                <a:cxn ang="0">
                  <a:pos x="0" y="34"/>
                </a:cxn>
                <a:cxn ang="0">
                  <a:pos x="6" y="0"/>
                </a:cxn>
                <a:cxn ang="0">
                  <a:pos x="173" y="30"/>
                </a:cxn>
              </a:cxnLst>
              <a:rect l="0" t="0" r="r" b="b"/>
              <a:pathLst>
                <a:path w="173" h="62">
                  <a:moveTo>
                    <a:pt x="173" y="30"/>
                  </a:moveTo>
                  <a:lnTo>
                    <a:pt x="167" y="62"/>
                  </a:lnTo>
                  <a:lnTo>
                    <a:pt x="0" y="34"/>
                  </a:lnTo>
                  <a:lnTo>
                    <a:pt x="6" y="0"/>
                  </a:lnTo>
                  <a:lnTo>
                    <a:pt x="173" y="30"/>
                  </a:lnTo>
                  <a:close/>
                </a:path>
              </a:pathLst>
            </a:custGeom>
            <a:grpFill/>
            <a:ln w="9525">
              <a:noFill/>
              <a:round/>
            </a:ln>
          </p:spPr>
          <p:txBody>
            <a:bodyPr/>
            <a:lstStyle/>
            <a:p>
              <a:pPr>
                <a:defRPr/>
              </a:pPr>
              <a:endParaRPr lang="en-US">
                <a:cs typeface="+mn-ea"/>
              </a:endParaRPr>
            </a:p>
          </p:txBody>
        </p:sp>
        <p:sp>
          <p:nvSpPr>
            <p:cNvPr id="128" name="Freeform 72"/>
            <p:cNvSpPr/>
            <p:nvPr/>
          </p:nvSpPr>
          <p:spPr bwMode="auto">
            <a:xfrm>
              <a:off x="3854450" y="3355976"/>
              <a:ext cx="46038" cy="15875"/>
            </a:xfrm>
            <a:custGeom>
              <a:avLst/>
              <a:gdLst/>
              <a:ahLst/>
              <a:cxnLst>
                <a:cxn ang="0">
                  <a:pos x="173" y="30"/>
                </a:cxn>
                <a:cxn ang="0">
                  <a:pos x="167" y="62"/>
                </a:cxn>
                <a:cxn ang="0">
                  <a:pos x="0" y="34"/>
                </a:cxn>
                <a:cxn ang="0">
                  <a:pos x="6" y="0"/>
                </a:cxn>
                <a:cxn ang="0">
                  <a:pos x="173" y="30"/>
                </a:cxn>
              </a:cxnLst>
              <a:rect l="0" t="0" r="r" b="b"/>
              <a:pathLst>
                <a:path w="173" h="62">
                  <a:moveTo>
                    <a:pt x="173" y="30"/>
                  </a:moveTo>
                  <a:lnTo>
                    <a:pt x="167" y="62"/>
                  </a:lnTo>
                  <a:lnTo>
                    <a:pt x="0" y="34"/>
                  </a:lnTo>
                  <a:lnTo>
                    <a:pt x="6" y="0"/>
                  </a:lnTo>
                  <a:lnTo>
                    <a:pt x="173" y="30"/>
                  </a:lnTo>
                  <a:close/>
                </a:path>
              </a:pathLst>
            </a:custGeom>
            <a:grpFill/>
            <a:ln w="9525">
              <a:noFill/>
              <a:round/>
            </a:ln>
          </p:spPr>
          <p:txBody>
            <a:bodyPr/>
            <a:lstStyle/>
            <a:p>
              <a:pPr>
                <a:defRPr/>
              </a:pPr>
              <a:endParaRPr lang="en-US">
                <a:cs typeface="+mn-ea"/>
              </a:endParaRPr>
            </a:p>
          </p:txBody>
        </p:sp>
        <p:sp>
          <p:nvSpPr>
            <p:cNvPr id="129" name="Freeform 73"/>
            <p:cNvSpPr/>
            <p:nvPr/>
          </p:nvSpPr>
          <p:spPr bwMode="auto">
            <a:xfrm>
              <a:off x="3925888" y="3367088"/>
              <a:ext cx="44450" cy="17463"/>
            </a:xfrm>
            <a:custGeom>
              <a:avLst/>
              <a:gdLst/>
              <a:ahLst/>
              <a:cxnLst>
                <a:cxn ang="0">
                  <a:pos x="173" y="30"/>
                </a:cxn>
                <a:cxn ang="0">
                  <a:pos x="167" y="63"/>
                </a:cxn>
                <a:cxn ang="0">
                  <a:pos x="0" y="34"/>
                </a:cxn>
                <a:cxn ang="0">
                  <a:pos x="6" y="0"/>
                </a:cxn>
                <a:cxn ang="0">
                  <a:pos x="173" y="30"/>
                </a:cxn>
              </a:cxnLst>
              <a:rect l="0" t="0" r="r" b="b"/>
              <a:pathLst>
                <a:path w="173" h="63">
                  <a:moveTo>
                    <a:pt x="173" y="30"/>
                  </a:moveTo>
                  <a:lnTo>
                    <a:pt x="167" y="63"/>
                  </a:lnTo>
                  <a:lnTo>
                    <a:pt x="0" y="34"/>
                  </a:lnTo>
                  <a:lnTo>
                    <a:pt x="6" y="0"/>
                  </a:lnTo>
                  <a:lnTo>
                    <a:pt x="173" y="30"/>
                  </a:lnTo>
                  <a:close/>
                </a:path>
              </a:pathLst>
            </a:custGeom>
            <a:grpFill/>
            <a:ln w="9525">
              <a:noFill/>
              <a:round/>
            </a:ln>
          </p:spPr>
          <p:txBody>
            <a:bodyPr/>
            <a:lstStyle/>
            <a:p>
              <a:pPr>
                <a:defRPr/>
              </a:pPr>
              <a:endParaRPr lang="en-US">
                <a:cs typeface="+mn-ea"/>
              </a:endParaRPr>
            </a:p>
          </p:txBody>
        </p:sp>
        <p:sp>
          <p:nvSpPr>
            <p:cNvPr id="130" name="Freeform 74"/>
            <p:cNvSpPr/>
            <p:nvPr/>
          </p:nvSpPr>
          <p:spPr bwMode="auto">
            <a:xfrm>
              <a:off x="3995738" y="3379788"/>
              <a:ext cx="46038" cy="17463"/>
            </a:xfrm>
            <a:custGeom>
              <a:avLst/>
              <a:gdLst/>
              <a:ahLst/>
              <a:cxnLst>
                <a:cxn ang="0">
                  <a:pos x="173" y="29"/>
                </a:cxn>
                <a:cxn ang="0">
                  <a:pos x="167" y="63"/>
                </a:cxn>
                <a:cxn ang="0">
                  <a:pos x="0" y="34"/>
                </a:cxn>
                <a:cxn ang="0">
                  <a:pos x="5" y="0"/>
                </a:cxn>
                <a:cxn ang="0">
                  <a:pos x="173" y="29"/>
                </a:cxn>
              </a:cxnLst>
              <a:rect l="0" t="0" r="r" b="b"/>
              <a:pathLst>
                <a:path w="173" h="63">
                  <a:moveTo>
                    <a:pt x="173" y="29"/>
                  </a:moveTo>
                  <a:lnTo>
                    <a:pt x="167" y="63"/>
                  </a:lnTo>
                  <a:lnTo>
                    <a:pt x="0" y="34"/>
                  </a:lnTo>
                  <a:lnTo>
                    <a:pt x="5" y="0"/>
                  </a:lnTo>
                  <a:lnTo>
                    <a:pt x="173" y="29"/>
                  </a:lnTo>
                  <a:close/>
                </a:path>
              </a:pathLst>
            </a:custGeom>
            <a:grpFill/>
            <a:ln w="9525">
              <a:noFill/>
              <a:round/>
            </a:ln>
          </p:spPr>
          <p:txBody>
            <a:bodyPr/>
            <a:lstStyle/>
            <a:p>
              <a:pPr>
                <a:defRPr/>
              </a:pPr>
              <a:endParaRPr lang="en-US">
                <a:cs typeface="+mn-ea"/>
              </a:endParaRPr>
            </a:p>
          </p:txBody>
        </p:sp>
        <p:sp>
          <p:nvSpPr>
            <p:cNvPr id="131" name="Freeform 75"/>
            <p:cNvSpPr/>
            <p:nvPr/>
          </p:nvSpPr>
          <p:spPr bwMode="auto">
            <a:xfrm>
              <a:off x="4067175" y="3392488"/>
              <a:ext cx="46038" cy="17463"/>
            </a:xfrm>
            <a:custGeom>
              <a:avLst/>
              <a:gdLst/>
              <a:ahLst/>
              <a:cxnLst>
                <a:cxn ang="0">
                  <a:pos x="174" y="29"/>
                </a:cxn>
                <a:cxn ang="0">
                  <a:pos x="167" y="63"/>
                </a:cxn>
                <a:cxn ang="0">
                  <a:pos x="0" y="33"/>
                </a:cxn>
                <a:cxn ang="0">
                  <a:pos x="5" y="0"/>
                </a:cxn>
                <a:cxn ang="0">
                  <a:pos x="174" y="29"/>
                </a:cxn>
              </a:cxnLst>
              <a:rect l="0" t="0" r="r" b="b"/>
              <a:pathLst>
                <a:path w="174" h="63">
                  <a:moveTo>
                    <a:pt x="174" y="29"/>
                  </a:moveTo>
                  <a:lnTo>
                    <a:pt x="167" y="63"/>
                  </a:lnTo>
                  <a:lnTo>
                    <a:pt x="0" y="33"/>
                  </a:lnTo>
                  <a:lnTo>
                    <a:pt x="5" y="0"/>
                  </a:lnTo>
                  <a:lnTo>
                    <a:pt x="174" y="29"/>
                  </a:lnTo>
                  <a:close/>
                </a:path>
              </a:pathLst>
            </a:custGeom>
            <a:grpFill/>
            <a:ln w="9525">
              <a:noFill/>
              <a:round/>
            </a:ln>
          </p:spPr>
          <p:txBody>
            <a:bodyPr/>
            <a:lstStyle/>
            <a:p>
              <a:pPr>
                <a:defRPr/>
              </a:pPr>
              <a:endParaRPr lang="en-US">
                <a:cs typeface="+mn-ea"/>
              </a:endParaRPr>
            </a:p>
          </p:txBody>
        </p:sp>
        <p:sp>
          <p:nvSpPr>
            <p:cNvPr id="132" name="Freeform 76"/>
            <p:cNvSpPr/>
            <p:nvPr/>
          </p:nvSpPr>
          <p:spPr bwMode="auto">
            <a:xfrm>
              <a:off x="4138613" y="3405188"/>
              <a:ext cx="44450" cy="15875"/>
            </a:xfrm>
            <a:custGeom>
              <a:avLst/>
              <a:gdLst/>
              <a:ahLst/>
              <a:cxnLst>
                <a:cxn ang="0">
                  <a:pos x="174" y="29"/>
                </a:cxn>
                <a:cxn ang="0">
                  <a:pos x="168" y="63"/>
                </a:cxn>
                <a:cxn ang="0">
                  <a:pos x="0" y="33"/>
                </a:cxn>
                <a:cxn ang="0">
                  <a:pos x="5" y="0"/>
                </a:cxn>
                <a:cxn ang="0">
                  <a:pos x="174" y="29"/>
                </a:cxn>
              </a:cxnLst>
              <a:rect l="0" t="0" r="r" b="b"/>
              <a:pathLst>
                <a:path w="174" h="63">
                  <a:moveTo>
                    <a:pt x="174" y="29"/>
                  </a:moveTo>
                  <a:lnTo>
                    <a:pt x="168" y="63"/>
                  </a:lnTo>
                  <a:lnTo>
                    <a:pt x="0" y="33"/>
                  </a:lnTo>
                  <a:lnTo>
                    <a:pt x="5" y="0"/>
                  </a:lnTo>
                  <a:lnTo>
                    <a:pt x="174" y="29"/>
                  </a:lnTo>
                  <a:close/>
                </a:path>
              </a:pathLst>
            </a:custGeom>
            <a:grpFill/>
            <a:ln w="9525">
              <a:noFill/>
              <a:round/>
            </a:ln>
          </p:spPr>
          <p:txBody>
            <a:bodyPr/>
            <a:lstStyle/>
            <a:p>
              <a:pPr>
                <a:defRPr/>
              </a:pPr>
              <a:endParaRPr lang="en-US">
                <a:cs typeface="+mn-ea"/>
              </a:endParaRPr>
            </a:p>
          </p:txBody>
        </p:sp>
        <p:sp>
          <p:nvSpPr>
            <p:cNvPr id="133" name="Freeform 77"/>
            <p:cNvSpPr/>
            <p:nvPr/>
          </p:nvSpPr>
          <p:spPr bwMode="auto">
            <a:xfrm>
              <a:off x="4208463" y="3417888"/>
              <a:ext cx="46038" cy="15875"/>
            </a:xfrm>
            <a:custGeom>
              <a:avLst/>
              <a:gdLst/>
              <a:ahLst/>
              <a:cxnLst>
                <a:cxn ang="0">
                  <a:pos x="175" y="29"/>
                </a:cxn>
                <a:cxn ang="0">
                  <a:pos x="169" y="63"/>
                </a:cxn>
                <a:cxn ang="0">
                  <a:pos x="0" y="33"/>
                </a:cxn>
                <a:cxn ang="0">
                  <a:pos x="7" y="0"/>
                </a:cxn>
                <a:cxn ang="0">
                  <a:pos x="175" y="29"/>
                </a:cxn>
              </a:cxnLst>
              <a:rect l="0" t="0" r="r" b="b"/>
              <a:pathLst>
                <a:path w="175" h="63">
                  <a:moveTo>
                    <a:pt x="175" y="29"/>
                  </a:moveTo>
                  <a:lnTo>
                    <a:pt x="169" y="63"/>
                  </a:lnTo>
                  <a:lnTo>
                    <a:pt x="0" y="33"/>
                  </a:lnTo>
                  <a:lnTo>
                    <a:pt x="7" y="0"/>
                  </a:lnTo>
                  <a:lnTo>
                    <a:pt x="175" y="29"/>
                  </a:lnTo>
                  <a:close/>
                </a:path>
              </a:pathLst>
            </a:custGeom>
            <a:grpFill/>
            <a:ln w="9525">
              <a:noFill/>
              <a:round/>
            </a:ln>
          </p:spPr>
          <p:txBody>
            <a:bodyPr/>
            <a:lstStyle/>
            <a:p>
              <a:pPr>
                <a:defRPr/>
              </a:pPr>
              <a:endParaRPr lang="en-US">
                <a:cs typeface="+mn-ea"/>
              </a:endParaRPr>
            </a:p>
          </p:txBody>
        </p:sp>
        <p:sp>
          <p:nvSpPr>
            <p:cNvPr id="134" name="Freeform 78"/>
            <p:cNvSpPr/>
            <p:nvPr/>
          </p:nvSpPr>
          <p:spPr bwMode="auto">
            <a:xfrm>
              <a:off x="4279900" y="3429001"/>
              <a:ext cx="46038" cy="17463"/>
            </a:xfrm>
            <a:custGeom>
              <a:avLst/>
              <a:gdLst/>
              <a:ahLst/>
              <a:cxnLst>
                <a:cxn ang="0">
                  <a:pos x="175" y="30"/>
                </a:cxn>
                <a:cxn ang="0">
                  <a:pos x="169" y="64"/>
                </a:cxn>
                <a:cxn ang="0">
                  <a:pos x="0" y="34"/>
                </a:cxn>
                <a:cxn ang="0">
                  <a:pos x="7" y="0"/>
                </a:cxn>
                <a:cxn ang="0">
                  <a:pos x="175" y="30"/>
                </a:cxn>
              </a:cxnLst>
              <a:rect l="0" t="0" r="r" b="b"/>
              <a:pathLst>
                <a:path w="175" h="64">
                  <a:moveTo>
                    <a:pt x="175" y="30"/>
                  </a:moveTo>
                  <a:lnTo>
                    <a:pt x="169" y="64"/>
                  </a:lnTo>
                  <a:lnTo>
                    <a:pt x="0" y="34"/>
                  </a:lnTo>
                  <a:lnTo>
                    <a:pt x="7" y="0"/>
                  </a:lnTo>
                  <a:lnTo>
                    <a:pt x="175" y="30"/>
                  </a:lnTo>
                  <a:close/>
                </a:path>
              </a:pathLst>
            </a:custGeom>
            <a:grpFill/>
            <a:ln w="9525">
              <a:noFill/>
              <a:round/>
            </a:ln>
          </p:spPr>
          <p:txBody>
            <a:bodyPr/>
            <a:lstStyle/>
            <a:p>
              <a:pPr>
                <a:defRPr/>
              </a:pPr>
              <a:endParaRPr lang="en-US">
                <a:cs typeface="+mn-ea"/>
              </a:endParaRPr>
            </a:p>
          </p:txBody>
        </p:sp>
        <p:sp>
          <p:nvSpPr>
            <p:cNvPr id="135" name="Freeform 79"/>
            <p:cNvSpPr/>
            <p:nvPr/>
          </p:nvSpPr>
          <p:spPr bwMode="auto">
            <a:xfrm>
              <a:off x="4349750" y="3441701"/>
              <a:ext cx="46038" cy="17463"/>
            </a:xfrm>
            <a:custGeom>
              <a:avLst/>
              <a:gdLst/>
              <a:ahLst/>
              <a:cxnLst>
                <a:cxn ang="0">
                  <a:pos x="173" y="30"/>
                </a:cxn>
                <a:cxn ang="0">
                  <a:pos x="168" y="64"/>
                </a:cxn>
                <a:cxn ang="0">
                  <a:pos x="0" y="34"/>
                </a:cxn>
                <a:cxn ang="0">
                  <a:pos x="6" y="0"/>
                </a:cxn>
                <a:cxn ang="0">
                  <a:pos x="173" y="30"/>
                </a:cxn>
              </a:cxnLst>
              <a:rect l="0" t="0" r="r" b="b"/>
              <a:pathLst>
                <a:path w="173" h="64">
                  <a:moveTo>
                    <a:pt x="173" y="30"/>
                  </a:moveTo>
                  <a:lnTo>
                    <a:pt x="168" y="64"/>
                  </a:lnTo>
                  <a:lnTo>
                    <a:pt x="0" y="34"/>
                  </a:lnTo>
                  <a:lnTo>
                    <a:pt x="6" y="0"/>
                  </a:lnTo>
                  <a:lnTo>
                    <a:pt x="173" y="30"/>
                  </a:lnTo>
                  <a:close/>
                </a:path>
              </a:pathLst>
            </a:custGeom>
            <a:grpFill/>
            <a:ln w="9525">
              <a:noFill/>
              <a:round/>
            </a:ln>
          </p:spPr>
          <p:txBody>
            <a:bodyPr/>
            <a:lstStyle/>
            <a:p>
              <a:pPr>
                <a:defRPr/>
              </a:pPr>
              <a:endParaRPr lang="en-US">
                <a:cs typeface="+mn-ea"/>
              </a:endParaRPr>
            </a:p>
          </p:txBody>
        </p:sp>
        <p:sp>
          <p:nvSpPr>
            <p:cNvPr id="136" name="Freeform 80"/>
            <p:cNvSpPr/>
            <p:nvPr/>
          </p:nvSpPr>
          <p:spPr bwMode="auto">
            <a:xfrm>
              <a:off x="4421188" y="3454401"/>
              <a:ext cx="46038" cy="17463"/>
            </a:xfrm>
            <a:custGeom>
              <a:avLst/>
              <a:gdLst/>
              <a:ahLst/>
              <a:cxnLst>
                <a:cxn ang="0">
                  <a:pos x="173" y="30"/>
                </a:cxn>
                <a:cxn ang="0">
                  <a:pos x="168" y="63"/>
                </a:cxn>
                <a:cxn ang="0">
                  <a:pos x="0" y="34"/>
                </a:cxn>
                <a:cxn ang="0">
                  <a:pos x="6" y="0"/>
                </a:cxn>
                <a:cxn ang="0">
                  <a:pos x="173" y="30"/>
                </a:cxn>
              </a:cxnLst>
              <a:rect l="0" t="0" r="r" b="b"/>
              <a:pathLst>
                <a:path w="173" h="63">
                  <a:moveTo>
                    <a:pt x="173" y="30"/>
                  </a:moveTo>
                  <a:lnTo>
                    <a:pt x="168" y="63"/>
                  </a:lnTo>
                  <a:lnTo>
                    <a:pt x="0" y="34"/>
                  </a:lnTo>
                  <a:lnTo>
                    <a:pt x="6" y="0"/>
                  </a:lnTo>
                  <a:lnTo>
                    <a:pt x="173" y="30"/>
                  </a:lnTo>
                  <a:close/>
                </a:path>
              </a:pathLst>
            </a:custGeom>
            <a:grpFill/>
            <a:ln w="9525">
              <a:noFill/>
              <a:round/>
            </a:ln>
          </p:spPr>
          <p:txBody>
            <a:bodyPr/>
            <a:lstStyle/>
            <a:p>
              <a:pPr>
                <a:defRPr/>
              </a:pPr>
              <a:endParaRPr lang="en-US">
                <a:cs typeface="+mn-ea"/>
              </a:endParaRPr>
            </a:p>
          </p:txBody>
        </p:sp>
        <p:sp>
          <p:nvSpPr>
            <p:cNvPr id="137" name="Freeform 81"/>
            <p:cNvSpPr/>
            <p:nvPr/>
          </p:nvSpPr>
          <p:spPr bwMode="auto">
            <a:xfrm>
              <a:off x="4492625" y="3467101"/>
              <a:ext cx="46038" cy="15875"/>
            </a:xfrm>
            <a:custGeom>
              <a:avLst/>
              <a:gdLst/>
              <a:ahLst/>
              <a:cxnLst>
                <a:cxn ang="0">
                  <a:pos x="173" y="30"/>
                </a:cxn>
                <a:cxn ang="0">
                  <a:pos x="168" y="63"/>
                </a:cxn>
                <a:cxn ang="0">
                  <a:pos x="0" y="34"/>
                </a:cxn>
                <a:cxn ang="0">
                  <a:pos x="6" y="0"/>
                </a:cxn>
                <a:cxn ang="0">
                  <a:pos x="173" y="30"/>
                </a:cxn>
              </a:cxnLst>
              <a:rect l="0" t="0" r="r" b="b"/>
              <a:pathLst>
                <a:path w="173" h="63">
                  <a:moveTo>
                    <a:pt x="173" y="30"/>
                  </a:moveTo>
                  <a:lnTo>
                    <a:pt x="168" y="63"/>
                  </a:lnTo>
                  <a:lnTo>
                    <a:pt x="0" y="34"/>
                  </a:lnTo>
                  <a:lnTo>
                    <a:pt x="6" y="0"/>
                  </a:lnTo>
                  <a:lnTo>
                    <a:pt x="173" y="30"/>
                  </a:lnTo>
                  <a:close/>
                </a:path>
              </a:pathLst>
            </a:custGeom>
            <a:grpFill/>
            <a:ln w="9525">
              <a:noFill/>
              <a:round/>
            </a:ln>
          </p:spPr>
          <p:txBody>
            <a:bodyPr/>
            <a:lstStyle/>
            <a:p>
              <a:pPr>
                <a:defRPr/>
              </a:pPr>
              <a:endParaRPr lang="en-US">
                <a:cs typeface="+mn-ea"/>
              </a:endParaRPr>
            </a:p>
          </p:txBody>
        </p:sp>
        <p:sp>
          <p:nvSpPr>
            <p:cNvPr id="138" name="Freeform 82"/>
            <p:cNvSpPr/>
            <p:nvPr/>
          </p:nvSpPr>
          <p:spPr bwMode="auto">
            <a:xfrm>
              <a:off x="4562475" y="3479801"/>
              <a:ext cx="46038" cy="15875"/>
            </a:xfrm>
            <a:custGeom>
              <a:avLst/>
              <a:gdLst/>
              <a:ahLst/>
              <a:cxnLst>
                <a:cxn ang="0">
                  <a:pos x="173" y="30"/>
                </a:cxn>
                <a:cxn ang="0">
                  <a:pos x="168" y="63"/>
                </a:cxn>
                <a:cxn ang="0">
                  <a:pos x="0" y="34"/>
                </a:cxn>
                <a:cxn ang="0">
                  <a:pos x="6" y="0"/>
                </a:cxn>
                <a:cxn ang="0">
                  <a:pos x="173" y="30"/>
                </a:cxn>
              </a:cxnLst>
              <a:rect l="0" t="0" r="r" b="b"/>
              <a:pathLst>
                <a:path w="173" h="63">
                  <a:moveTo>
                    <a:pt x="173" y="30"/>
                  </a:moveTo>
                  <a:lnTo>
                    <a:pt x="168" y="63"/>
                  </a:lnTo>
                  <a:lnTo>
                    <a:pt x="0" y="34"/>
                  </a:lnTo>
                  <a:lnTo>
                    <a:pt x="6" y="0"/>
                  </a:lnTo>
                  <a:lnTo>
                    <a:pt x="173" y="30"/>
                  </a:lnTo>
                  <a:close/>
                </a:path>
              </a:pathLst>
            </a:custGeom>
            <a:grpFill/>
            <a:ln w="9525">
              <a:noFill/>
              <a:round/>
            </a:ln>
          </p:spPr>
          <p:txBody>
            <a:bodyPr/>
            <a:lstStyle/>
            <a:p>
              <a:pPr>
                <a:defRPr/>
              </a:pPr>
              <a:endParaRPr lang="en-US">
                <a:cs typeface="+mn-ea"/>
              </a:endParaRPr>
            </a:p>
          </p:txBody>
        </p:sp>
        <p:sp>
          <p:nvSpPr>
            <p:cNvPr id="139" name="Freeform 83"/>
            <p:cNvSpPr/>
            <p:nvPr/>
          </p:nvSpPr>
          <p:spPr bwMode="auto">
            <a:xfrm>
              <a:off x="4633913" y="3490913"/>
              <a:ext cx="46038" cy="17463"/>
            </a:xfrm>
            <a:custGeom>
              <a:avLst/>
              <a:gdLst/>
              <a:ahLst/>
              <a:cxnLst>
                <a:cxn ang="0">
                  <a:pos x="173" y="29"/>
                </a:cxn>
                <a:cxn ang="0">
                  <a:pos x="168" y="63"/>
                </a:cxn>
                <a:cxn ang="0">
                  <a:pos x="0" y="33"/>
                </a:cxn>
                <a:cxn ang="0">
                  <a:pos x="6" y="0"/>
                </a:cxn>
                <a:cxn ang="0">
                  <a:pos x="173" y="29"/>
                </a:cxn>
              </a:cxnLst>
              <a:rect l="0" t="0" r="r" b="b"/>
              <a:pathLst>
                <a:path w="173" h="63">
                  <a:moveTo>
                    <a:pt x="173" y="29"/>
                  </a:moveTo>
                  <a:lnTo>
                    <a:pt x="168" y="63"/>
                  </a:lnTo>
                  <a:lnTo>
                    <a:pt x="0" y="33"/>
                  </a:lnTo>
                  <a:lnTo>
                    <a:pt x="6" y="0"/>
                  </a:lnTo>
                  <a:lnTo>
                    <a:pt x="173" y="29"/>
                  </a:lnTo>
                  <a:close/>
                </a:path>
              </a:pathLst>
            </a:custGeom>
            <a:grpFill/>
            <a:ln w="9525">
              <a:noFill/>
              <a:round/>
            </a:ln>
          </p:spPr>
          <p:txBody>
            <a:bodyPr/>
            <a:lstStyle/>
            <a:p>
              <a:pPr>
                <a:defRPr/>
              </a:pPr>
              <a:endParaRPr lang="en-US">
                <a:cs typeface="+mn-ea"/>
              </a:endParaRPr>
            </a:p>
          </p:txBody>
        </p:sp>
        <p:sp>
          <p:nvSpPr>
            <p:cNvPr id="140" name="Freeform 84"/>
            <p:cNvSpPr/>
            <p:nvPr/>
          </p:nvSpPr>
          <p:spPr bwMode="auto">
            <a:xfrm>
              <a:off x="4705350" y="3503613"/>
              <a:ext cx="46038" cy="17463"/>
            </a:xfrm>
            <a:custGeom>
              <a:avLst/>
              <a:gdLst/>
              <a:ahLst/>
              <a:cxnLst>
                <a:cxn ang="0">
                  <a:pos x="173" y="29"/>
                </a:cxn>
                <a:cxn ang="0">
                  <a:pos x="167" y="63"/>
                </a:cxn>
                <a:cxn ang="0">
                  <a:pos x="0" y="33"/>
                </a:cxn>
                <a:cxn ang="0">
                  <a:pos x="6" y="0"/>
                </a:cxn>
                <a:cxn ang="0">
                  <a:pos x="173" y="29"/>
                </a:cxn>
              </a:cxnLst>
              <a:rect l="0" t="0" r="r" b="b"/>
              <a:pathLst>
                <a:path w="173" h="63">
                  <a:moveTo>
                    <a:pt x="173" y="29"/>
                  </a:moveTo>
                  <a:lnTo>
                    <a:pt x="167" y="63"/>
                  </a:lnTo>
                  <a:lnTo>
                    <a:pt x="0" y="33"/>
                  </a:lnTo>
                  <a:lnTo>
                    <a:pt x="6" y="0"/>
                  </a:lnTo>
                  <a:lnTo>
                    <a:pt x="173" y="29"/>
                  </a:lnTo>
                  <a:close/>
                </a:path>
              </a:pathLst>
            </a:custGeom>
            <a:grpFill/>
            <a:ln w="9525">
              <a:noFill/>
              <a:round/>
            </a:ln>
          </p:spPr>
          <p:txBody>
            <a:bodyPr/>
            <a:lstStyle/>
            <a:p>
              <a:pPr>
                <a:defRPr/>
              </a:pPr>
              <a:endParaRPr lang="en-US">
                <a:cs typeface="+mn-ea"/>
              </a:endParaRPr>
            </a:p>
          </p:txBody>
        </p:sp>
        <p:sp>
          <p:nvSpPr>
            <p:cNvPr id="141" name="Freeform 85"/>
            <p:cNvSpPr/>
            <p:nvPr/>
          </p:nvSpPr>
          <p:spPr bwMode="auto">
            <a:xfrm>
              <a:off x="4775200" y="3516313"/>
              <a:ext cx="46038" cy="17463"/>
            </a:xfrm>
            <a:custGeom>
              <a:avLst/>
              <a:gdLst/>
              <a:ahLst/>
              <a:cxnLst>
                <a:cxn ang="0">
                  <a:pos x="173" y="29"/>
                </a:cxn>
                <a:cxn ang="0">
                  <a:pos x="167" y="63"/>
                </a:cxn>
                <a:cxn ang="0">
                  <a:pos x="0" y="33"/>
                </a:cxn>
                <a:cxn ang="0">
                  <a:pos x="6" y="0"/>
                </a:cxn>
                <a:cxn ang="0">
                  <a:pos x="173" y="29"/>
                </a:cxn>
              </a:cxnLst>
              <a:rect l="0" t="0" r="r" b="b"/>
              <a:pathLst>
                <a:path w="173" h="63">
                  <a:moveTo>
                    <a:pt x="173" y="29"/>
                  </a:moveTo>
                  <a:lnTo>
                    <a:pt x="167" y="63"/>
                  </a:lnTo>
                  <a:lnTo>
                    <a:pt x="0" y="33"/>
                  </a:lnTo>
                  <a:lnTo>
                    <a:pt x="6" y="0"/>
                  </a:lnTo>
                  <a:lnTo>
                    <a:pt x="173" y="29"/>
                  </a:lnTo>
                  <a:close/>
                </a:path>
              </a:pathLst>
            </a:custGeom>
            <a:grpFill/>
            <a:ln w="9525">
              <a:noFill/>
              <a:round/>
            </a:ln>
          </p:spPr>
          <p:txBody>
            <a:bodyPr/>
            <a:lstStyle/>
            <a:p>
              <a:pPr>
                <a:defRPr/>
              </a:pPr>
              <a:endParaRPr lang="en-US">
                <a:cs typeface="+mn-ea"/>
              </a:endParaRPr>
            </a:p>
          </p:txBody>
        </p:sp>
        <p:sp>
          <p:nvSpPr>
            <p:cNvPr id="142" name="Freeform 86"/>
            <p:cNvSpPr/>
            <p:nvPr/>
          </p:nvSpPr>
          <p:spPr bwMode="auto">
            <a:xfrm>
              <a:off x="4846638" y="3529013"/>
              <a:ext cx="46038" cy="15875"/>
            </a:xfrm>
            <a:custGeom>
              <a:avLst/>
              <a:gdLst/>
              <a:ahLst/>
              <a:cxnLst>
                <a:cxn ang="0">
                  <a:pos x="173" y="29"/>
                </a:cxn>
                <a:cxn ang="0">
                  <a:pos x="167" y="63"/>
                </a:cxn>
                <a:cxn ang="0">
                  <a:pos x="0" y="33"/>
                </a:cxn>
                <a:cxn ang="0">
                  <a:pos x="6" y="0"/>
                </a:cxn>
                <a:cxn ang="0">
                  <a:pos x="173" y="29"/>
                </a:cxn>
              </a:cxnLst>
              <a:rect l="0" t="0" r="r" b="b"/>
              <a:pathLst>
                <a:path w="173" h="63">
                  <a:moveTo>
                    <a:pt x="173" y="29"/>
                  </a:moveTo>
                  <a:lnTo>
                    <a:pt x="167" y="63"/>
                  </a:lnTo>
                  <a:lnTo>
                    <a:pt x="0" y="33"/>
                  </a:lnTo>
                  <a:lnTo>
                    <a:pt x="6" y="0"/>
                  </a:lnTo>
                  <a:lnTo>
                    <a:pt x="173" y="29"/>
                  </a:lnTo>
                  <a:close/>
                </a:path>
              </a:pathLst>
            </a:custGeom>
            <a:grpFill/>
            <a:ln w="9525">
              <a:noFill/>
              <a:round/>
            </a:ln>
          </p:spPr>
          <p:txBody>
            <a:bodyPr/>
            <a:lstStyle/>
            <a:p>
              <a:pPr>
                <a:defRPr/>
              </a:pPr>
              <a:endParaRPr lang="en-US">
                <a:cs typeface="+mn-ea"/>
              </a:endParaRPr>
            </a:p>
          </p:txBody>
        </p:sp>
        <p:sp>
          <p:nvSpPr>
            <p:cNvPr id="143" name="Freeform 87"/>
            <p:cNvSpPr/>
            <p:nvPr/>
          </p:nvSpPr>
          <p:spPr bwMode="auto">
            <a:xfrm>
              <a:off x="4918075" y="3541713"/>
              <a:ext cx="46038" cy="15875"/>
            </a:xfrm>
            <a:custGeom>
              <a:avLst/>
              <a:gdLst/>
              <a:ahLst/>
              <a:cxnLst>
                <a:cxn ang="0">
                  <a:pos x="173" y="30"/>
                </a:cxn>
                <a:cxn ang="0">
                  <a:pos x="167" y="64"/>
                </a:cxn>
                <a:cxn ang="0">
                  <a:pos x="0" y="34"/>
                </a:cxn>
                <a:cxn ang="0">
                  <a:pos x="6" y="0"/>
                </a:cxn>
                <a:cxn ang="0">
                  <a:pos x="173" y="30"/>
                </a:cxn>
              </a:cxnLst>
              <a:rect l="0" t="0" r="r" b="b"/>
              <a:pathLst>
                <a:path w="173" h="64">
                  <a:moveTo>
                    <a:pt x="173" y="30"/>
                  </a:moveTo>
                  <a:lnTo>
                    <a:pt x="167" y="64"/>
                  </a:lnTo>
                  <a:lnTo>
                    <a:pt x="0" y="34"/>
                  </a:lnTo>
                  <a:lnTo>
                    <a:pt x="6" y="0"/>
                  </a:lnTo>
                  <a:lnTo>
                    <a:pt x="173" y="30"/>
                  </a:lnTo>
                  <a:close/>
                </a:path>
              </a:pathLst>
            </a:custGeom>
            <a:grpFill/>
            <a:ln w="9525">
              <a:noFill/>
              <a:round/>
            </a:ln>
          </p:spPr>
          <p:txBody>
            <a:bodyPr/>
            <a:lstStyle/>
            <a:p>
              <a:pPr>
                <a:defRPr/>
              </a:pPr>
              <a:endParaRPr lang="en-US">
                <a:cs typeface="+mn-ea"/>
              </a:endParaRPr>
            </a:p>
          </p:txBody>
        </p:sp>
        <p:sp>
          <p:nvSpPr>
            <p:cNvPr id="144" name="Freeform 88"/>
            <p:cNvSpPr/>
            <p:nvPr/>
          </p:nvSpPr>
          <p:spPr bwMode="auto">
            <a:xfrm>
              <a:off x="4989513" y="3554413"/>
              <a:ext cx="44450" cy="15875"/>
            </a:xfrm>
            <a:custGeom>
              <a:avLst/>
              <a:gdLst/>
              <a:ahLst/>
              <a:cxnLst>
                <a:cxn ang="0">
                  <a:pos x="173" y="30"/>
                </a:cxn>
                <a:cxn ang="0">
                  <a:pos x="167" y="63"/>
                </a:cxn>
                <a:cxn ang="0">
                  <a:pos x="0" y="34"/>
                </a:cxn>
                <a:cxn ang="0">
                  <a:pos x="6" y="0"/>
                </a:cxn>
                <a:cxn ang="0">
                  <a:pos x="173" y="30"/>
                </a:cxn>
              </a:cxnLst>
              <a:rect l="0" t="0" r="r" b="b"/>
              <a:pathLst>
                <a:path w="173" h="63">
                  <a:moveTo>
                    <a:pt x="173" y="30"/>
                  </a:moveTo>
                  <a:lnTo>
                    <a:pt x="167" y="63"/>
                  </a:lnTo>
                  <a:lnTo>
                    <a:pt x="0" y="34"/>
                  </a:lnTo>
                  <a:lnTo>
                    <a:pt x="6" y="0"/>
                  </a:lnTo>
                  <a:lnTo>
                    <a:pt x="173" y="30"/>
                  </a:lnTo>
                  <a:close/>
                </a:path>
              </a:pathLst>
            </a:custGeom>
            <a:grpFill/>
            <a:ln w="9525">
              <a:noFill/>
              <a:round/>
            </a:ln>
          </p:spPr>
          <p:txBody>
            <a:bodyPr/>
            <a:lstStyle/>
            <a:p>
              <a:pPr>
                <a:defRPr/>
              </a:pPr>
              <a:endParaRPr lang="en-US">
                <a:cs typeface="+mn-ea"/>
              </a:endParaRPr>
            </a:p>
          </p:txBody>
        </p:sp>
        <p:sp>
          <p:nvSpPr>
            <p:cNvPr id="145" name="Freeform 89"/>
            <p:cNvSpPr/>
            <p:nvPr/>
          </p:nvSpPr>
          <p:spPr bwMode="auto">
            <a:xfrm>
              <a:off x="5059363" y="3567113"/>
              <a:ext cx="46038" cy="15875"/>
            </a:xfrm>
            <a:custGeom>
              <a:avLst/>
              <a:gdLst/>
              <a:ahLst/>
              <a:cxnLst>
                <a:cxn ang="0">
                  <a:pos x="173" y="29"/>
                </a:cxn>
                <a:cxn ang="0">
                  <a:pos x="167" y="62"/>
                </a:cxn>
                <a:cxn ang="0">
                  <a:pos x="0" y="33"/>
                </a:cxn>
                <a:cxn ang="0">
                  <a:pos x="6" y="0"/>
                </a:cxn>
                <a:cxn ang="0">
                  <a:pos x="173" y="29"/>
                </a:cxn>
              </a:cxnLst>
              <a:rect l="0" t="0" r="r" b="b"/>
              <a:pathLst>
                <a:path w="173" h="62">
                  <a:moveTo>
                    <a:pt x="173" y="29"/>
                  </a:moveTo>
                  <a:lnTo>
                    <a:pt x="167" y="62"/>
                  </a:lnTo>
                  <a:lnTo>
                    <a:pt x="0" y="33"/>
                  </a:lnTo>
                  <a:lnTo>
                    <a:pt x="6" y="0"/>
                  </a:lnTo>
                  <a:lnTo>
                    <a:pt x="173" y="29"/>
                  </a:lnTo>
                  <a:close/>
                </a:path>
              </a:pathLst>
            </a:custGeom>
            <a:grpFill/>
            <a:ln w="9525">
              <a:noFill/>
              <a:round/>
            </a:ln>
          </p:spPr>
          <p:txBody>
            <a:bodyPr/>
            <a:lstStyle/>
            <a:p>
              <a:pPr>
                <a:defRPr/>
              </a:pPr>
              <a:endParaRPr lang="en-US">
                <a:cs typeface="+mn-ea"/>
              </a:endParaRPr>
            </a:p>
          </p:txBody>
        </p:sp>
        <p:sp>
          <p:nvSpPr>
            <p:cNvPr id="146" name="Freeform 90"/>
            <p:cNvSpPr/>
            <p:nvPr/>
          </p:nvSpPr>
          <p:spPr bwMode="auto">
            <a:xfrm>
              <a:off x="5130800" y="3578226"/>
              <a:ext cx="46038" cy="17463"/>
            </a:xfrm>
            <a:custGeom>
              <a:avLst/>
              <a:gdLst/>
              <a:ahLst/>
              <a:cxnLst>
                <a:cxn ang="0">
                  <a:pos x="173" y="29"/>
                </a:cxn>
                <a:cxn ang="0">
                  <a:pos x="167" y="62"/>
                </a:cxn>
                <a:cxn ang="0">
                  <a:pos x="0" y="33"/>
                </a:cxn>
                <a:cxn ang="0">
                  <a:pos x="6" y="0"/>
                </a:cxn>
                <a:cxn ang="0">
                  <a:pos x="173" y="29"/>
                </a:cxn>
              </a:cxnLst>
              <a:rect l="0" t="0" r="r" b="b"/>
              <a:pathLst>
                <a:path w="173" h="62">
                  <a:moveTo>
                    <a:pt x="173" y="29"/>
                  </a:moveTo>
                  <a:lnTo>
                    <a:pt x="167" y="62"/>
                  </a:lnTo>
                  <a:lnTo>
                    <a:pt x="0" y="33"/>
                  </a:lnTo>
                  <a:lnTo>
                    <a:pt x="6" y="0"/>
                  </a:lnTo>
                  <a:lnTo>
                    <a:pt x="173" y="29"/>
                  </a:lnTo>
                  <a:close/>
                </a:path>
              </a:pathLst>
            </a:custGeom>
            <a:grpFill/>
            <a:ln w="9525">
              <a:noFill/>
              <a:round/>
            </a:ln>
          </p:spPr>
          <p:txBody>
            <a:bodyPr/>
            <a:lstStyle/>
            <a:p>
              <a:pPr>
                <a:defRPr/>
              </a:pPr>
              <a:endParaRPr lang="en-US">
                <a:cs typeface="+mn-ea"/>
              </a:endParaRPr>
            </a:p>
          </p:txBody>
        </p:sp>
        <p:sp>
          <p:nvSpPr>
            <p:cNvPr id="147" name="Freeform 91"/>
            <p:cNvSpPr/>
            <p:nvPr/>
          </p:nvSpPr>
          <p:spPr bwMode="auto">
            <a:xfrm>
              <a:off x="2589213" y="2830513"/>
              <a:ext cx="46038" cy="19050"/>
            </a:xfrm>
            <a:custGeom>
              <a:avLst/>
              <a:gdLst/>
              <a:ahLst/>
              <a:cxnLst>
                <a:cxn ang="0">
                  <a:pos x="166" y="0"/>
                </a:cxn>
                <a:cxn ang="0">
                  <a:pos x="173" y="34"/>
                </a:cxn>
                <a:cxn ang="0">
                  <a:pos x="6" y="67"/>
                </a:cxn>
                <a:cxn ang="0">
                  <a:pos x="0" y="35"/>
                </a:cxn>
                <a:cxn ang="0">
                  <a:pos x="166" y="0"/>
                </a:cxn>
              </a:cxnLst>
              <a:rect l="0" t="0" r="r" b="b"/>
              <a:pathLst>
                <a:path w="173" h="67">
                  <a:moveTo>
                    <a:pt x="166" y="0"/>
                  </a:moveTo>
                  <a:lnTo>
                    <a:pt x="173" y="34"/>
                  </a:lnTo>
                  <a:lnTo>
                    <a:pt x="6" y="67"/>
                  </a:lnTo>
                  <a:lnTo>
                    <a:pt x="0" y="35"/>
                  </a:lnTo>
                  <a:lnTo>
                    <a:pt x="166" y="0"/>
                  </a:lnTo>
                  <a:close/>
                </a:path>
              </a:pathLst>
            </a:custGeom>
            <a:grpFill/>
            <a:ln w="9525">
              <a:noFill/>
              <a:round/>
            </a:ln>
          </p:spPr>
          <p:txBody>
            <a:bodyPr/>
            <a:lstStyle/>
            <a:p>
              <a:pPr>
                <a:defRPr/>
              </a:pPr>
              <a:endParaRPr lang="en-US">
                <a:cs typeface="+mn-ea"/>
              </a:endParaRPr>
            </a:p>
          </p:txBody>
        </p:sp>
        <p:sp>
          <p:nvSpPr>
            <p:cNvPr id="148" name="Freeform 92"/>
            <p:cNvSpPr/>
            <p:nvPr/>
          </p:nvSpPr>
          <p:spPr bwMode="auto">
            <a:xfrm>
              <a:off x="2659063" y="2816226"/>
              <a:ext cx="46038" cy="19050"/>
            </a:xfrm>
            <a:custGeom>
              <a:avLst/>
              <a:gdLst/>
              <a:ahLst/>
              <a:cxnLst>
                <a:cxn ang="0">
                  <a:pos x="166" y="0"/>
                </a:cxn>
                <a:cxn ang="0">
                  <a:pos x="173" y="33"/>
                </a:cxn>
                <a:cxn ang="0">
                  <a:pos x="7" y="68"/>
                </a:cxn>
                <a:cxn ang="0">
                  <a:pos x="0" y="35"/>
                </a:cxn>
                <a:cxn ang="0">
                  <a:pos x="166" y="0"/>
                </a:cxn>
              </a:cxnLst>
              <a:rect l="0" t="0" r="r" b="b"/>
              <a:pathLst>
                <a:path w="173" h="68">
                  <a:moveTo>
                    <a:pt x="166" y="0"/>
                  </a:moveTo>
                  <a:lnTo>
                    <a:pt x="173" y="33"/>
                  </a:lnTo>
                  <a:lnTo>
                    <a:pt x="7" y="68"/>
                  </a:lnTo>
                  <a:lnTo>
                    <a:pt x="0" y="35"/>
                  </a:lnTo>
                  <a:lnTo>
                    <a:pt x="166" y="0"/>
                  </a:lnTo>
                  <a:close/>
                </a:path>
              </a:pathLst>
            </a:custGeom>
            <a:grpFill/>
            <a:ln w="9525">
              <a:noFill/>
              <a:round/>
            </a:ln>
          </p:spPr>
          <p:txBody>
            <a:bodyPr/>
            <a:lstStyle/>
            <a:p>
              <a:pPr>
                <a:defRPr/>
              </a:pPr>
              <a:endParaRPr lang="en-US">
                <a:cs typeface="+mn-ea"/>
              </a:endParaRPr>
            </a:p>
          </p:txBody>
        </p:sp>
        <p:sp>
          <p:nvSpPr>
            <p:cNvPr id="149" name="Freeform 93"/>
            <p:cNvSpPr/>
            <p:nvPr/>
          </p:nvSpPr>
          <p:spPr bwMode="auto">
            <a:xfrm>
              <a:off x="2730500" y="2801938"/>
              <a:ext cx="46038" cy="17463"/>
            </a:xfrm>
            <a:custGeom>
              <a:avLst/>
              <a:gdLst/>
              <a:ahLst/>
              <a:cxnLst>
                <a:cxn ang="0">
                  <a:pos x="166" y="0"/>
                </a:cxn>
                <a:cxn ang="0">
                  <a:pos x="173" y="33"/>
                </a:cxn>
                <a:cxn ang="0">
                  <a:pos x="6" y="68"/>
                </a:cxn>
                <a:cxn ang="0">
                  <a:pos x="0" y="34"/>
                </a:cxn>
                <a:cxn ang="0">
                  <a:pos x="166" y="0"/>
                </a:cxn>
              </a:cxnLst>
              <a:rect l="0" t="0" r="r" b="b"/>
              <a:pathLst>
                <a:path w="173" h="68">
                  <a:moveTo>
                    <a:pt x="166" y="0"/>
                  </a:moveTo>
                  <a:lnTo>
                    <a:pt x="173" y="33"/>
                  </a:lnTo>
                  <a:lnTo>
                    <a:pt x="6" y="68"/>
                  </a:lnTo>
                  <a:lnTo>
                    <a:pt x="0" y="34"/>
                  </a:lnTo>
                  <a:lnTo>
                    <a:pt x="166" y="0"/>
                  </a:lnTo>
                  <a:close/>
                </a:path>
              </a:pathLst>
            </a:custGeom>
            <a:grpFill/>
            <a:ln w="9525">
              <a:noFill/>
              <a:round/>
            </a:ln>
          </p:spPr>
          <p:txBody>
            <a:bodyPr/>
            <a:lstStyle/>
            <a:p>
              <a:pPr>
                <a:defRPr/>
              </a:pPr>
              <a:endParaRPr lang="en-US">
                <a:cs typeface="+mn-ea"/>
              </a:endParaRPr>
            </a:p>
          </p:txBody>
        </p:sp>
        <p:sp>
          <p:nvSpPr>
            <p:cNvPr id="150" name="Freeform 94"/>
            <p:cNvSpPr/>
            <p:nvPr/>
          </p:nvSpPr>
          <p:spPr bwMode="auto">
            <a:xfrm>
              <a:off x="2800350" y="2787651"/>
              <a:ext cx="46038" cy="17463"/>
            </a:xfrm>
            <a:custGeom>
              <a:avLst/>
              <a:gdLst/>
              <a:ahLst/>
              <a:cxnLst>
                <a:cxn ang="0">
                  <a:pos x="166" y="0"/>
                </a:cxn>
                <a:cxn ang="0">
                  <a:pos x="173" y="32"/>
                </a:cxn>
                <a:cxn ang="0">
                  <a:pos x="7" y="67"/>
                </a:cxn>
                <a:cxn ang="0">
                  <a:pos x="0" y="33"/>
                </a:cxn>
                <a:cxn ang="0">
                  <a:pos x="166" y="0"/>
                </a:cxn>
              </a:cxnLst>
              <a:rect l="0" t="0" r="r" b="b"/>
              <a:pathLst>
                <a:path w="173" h="67">
                  <a:moveTo>
                    <a:pt x="166" y="0"/>
                  </a:moveTo>
                  <a:lnTo>
                    <a:pt x="173" y="32"/>
                  </a:lnTo>
                  <a:lnTo>
                    <a:pt x="7" y="67"/>
                  </a:lnTo>
                  <a:lnTo>
                    <a:pt x="0" y="33"/>
                  </a:lnTo>
                  <a:lnTo>
                    <a:pt x="166" y="0"/>
                  </a:lnTo>
                  <a:close/>
                </a:path>
              </a:pathLst>
            </a:custGeom>
            <a:grpFill/>
            <a:ln w="9525">
              <a:noFill/>
              <a:round/>
            </a:ln>
          </p:spPr>
          <p:txBody>
            <a:bodyPr/>
            <a:lstStyle/>
            <a:p>
              <a:pPr>
                <a:defRPr/>
              </a:pPr>
              <a:endParaRPr lang="en-US">
                <a:cs typeface="+mn-ea"/>
              </a:endParaRPr>
            </a:p>
          </p:txBody>
        </p:sp>
        <p:sp>
          <p:nvSpPr>
            <p:cNvPr id="151" name="Freeform 95"/>
            <p:cNvSpPr/>
            <p:nvPr/>
          </p:nvSpPr>
          <p:spPr bwMode="auto">
            <a:xfrm>
              <a:off x="2870200" y="2773363"/>
              <a:ext cx="46038" cy="17463"/>
            </a:xfrm>
            <a:custGeom>
              <a:avLst/>
              <a:gdLst/>
              <a:ahLst/>
              <a:cxnLst>
                <a:cxn ang="0">
                  <a:pos x="167" y="0"/>
                </a:cxn>
                <a:cxn ang="0">
                  <a:pos x="174" y="32"/>
                </a:cxn>
                <a:cxn ang="0">
                  <a:pos x="7" y="67"/>
                </a:cxn>
                <a:cxn ang="0">
                  <a:pos x="0" y="33"/>
                </a:cxn>
                <a:cxn ang="0">
                  <a:pos x="167" y="0"/>
                </a:cxn>
              </a:cxnLst>
              <a:rect l="0" t="0" r="r" b="b"/>
              <a:pathLst>
                <a:path w="174" h="67">
                  <a:moveTo>
                    <a:pt x="167" y="0"/>
                  </a:moveTo>
                  <a:lnTo>
                    <a:pt x="174" y="32"/>
                  </a:lnTo>
                  <a:lnTo>
                    <a:pt x="7" y="67"/>
                  </a:lnTo>
                  <a:lnTo>
                    <a:pt x="0" y="33"/>
                  </a:lnTo>
                  <a:lnTo>
                    <a:pt x="167" y="0"/>
                  </a:lnTo>
                  <a:close/>
                </a:path>
              </a:pathLst>
            </a:custGeom>
            <a:grpFill/>
            <a:ln w="9525">
              <a:noFill/>
              <a:round/>
            </a:ln>
          </p:spPr>
          <p:txBody>
            <a:bodyPr/>
            <a:lstStyle/>
            <a:p>
              <a:pPr>
                <a:defRPr/>
              </a:pPr>
              <a:endParaRPr lang="en-US">
                <a:cs typeface="+mn-ea"/>
              </a:endParaRPr>
            </a:p>
          </p:txBody>
        </p:sp>
        <p:sp>
          <p:nvSpPr>
            <p:cNvPr id="152" name="Freeform 96"/>
            <p:cNvSpPr/>
            <p:nvPr/>
          </p:nvSpPr>
          <p:spPr bwMode="auto">
            <a:xfrm>
              <a:off x="2941638" y="2759076"/>
              <a:ext cx="46038" cy="17463"/>
            </a:xfrm>
            <a:custGeom>
              <a:avLst/>
              <a:gdLst/>
              <a:ahLst/>
              <a:cxnLst>
                <a:cxn ang="0">
                  <a:pos x="166" y="0"/>
                </a:cxn>
                <a:cxn ang="0">
                  <a:pos x="173" y="33"/>
                </a:cxn>
                <a:cxn ang="0">
                  <a:pos x="7" y="67"/>
                </a:cxn>
                <a:cxn ang="0">
                  <a:pos x="0" y="34"/>
                </a:cxn>
                <a:cxn ang="0">
                  <a:pos x="166" y="0"/>
                </a:cxn>
              </a:cxnLst>
              <a:rect l="0" t="0" r="r" b="b"/>
              <a:pathLst>
                <a:path w="173" h="67">
                  <a:moveTo>
                    <a:pt x="166" y="0"/>
                  </a:moveTo>
                  <a:lnTo>
                    <a:pt x="173" y="33"/>
                  </a:lnTo>
                  <a:lnTo>
                    <a:pt x="7" y="67"/>
                  </a:lnTo>
                  <a:lnTo>
                    <a:pt x="0" y="34"/>
                  </a:lnTo>
                  <a:lnTo>
                    <a:pt x="166" y="0"/>
                  </a:lnTo>
                  <a:close/>
                </a:path>
              </a:pathLst>
            </a:custGeom>
            <a:grpFill/>
            <a:ln w="9525">
              <a:noFill/>
              <a:round/>
            </a:ln>
          </p:spPr>
          <p:txBody>
            <a:bodyPr/>
            <a:lstStyle/>
            <a:p>
              <a:pPr>
                <a:defRPr/>
              </a:pPr>
              <a:endParaRPr lang="en-US">
                <a:cs typeface="+mn-ea"/>
              </a:endParaRPr>
            </a:p>
          </p:txBody>
        </p:sp>
        <p:sp>
          <p:nvSpPr>
            <p:cNvPr id="153" name="Freeform 97"/>
            <p:cNvSpPr/>
            <p:nvPr/>
          </p:nvSpPr>
          <p:spPr bwMode="auto">
            <a:xfrm>
              <a:off x="3011488" y="2743201"/>
              <a:ext cx="46038" cy="19050"/>
            </a:xfrm>
            <a:custGeom>
              <a:avLst/>
              <a:gdLst/>
              <a:ahLst/>
              <a:cxnLst>
                <a:cxn ang="0">
                  <a:pos x="167" y="0"/>
                </a:cxn>
                <a:cxn ang="0">
                  <a:pos x="173" y="33"/>
                </a:cxn>
                <a:cxn ang="0">
                  <a:pos x="7" y="67"/>
                </a:cxn>
                <a:cxn ang="0">
                  <a:pos x="0" y="34"/>
                </a:cxn>
                <a:cxn ang="0">
                  <a:pos x="167" y="0"/>
                </a:cxn>
              </a:cxnLst>
              <a:rect l="0" t="0" r="r" b="b"/>
              <a:pathLst>
                <a:path w="173" h="67">
                  <a:moveTo>
                    <a:pt x="167" y="0"/>
                  </a:moveTo>
                  <a:lnTo>
                    <a:pt x="173" y="33"/>
                  </a:lnTo>
                  <a:lnTo>
                    <a:pt x="7" y="67"/>
                  </a:lnTo>
                  <a:lnTo>
                    <a:pt x="0" y="34"/>
                  </a:lnTo>
                  <a:lnTo>
                    <a:pt x="167" y="0"/>
                  </a:lnTo>
                  <a:close/>
                </a:path>
              </a:pathLst>
            </a:custGeom>
            <a:grpFill/>
            <a:ln w="9525">
              <a:noFill/>
              <a:round/>
            </a:ln>
          </p:spPr>
          <p:txBody>
            <a:bodyPr/>
            <a:lstStyle/>
            <a:p>
              <a:pPr>
                <a:defRPr/>
              </a:pPr>
              <a:endParaRPr lang="en-US">
                <a:cs typeface="+mn-ea"/>
              </a:endParaRPr>
            </a:p>
          </p:txBody>
        </p:sp>
        <p:sp>
          <p:nvSpPr>
            <p:cNvPr id="154" name="Freeform 98"/>
            <p:cNvSpPr/>
            <p:nvPr/>
          </p:nvSpPr>
          <p:spPr bwMode="auto">
            <a:xfrm>
              <a:off x="3082925" y="2728913"/>
              <a:ext cx="46038" cy="19050"/>
            </a:xfrm>
            <a:custGeom>
              <a:avLst/>
              <a:gdLst/>
              <a:ahLst/>
              <a:cxnLst>
                <a:cxn ang="0">
                  <a:pos x="166" y="0"/>
                </a:cxn>
                <a:cxn ang="0">
                  <a:pos x="173" y="33"/>
                </a:cxn>
                <a:cxn ang="0">
                  <a:pos x="7" y="68"/>
                </a:cxn>
                <a:cxn ang="0">
                  <a:pos x="0" y="34"/>
                </a:cxn>
                <a:cxn ang="0">
                  <a:pos x="166" y="0"/>
                </a:cxn>
              </a:cxnLst>
              <a:rect l="0" t="0" r="r" b="b"/>
              <a:pathLst>
                <a:path w="173" h="68">
                  <a:moveTo>
                    <a:pt x="166" y="0"/>
                  </a:moveTo>
                  <a:lnTo>
                    <a:pt x="173" y="33"/>
                  </a:lnTo>
                  <a:lnTo>
                    <a:pt x="7" y="68"/>
                  </a:lnTo>
                  <a:lnTo>
                    <a:pt x="0" y="34"/>
                  </a:lnTo>
                  <a:lnTo>
                    <a:pt x="166" y="0"/>
                  </a:lnTo>
                  <a:close/>
                </a:path>
              </a:pathLst>
            </a:custGeom>
            <a:grpFill/>
            <a:ln w="9525">
              <a:noFill/>
              <a:round/>
            </a:ln>
          </p:spPr>
          <p:txBody>
            <a:bodyPr/>
            <a:lstStyle/>
            <a:p>
              <a:pPr>
                <a:defRPr/>
              </a:pPr>
              <a:endParaRPr lang="en-US">
                <a:cs typeface="+mn-ea"/>
              </a:endParaRPr>
            </a:p>
          </p:txBody>
        </p:sp>
        <p:sp>
          <p:nvSpPr>
            <p:cNvPr id="155" name="Freeform 99"/>
            <p:cNvSpPr/>
            <p:nvPr/>
          </p:nvSpPr>
          <p:spPr bwMode="auto">
            <a:xfrm>
              <a:off x="3152775" y="2714626"/>
              <a:ext cx="46038" cy="17463"/>
            </a:xfrm>
            <a:custGeom>
              <a:avLst/>
              <a:gdLst/>
              <a:ahLst/>
              <a:cxnLst>
                <a:cxn ang="0">
                  <a:pos x="167" y="0"/>
                </a:cxn>
                <a:cxn ang="0">
                  <a:pos x="173" y="33"/>
                </a:cxn>
                <a:cxn ang="0">
                  <a:pos x="7" y="68"/>
                </a:cxn>
                <a:cxn ang="0">
                  <a:pos x="0" y="34"/>
                </a:cxn>
                <a:cxn ang="0">
                  <a:pos x="167" y="0"/>
                </a:cxn>
              </a:cxnLst>
              <a:rect l="0" t="0" r="r" b="b"/>
              <a:pathLst>
                <a:path w="173" h="68">
                  <a:moveTo>
                    <a:pt x="167" y="0"/>
                  </a:moveTo>
                  <a:lnTo>
                    <a:pt x="173" y="33"/>
                  </a:lnTo>
                  <a:lnTo>
                    <a:pt x="7" y="68"/>
                  </a:lnTo>
                  <a:lnTo>
                    <a:pt x="0" y="34"/>
                  </a:lnTo>
                  <a:lnTo>
                    <a:pt x="167" y="0"/>
                  </a:lnTo>
                  <a:close/>
                </a:path>
              </a:pathLst>
            </a:custGeom>
            <a:grpFill/>
            <a:ln w="9525">
              <a:noFill/>
              <a:round/>
            </a:ln>
          </p:spPr>
          <p:txBody>
            <a:bodyPr/>
            <a:lstStyle/>
            <a:p>
              <a:pPr>
                <a:defRPr/>
              </a:pPr>
              <a:endParaRPr lang="en-US">
                <a:cs typeface="+mn-ea"/>
              </a:endParaRPr>
            </a:p>
          </p:txBody>
        </p:sp>
        <p:sp>
          <p:nvSpPr>
            <p:cNvPr id="156" name="Freeform 100"/>
            <p:cNvSpPr/>
            <p:nvPr/>
          </p:nvSpPr>
          <p:spPr bwMode="auto">
            <a:xfrm>
              <a:off x="3224213" y="2700338"/>
              <a:ext cx="44450" cy="17463"/>
            </a:xfrm>
            <a:custGeom>
              <a:avLst/>
              <a:gdLst/>
              <a:ahLst/>
              <a:cxnLst>
                <a:cxn ang="0">
                  <a:pos x="166" y="0"/>
                </a:cxn>
                <a:cxn ang="0">
                  <a:pos x="173" y="32"/>
                </a:cxn>
                <a:cxn ang="0">
                  <a:pos x="6" y="67"/>
                </a:cxn>
                <a:cxn ang="0">
                  <a:pos x="0" y="33"/>
                </a:cxn>
                <a:cxn ang="0">
                  <a:pos x="166" y="0"/>
                </a:cxn>
              </a:cxnLst>
              <a:rect l="0" t="0" r="r" b="b"/>
              <a:pathLst>
                <a:path w="173" h="67">
                  <a:moveTo>
                    <a:pt x="166" y="0"/>
                  </a:moveTo>
                  <a:lnTo>
                    <a:pt x="173" y="32"/>
                  </a:lnTo>
                  <a:lnTo>
                    <a:pt x="6" y="67"/>
                  </a:lnTo>
                  <a:lnTo>
                    <a:pt x="0" y="33"/>
                  </a:lnTo>
                  <a:lnTo>
                    <a:pt x="166" y="0"/>
                  </a:lnTo>
                  <a:close/>
                </a:path>
              </a:pathLst>
            </a:custGeom>
            <a:grpFill/>
            <a:ln w="9525">
              <a:noFill/>
              <a:round/>
            </a:ln>
          </p:spPr>
          <p:txBody>
            <a:bodyPr/>
            <a:lstStyle/>
            <a:p>
              <a:pPr>
                <a:defRPr/>
              </a:pPr>
              <a:endParaRPr lang="en-US">
                <a:cs typeface="+mn-ea"/>
              </a:endParaRPr>
            </a:p>
          </p:txBody>
        </p:sp>
        <p:sp>
          <p:nvSpPr>
            <p:cNvPr id="157" name="Freeform 101"/>
            <p:cNvSpPr/>
            <p:nvPr/>
          </p:nvSpPr>
          <p:spPr bwMode="auto">
            <a:xfrm>
              <a:off x="3294063" y="2686051"/>
              <a:ext cx="46038" cy="17463"/>
            </a:xfrm>
            <a:custGeom>
              <a:avLst/>
              <a:gdLst/>
              <a:ahLst/>
              <a:cxnLst>
                <a:cxn ang="0">
                  <a:pos x="167" y="0"/>
                </a:cxn>
                <a:cxn ang="0">
                  <a:pos x="173" y="32"/>
                </a:cxn>
                <a:cxn ang="0">
                  <a:pos x="7" y="67"/>
                </a:cxn>
                <a:cxn ang="0">
                  <a:pos x="0" y="33"/>
                </a:cxn>
                <a:cxn ang="0">
                  <a:pos x="167" y="0"/>
                </a:cxn>
              </a:cxnLst>
              <a:rect l="0" t="0" r="r" b="b"/>
              <a:pathLst>
                <a:path w="173" h="67">
                  <a:moveTo>
                    <a:pt x="167" y="0"/>
                  </a:moveTo>
                  <a:lnTo>
                    <a:pt x="173" y="32"/>
                  </a:lnTo>
                  <a:lnTo>
                    <a:pt x="7" y="67"/>
                  </a:lnTo>
                  <a:lnTo>
                    <a:pt x="0" y="33"/>
                  </a:lnTo>
                  <a:lnTo>
                    <a:pt x="167" y="0"/>
                  </a:lnTo>
                  <a:close/>
                </a:path>
              </a:pathLst>
            </a:custGeom>
            <a:grpFill/>
            <a:ln w="9525">
              <a:noFill/>
              <a:round/>
            </a:ln>
          </p:spPr>
          <p:txBody>
            <a:bodyPr/>
            <a:lstStyle/>
            <a:p>
              <a:pPr>
                <a:defRPr/>
              </a:pPr>
              <a:endParaRPr lang="en-US">
                <a:cs typeface="+mn-ea"/>
              </a:endParaRPr>
            </a:p>
          </p:txBody>
        </p:sp>
        <p:sp>
          <p:nvSpPr>
            <p:cNvPr id="158" name="Freeform 102"/>
            <p:cNvSpPr/>
            <p:nvPr/>
          </p:nvSpPr>
          <p:spPr bwMode="auto">
            <a:xfrm>
              <a:off x="3363913" y="2671763"/>
              <a:ext cx="46038" cy="17463"/>
            </a:xfrm>
            <a:custGeom>
              <a:avLst/>
              <a:gdLst/>
              <a:ahLst/>
              <a:cxnLst>
                <a:cxn ang="0">
                  <a:pos x="166" y="0"/>
                </a:cxn>
                <a:cxn ang="0">
                  <a:pos x="173" y="33"/>
                </a:cxn>
                <a:cxn ang="0">
                  <a:pos x="6" y="67"/>
                </a:cxn>
                <a:cxn ang="0">
                  <a:pos x="0" y="33"/>
                </a:cxn>
                <a:cxn ang="0">
                  <a:pos x="166" y="0"/>
                </a:cxn>
              </a:cxnLst>
              <a:rect l="0" t="0" r="r" b="b"/>
              <a:pathLst>
                <a:path w="173" h="67">
                  <a:moveTo>
                    <a:pt x="166" y="0"/>
                  </a:moveTo>
                  <a:lnTo>
                    <a:pt x="173" y="33"/>
                  </a:lnTo>
                  <a:lnTo>
                    <a:pt x="6" y="67"/>
                  </a:lnTo>
                  <a:lnTo>
                    <a:pt x="0" y="33"/>
                  </a:lnTo>
                  <a:lnTo>
                    <a:pt x="166" y="0"/>
                  </a:lnTo>
                  <a:close/>
                </a:path>
              </a:pathLst>
            </a:custGeom>
            <a:grpFill/>
            <a:ln w="9525">
              <a:noFill/>
              <a:round/>
            </a:ln>
          </p:spPr>
          <p:txBody>
            <a:bodyPr/>
            <a:lstStyle/>
            <a:p>
              <a:pPr>
                <a:defRPr/>
              </a:pPr>
              <a:endParaRPr lang="en-US">
                <a:cs typeface="+mn-ea"/>
              </a:endParaRPr>
            </a:p>
          </p:txBody>
        </p:sp>
        <p:sp>
          <p:nvSpPr>
            <p:cNvPr id="159" name="Freeform 103"/>
            <p:cNvSpPr/>
            <p:nvPr/>
          </p:nvSpPr>
          <p:spPr bwMode="auto">
            <a:xfrm>
              <a:off x="3435350" y="2657476"/>
              <a:ext cx="46038" cy="17463"/>
            </a:xfrm>
            <a:custGeom>
              <a:avLst/>
              <a:gdLst/>
              <a:ahLst/>
              <a:cxnLst>
                <a:cxn ang="0">
                  <a:pos x="166" y="0"/>
                </a:cxn>
                <a:cxn ang="0">
                  <a:pos x="173" y="33"/>
                </a:cxn>
                <a:cxn ang="0">
                  <a:pos x="7" y="67"/>
                </a:cxn>
                <a:cxn ang="0">
                  <a:pos x="0" y="34"/>
                </a:cxn>
                <a:cxn ang="0">
                  <a:pos x="166" y="0"/>
                </a:cxn>
              </a:cxnLst>
              <a:rect l="0" t="0" r="r" b="b"/>
              <a:pathLst>
                <a:path w="173" h="67">
                  <a:moveTo>
                    <a:pt x="166" y="0"/>
                  </a:moveTo>
                  <a:lnTo>
                    <a:pt x="173" y="33"/>
                  </a:lnTo>
                  <a:lnTo>
                    <a:pt x="7" y="67"/>
                  </a:lnTo>
                  <a:lnTo>
                    <a:pt x="0" y="34"/>
                  </a:lnTo>
                  <a:lnTo>
                    <a:pt x="166" y="0"/>
                  </a:lnTo>
                  <a:close/>
                </a:path>
              </a:pathLst>
            </a:custGeom>
            <a:grpFill/>
            <a:ln w="9525">
              <a:noFill/>
              <a:round/>
            </a:ln>
          </p:spPr>
          <p:txBody>
            <a:bodyPr/>
            <a:lstStyle/>
            <a:p>
              <a:pPr>
                <a:defRPr/>
              </a:pPr>
              <a:endParaRPr lang="en-US">
                <a:cs typeface="+mn-ea"/>
              </a:endParaRPr>
            </a:p>
          </p:txBody>
        </p:sp>
        <p:sp>
          <p:nvSpPr>
            <p:cNvPr id="160" name="Freeform 104"/>
            <p:cNvSpPr/>
            <p:nvPr/>
          </p:nvSpPr>
          <p:spPr bwMode="auto">
            <a:xfrm>
              <a:off x="3505200" y="2641601"/>
              <a:ext cx="46038" cy="19050"/>
            </a:xfrm>
            <a:custGeom>
              <a:avLst/>
              <a:gdLst/>
              <a:ahLst/>
              <a:cxnLst>
                <a:cxn ang="0">
                  <a:pos x="166" y="0"/>
                </a:cxn>
                <a:cxn ang="0">
                  <a:pos x="173" y="34"/>
                </a:cxn>
                <a:cxn ang="0">
                  <a:pos x="6" y="68"/>
                </a:cxn>
                <a:cxn ang="0">
                  <a:pos x="0" y="35"/>
                </a:cxn>
                <a:cxn ang="0">
                  <a:pos x="166" y="0"/>
                </a:cxn>
              </a:cxnLst>
              <a:rect l="0" t="0" r="r" b="b"/>
              <a:pathLst>
                <a:path w="173" h="68">
                  <a:moveTo>
                    <a:pt x="166" y="0"/>
                  </a:moveTo>
                  <a:lnTo>
                    <a:pt x="173" y="34"/>
                  </a:lnTo>
                  <a:lnTo>
                    <a:pt x="6" y="68"/>
                  </a:lnTo>
                  <a:lnTo>
                    <a:pt x="0" y="35"/>
                  </a:lnTo>
                  <a:lnTo>
                    <a:pt x="166" y="0"/>
                  </a:lnTo>
                  <a:close/>
                </a:path>
              </a:pathLst>
            </a:custGeom>
            <a:grpFill/>
            <a:ln w="9525">
              <a:noFill/>
              <a:round/>
            </a:ln>
          </p:spPr>
          <p:txBody>
            <a:bodyPr/>
            <a:lstStyle/>
            <a:p>
              <a:pPr>
                <a:defRPr/>
              </a:pPr>
              <a:endParaRPr lang="en-US">
                <a:cs typeface="+mn-ea"/>
              </a:endParaRPr>
            </a:p>
          </p:txBody>
        </p:sp>
        <p:sp>
          <p:nvSpPr>
            <p:cNvPr id="161" name="Freeform 105"/>
            <p:cNvSpPr/>
            <p:nvPr/>
          </p:nvSpPr>
          <p:spPr bwMode="auto">
            <a:xfrm>
              <a:off x="3576638" y="2628901"/>
              <a:ext cx="39688" cy="17463"/>
            </a:xfrm>
            <a:custGeom>
              <a:avLst/>
              <a:gdLst/>
              <a:ahLst/>
              <a:cxnLst>
                <a:cxn ang="0">
                  <a:pos x="143" y="0"/>
                </a:cxn>
                <a:cxn ang="0">
                  <a:pos x="0" y="29"/>
                </a:cxn>
                <a:cxn ang="0">
                  <a:pos x="7" y="63"/>
                </a:cxn>
                <a:cxn ang="0">
                  <a:pos x="150" y="33"/>
                </a:cxn>
                <a:cxn ang="0">
                  <a:pos x="150" y="0"/>
                </a:cxn>
                <a:cxn ang="0">
                  <a:pos x="143" y="0"/>
                </a:cxn>
              </a:cxnLst>
              <a:rect l="0" t="0" r="r" b="b"/>
              <a:pathLst>
                <a:path w="150" h="63">
                  <a:moveTo>
                    <a:pt x="143" y="0"/>
                  </a:moveTo>
                  <a:lnTo>
                    <a:pt x="0" y="29"/>
                  </a:lnTo>
                  <a:lnTo>
                    <a:pt x="7" y="63"/>
                  </a:lnTo>
                  <a:lnTo>
                    <a:pt x="150" y="33"/>
                  </a:lnTo>
                  <a:lnTo>
                    <a:pt x="150" y="0"/>
                  </a:lnTo>
                  <a:lnTo>
                    <a:pt x="143" y="0"/>
                  </a:lnTo>
                  <a:close/>
                </a:path>
              </a:pathLst>
            </a:custGeom>
            <a:grpFill/>
            <a:ln w="9525">
              <a:noFill/>
              <a:round/>
            </a:ln>
          </p:spPr>
          <p:txBody>
            <a:bodyPr/>
            <a:lstStyle/>
            <a:p>
              <a:pPr>
                <a:defRPr/>
              </a:pPr>
              <a:endParaRPr lang="en-US">
                <a:cs typeface="+mn-ea"/>
              </a:endParaRPr>
            </a:p>
          </p:txBody>
        </p:sp>
        <p:sp>
          <p:nvSpPr>
            <p:cNvPr id="162" name="Freeform 106"/>
            <p:cNvSpPr/>
            <p:nvPr/>
          </p:nvSpPr>
          <p:spPr bwMode="auto">
            <a:xfrm>
              <a:off x="3613150" y="2628901"/>
              <a:ext cx="3175" cy="1588"/>
            </a:xfrm>
            <a:custGeom>
              <a:avLst/>
              <a:gdLst/>
              <a:ahLst/>
              <a:cxnLst>
                <a:cxn ang="0">
                  <a:pos x="0" y="1"/>
                </a:cxn>
                <a:cxn ang="0">
                  <a:pos x="3" y="0"/>
                </a:cxn>
                <a:cxn ang="0">
                  <a:pos x="7" y="1"/>
                </a:cxn>
                <a:cxn ang="0">
                  <a:pos x="0" y="1"/>
                </a:cxn>
              </a:cxnLst>
              <a:rect l="0" t="0" r="r" b="b"/>
              <a:pathLst>
                <a:path w="7" h="1">
                  <a:moveTo>
                    <a:pt x="0" y="1"/>
                  </a:moveTo>
                  <a:lnTo>
                    <a:pt x="3" y="0"/>
                  </a:lnTo>
                  <a:lnTo>
                    <a:pt x="7" y="1"/>
                  </a:lnTo>
                  <a:lnTo>
                    <a:pt x="0" y="1"/>
                  </a:lnTo>
                  <a:close/>
                </a:path>
              </a:pathLst>
            </a:custGeom>
            <a:grpFill/>
            <a:ln w="9525">
              <a:noFill/>
              <a:round/>
            </a:ln>
          </p:spPr>
          <p:txBody>
            <a:bodyPr/>
            <a:lstStyle/>
            <a:p>
              <a:pPr>
                <a:defRPr/>
              </a:pPr>
              <a:endParaRPr lang="en-US">
                <a:cs typeface="+mn-ea"/>
              </a:endParaRPr>
            </a:p>
          </p:txBody>
        </p:sp>
        <p:sp>
          <p:nvSpPr>
            <p:cNvPr id="163" name="Freeform 107"/>
            <p:cNvSpPr/>
            <p:nvPr/>
          </p:nvSpPr>
          <p:spPr bwMode="auto">
            <a:xfrm>
              <a:off x="3613150" y="2628901"/>
              <a:ext cx="7938" cy="11113"/>
            </a:xfrm>
            <a:custGeom>
              <a:avLst/>
              <a:gdLst/>
              <a:ahLst/>
              <a:cxnLst>
                <a:cxn ang="0">
                  <a:pos x="31" y="5"/>
                </a:cxn>
                <a:cxn ang="0">
                  <a:pos x="23" y="38"/>
                </a:cxn>
                <a:cxn ang="0">
                  <a:pos x="0" y="33"/>
                </a:cxn>
                <a:cxn ang="0">
                  <a:pos x="7" y="0"/>
                </a:cxn>
                <a:cxn ang="0">
                  <a:pos x="31" y="5"/>
                </a:cxn>
              </a:cxnLst>
              <a:rect l="0" t="0" r="r" b="b"/>
              <a:pathLst>
                <a:path w="31" h="38">
                  <a:moveTo>
                    <a:pt x="31" y="5"/>
                  </a:moveTo>
                  <a:lnTo>
                    <a:pt x="23" y="38"/>
                  </a:lnTo>
                  <a:lnTo>
                    <a:pt x="0" y="33"/>
                  </a:lnTo>
                  <a:lnTo>
                    <a:pt x="7" y="0"/>
                  </a:lnTo>
                  <a:lnTo>
                    <a:pt x="31" y="5"/>
                  </a:lnTo>
                  <a:close/>
                </a:path>
              </a:pathLst>
            </a:custGeom>
            <a:grpFill/>
            <a:ln w="9525">
              <a:noFill/>
              <a:round/>
            </a:ln>
          </p:spPr>
          <p:txBody>
            <a:bodyPr/>
            <a:lstStyle/>
            <a:p>
              <a:pPr>
                <a:defRPr/>
              </a:pPr>
              <a:endParaRPr lang="en-US">
                <a:cs typeface="+mn-ea"/>
              </a:endParaRPr>
            </a:p>
          </p:txBody>
        </p:sp>
        <p:sp>
          <p:nvSpPr>
            <p:cNvPr id="164" name="Freeform 108"/>
            <p:cNvSpPr/>
            <p:nvPr/>
          </p:nvSpPr>
          <p:spPr bwMode="auto">
            <a:xfrm>
              <a:off x="3646488" y="2635251"/>
              <a:ext cx="46038" cy="19050"/>
            </a:xfrm>
            <a:custGeom>
              <a:avLst/>
              <a:gdLst/>
              <a:ahLst/>
              <a:cxnLst>
                <a:cxn ang="0">
                  <a:pos x="175" y="35"/>
                </a:cxn>
                <a:cxn ang="0">
                  <a:pos x="167" y="67"/>
                </a:cxn>
                <a:cxn ang="0">
                  <a:pos x="0" y="34"/>
                </a:cxn>
                <a:cxn ang="0">
                  <a:pos x="7" y="0"/>
                </a:cxn>
                <a:cxn ang="0">
                  <a:pos x="175" y="35"/>
                </a:cxn>
              </a:cxnLst>
              <a:rect l="0" t="0" r="r" b="b"/>
              <a:pathLst>
                <a:path w="175" h="67">
                  <a:moveTo>
                    <a:pt x="175" y="35"/>
                  </a:moveTo>
                  <a:lnTo>
                    <a:pt x="167" y="67"/>
                  </a:lnTo>
                  <a:lnTo>
                    <a:pt x="0" y="34"/>
                  </a:lnTo>
                  <a:lnTo>
                    <a:pt x="7" y="0"/>
                  </a:lnTo>
                  <a:lnTo>
                    <a:pt x="175" y="35"/>
                  </a:lnTo>
                  <a:close/>
                </a:path>
              </a:pathLst>
            </a:custGeom>
            <a:grpFill/>
            <a:ln w="9525">
              <a:noFill/>
              <a:round/>
            </a:ln>
          </p:spPr>
          <p:txBody>
            <a:bodyPr/>
            <a:lstStyle/>
            <a:p>
              <a:pPr>
                <a:defRPr/>
              </a:pPr>
              <a:endParaRPr lang="en-US">
                <a:cs typeface="+mn-ea"/>
              </a:endParaRPr>
            </a:p>
          </p:txBody>
        </p:sp>
        <p:sp>
          <p:nvSpPr>
            <p:cNvPr id="165" name="Freeform 109"/>
            <p:cNvSpPr/>
            <p:nvPr/>
          </p:nvSpPr>
          <p:spPr bwMode="auto">
            <a:xfrm>
              <a:off x="3716338" y="2651126"/>
              <a:ext cx="46038" cy="17463"/>
            </a:xfrm>
            <a:custGeom>
              <a:avLst/>
              <a:gdLst/>
              <a:ahLst/>
              <a:cxnLst>
                <a:cxn ang="0">
                  <a:pos x="174" y="35"/>
                </a:cxn>
                <a:cxn ang="0">
                  <a:pos x="166" y="67"/>
                </a:cxn>
                <a:cxn ang="0">
                  <a:pos x="0" y="34"/>
                </a:cxn>
                <a:cxn ang="0">
                  <a:pos x="7" y="0"/>
                </a:cxn>
                <a:cxn ang="0">
                  <a:pos x="174" y="35"/>
                </a:cxn>
              </a:cxnLst>
              <a:rect l="0" t="0" r="r" b="b"/>
              <a:pathLst>
                <a:path w="174" h="67">
                  <a:moveTo>
                    <a:pt x="174" y="35"/>
                  </a:moveTo>
                  <a:lnTo>
                    <a:pt x="166" y="67"/>
                  </a:lnTo>
                  <a:lnTo>
                    <a:pt x="0" y="34"/>
                  </a:lnTo>
                  <a:lnTo>
                    <a:pt x="7" y="0"/>
                  </a:lnTo>
                  <a:lnTo>
                    <a:pt x="174" y="35"/>
                  </a:lnTo>
                  <a:close/>
                </a:path>
              </a:pathLst>
            </a:custGeom>
            <a:grpFill/>
            <a:ln w="9525">
              <a:noFill/>
              <a:round/>
            </a:ln>
          </p:spPr>
          <p:txBody>
            <a:bodyPr/>
            <a:lstStyle/>
            <a:p>
              <a:pPr>
                <a:defRPr/>
              </a:pPr>
              <a:endParaRPr lang="en-US">
                <a:cs typeface="+mn-ea"/>
              </a:endParaRPr>
            </a:p>
          </p:txBody>
        </p:sp>
        <p:sp>
          <p:nvSpPr>
            <p:cNvPr id="166" name="Freeform 110"/>
            <p:cNvSpPr/>
            <p:nvPr/>
          </p:nvSpPr>
          <p:spPr bwMode="auto">
            <a:xfrm>
              <a:off x="3787775" y="2665413"/>
              <a:ext cx="46038" cy="17463"/>
            </a:xfrm>
            <a:custGeom>
              <a:avLst/>
              <a:gdLst/>
              <a:ahLst/>
              <a:cxnLst>
                <a:cxn ang="0">
                  <a:pos x="175" y="34"/>
                </a:cxn>
                <a:cxn ang="0">
                  <a:pos x="167" y="67"/>
                </a:cxn>
                <a:cxn ang="0">
                  <a:pos x="0" y="33"/>
                </a:cxn>
                <a:cxn ang="0">
                  <a:pos x="7" y="0"/>
                </a:cxn>
                <a:cxn ang="0">
                  <a:pos x="175" y="34"/>
                </a:cxn>
              </a:cxnLst>
              <a:rect l="0" t="0" r="r" b="b"/>
              <a:pathLst>
                <a:path w="175" h="67">
                  <a:moveTo>
                    <a:pt x="175" y="34"/>
                  </a:moveTo>
                  <a:lnTo>
                    <a:pt x="167" y="67"/>
                  </a:lnTo>
                  <a:lnTo>
                    <a:pt x="0" y="33"/>
                  </a:lnTo>
                  <a:lnTo>
                    <a:pt x="7" y="0"/>
                  </a:lnTo>
                  <a:lnTo>
                    <a:pt x="175" y="34"/>
                  </a:lnTo>
                  <a:close/>
                </a:path>
              </a:pathLst>
            </a:custGeom>
            <a:grpFill/>
            <a:ln w="9525">
              <a:noFill/>
              <a:round/>
            </a:ln>
          </p:spPr>
          <p:txBody>
            <a:bodyPr/>
            <a:lstStyle/>
            <a:p>
              <a:pPr>
                <a:defRPr/>
              </a:pPr>
              <a:endParaRPr lang="en-US">
                <a:cs typeface="+mn-ea"/>
              </a:endParaRPr>
            </a:p>
          </p:txBody>
        </p:sp>
        <p:sp>
          <p:nvSpPr>
            <p:cNvPr id="167" name="Freeform 111"/>
            <p:cNvSpPr/>
            <p:nvPr/>
          </p:nvSpPr>
          <p:spPr bwMode="auto">
            <a:xfrm>
              <a:off x="3857625" y="2679701"/>
              <a:ext cx="46038" cy="17463"/>
            </a:xfrm>
            <a:custGeom>
              <a:avLst/>
              <a:gdLst/>
              <a:ahLst/>
              <a:cxnLst>
                <a:cxn ang="0">
                  <a:pos x="174" y="34"/>
                </a:cxn>
                <a:cxn ang="0">
                  <a:pos x="167" y="67"/>
                </a:cxn>
                <a:cxn ang="0">
                  <a:pos x="0" y="33"/>
                </a:cxn>
                <a:cxn ang="0">
                  <a:pos x="7" y="0"/>
                </a:cxn>
                <a:cxn ang="0">
                  <a:pos x="174" y="34"/>
                </a:cxn>
              </a:cxnLst>
              <a:rect l="0" t="0" r="r" b="b"/>
              <a:pathLst>
                <a:path w="174" h="67">
                  <a:moveTo>
                    <a:pt x="174" y="34"/>
                  </a:moveTo>
                  <a:lnTo>
                    <a:pt x="167" y="67"/>
                  </a:lnTo>
                  <a:lnTo>
                    <a:pt x="0" y="33"/>
                  </a:lnTo>
                  <a:lnTo>
                    <a:pt x="7" y="0"/>
                  </a:lnTo>
                  <a:lnTo>
                    <a:pt x="174" y="34"/>
                  </a:lnTo>
                  <a:close/>
                </a:path>
              </a:pathLst>
            </a:custGeom>
            <a:grpFill/>
            <a:ln w="9525">
              <a:noFill/>
              <a:round/>
            </a:ln>
          </p:spPr>
          <p:txBody>
            <a:bodyPr/>
            <a:lstStyle/>
            <a:p>
              <a:pPr>
                <a:defRPr/>
              </a:pPr>
              <a:endParaRPr lang="en-US">
                <a:cs typeface="+mn-ea"/>
              </a:endParaRPr>
            </a:p>
          </p:txBody>
        </p:sp>
        <p:sp>
          <p:nvSpPr>
            <p:cNvPr id="168" name="Freeform 112"/>
            <p:cNvSpPr/>
            <p:nvPr/>
          </p:nvSpPr>
          <p:spPr bwMode="auto">
            <a:xfrm>
              <a:off x="3929063" y="2693988"/>
              <a:ext cx="44450" cy="17463"/>
            </a:xfrm>
            <a:custGeom>
              <a:avLst/>
              <a:gdLst/>
              <a:ahLst/>
              <a:cxnLst>
                <a:cxn ang="0">
                  <a:pos x="174" y="35"/>
                </a:cxn>
                <a:cxn ang="0">
                  <a:pos x="168" y="68"/>
                </a:cxn>
                <a:cxn ang="0">
                  <a:pos x="0" y="34"/>
                </a:cxn>
                <a:cxn ang="0">
                  <a:pos x="8" y="0"/>
                </a:cxn>
                <a:cxn ang="0">
                  <a:pos x="174" y="35"/>
                </a:cxn>
              </a:cxnLst>
              <a:rect l="0" t="0" r="r" b="b"/>
              <a:pathLst>
                <a:path w="174" h="68">
                  <a:moveTo>
                    <a:pt x="174" y="35"/>
                  </a:moveTo>
                  <a:lnTo>
                    <a:pt x="168" y="68"/>
                  </a:lnTo>
                  <a:lnTo>
                    <a:pt x="0" y="34"/>
                  </a:lnTo>
                  <a:lnTo>
                    <a:pt x="8" y="0"/>
                  </a:lnTo>
                  <a:lnTo>
                    <a:pt x="174" y="35"/>
                  </a:lnTo>
                  <a:close/>
                </a:path>
              </a:pathLst>
            </a:custGeom>
            <a:grpFill/>
            <a:ln w="9525">
              <a:noFill/>
              <a:round/>
            </a:ln>
          </p:spPr>
          <p:txBody>
            <a:bodyPr/>
            <a:lstStyle/>
            <a:p>
              <a:pPr>
                <a:defRPr/>
              </a:pPr>
              <a:endParaRPr lang="en-US">
                <a:cs typeface="+mn-ea"/>
              </a:endParaRPr>
            </a:p>
          </p:txBody>
        </p:sp>
        <p:sp>
          <p:nvSpPr>
            <p:cNvPr id="169" name="Freeform 113"/>
            <p:cNvSpPr/>
            <p:nvPr/>
          </p:nvSpPr>
          <p:spPr bwMode="auto">
            <a:xfrm>
              <a:off x="3998913" y="2708276"/>
              <a:ext cx="46038" cy="17463"/>
            </a:xfrm>
            <a:custGeom>
              <a:avLst/>
              <a:gdLst/>
              <a:ahLst/>
              <a:cxnLst>
                <a:cxn ang="0">
                  <a:pos x="174" y="35"/>
                </a:cxn>
                <a:cxn ang="0">
                  <a:pos x="167" y="67"/>
                </a:cxn>
                <a:cxn ang="0">
                  <a:pos x="0" y="34"/>
                </a:cxn>
                <a:cxn ang="0">
                  <a:pos x="7" y="0"/>
                </a:cxn>
                <a:cxn ang="0">
                  <a:pos x="174" y="35"/>
                </a:cxn>
              </a:cxnLst>
              <a:rect l="0" t="0" r="r" b="b"/>
              <a:pathLst>
                <a:path w="174" h="67">
                  <a:moveTo>
                    <a:pt x="174" y="35"/>
                  </a:moveTo>
                  <a:lnTo>
                    <a:pt x="167" y="67"/>
                  </a:lnTo>
                  <a:lnTo>
                    <a:pt x="0" y="34"/>
                  </a:lnTo>
                  <a:lnTo>
                    <a:pt x="7" y="0"/>
                  </a:lnTo>
                  <a:lnTo>
                    <a:pt x="174" y="35"/>
                  </a:lnTo>
                  <a:close/>
                </a:path>
              </a:pathLst>
            </a:custGeom>
            <a:grpFill/>
            <a:ln w="9525">
              <a:noFill/>
              <a:round/>
            </a:ln>
          </p:spPr>
          <p:txBody>
            <a:bodyPr/>
            <a:lstStyle/>
            <a:p>
              <a:pPr>
                <a:defRPr/>
              </a:pPr>
              <a:endParaRPr lang="en-US">
                <a:cs typeface="+mn-ea"/>
              </a:endParaRPr>
            </a:p>
          </p:txBody>
        </p:sp>
        <p:sp>
          <p:nvSpPr>
            <p:cNvPr id="170" name="Freeform 114"/>
            <p:cNvSpPr/>
            <p:nvPr/>
          </p:nvSpPr>
          <p:spPr bwMode="auto">
            <a:xfrm>
              <a:off x="4068763" y="2722563"/>
              <a:ext cx="46038" cy="17463"/>
            </a:xfrm>
            <a:custGeom>
              <a:avLst/>
              <a:gdLst/>
              <a:ahLst/>
              <a:cxnLst>
                <a:cxn ang="0">
                  <a:pos x="174" y="35"/>
                </a:cxn>
                <a:cxn ang="0">
                  <a:pos x="168" y="67"/>
                </a:cxn>
                <a:cxn ang="0">
                  <a:pos x="0" y="34"/>
                </a:cxn>
                <a:cxn ang="0">
                  <a:pos x="8" y="0"/>
                </a:cxn>
                <a:cxn ang="0">
                  <a:pos x="174" y="35"/>
                </a:cxn>
              </a:cxnLst>
              <a:rect l="0" t="0" r="r" b="b"/>
              <a:pathLst>
                <a:path w="174" h="67">
                  <a:moveTo>
                    <a:pt x="174" y="35"/>
                  </a:moveTo>
                  <a:lnTo>
                    <a:pt x="168" y="67"/>
                  </a:lnTo>
                  <a:lnTo>
                    <a:pt x="0" y="34"/>
                  </a:lnTo>
                  <a:lnTo>
                    <a:pt x="8" y="0"/>
                  </a:lnTo>
                  <a:lnTo>
                    <a:pt x="174" y="35"/>
                  </a:lnTo>
                  <a:close/>
                </a:path>
              </a:pathLst>
            </a:custGeom>
            <a:grpFill/>
            <a:ln w="9525">
              <a:noFill/>
              <a:round/>
            </a:ln>
          </p:spPr>
          <p:txBody>
            <a:bodyPr/>
            <a:lstStyle/>
            <a:p>
              <a:pPr>
                <a:defRPr/>
              </a:pPr>
              <a:endParaRPr lang="en-US">
                <a:cs typeface="+mn-ea"/>
              </a:endParaRPr>
            </a:p>
          </p:txBody>
        </p:sp>
        <p:sp>
          <p:nvSpPr>
            <p:cNvPr id="171" name="Freeform 115"/>
            <p:cNvSpPr/>
            <p:nvPr/>
          </p:nvSpPr>
          <p:spPr bwMode="auto">
            <a:xfrm>
              <a:off x="4140200" y="2736851"/>
              <a:ext cx="46038" cy="19050"/>
            </a:xfrm>
            <a:custGeom>
              <a:avLst/>
              <a:gdLst/>
              <a:ahLst/>
              <a:cxnLst>
                <a:cxn ang="0">
                  <a:pos x="174" y="34"/>
                </a:cxn>
                <a:cxn ang="0">
                  <a:pos x="167" y="68"/>
                </a:cxn>
                <a:cxn ang="0">
                  <a:pos x="0" y="33"/>
                </a:cxn>
                <a:cxn ang="0">
                  <a:pos x="7" y="0"/>
                </a:cxn>
                <a:cxn ang="0">
                  <a:pos x="174" y="34"/>
                </a:cxn>
              </a:cxnLst>
              <a:rect l="0" t="0" r="r" b="b"/>
              <a:pathLst>
                <a:path w="174" h="68">
                  <a:moveTo>
                    <a:pt x="174" y="34"/>
                  </a:moveTo>
                  <a:lnTo>
                    <a:pt x="167" y="68"/>
                  </a:lnTo>
                  <a:lnTo>
                    <a:pt x="0" y="33"/>
                  </a:lnTo>
                  <a:lnTo>
                    <a:pt x="7" y="0"/>
                  </a:lnTo>
                  <a:lnTo>
                    <a:pt x="174" y="34"/>
                  </a:lnTo>
                  <a:close/>
                </a:path>
              </a:pathLst>
            </a:custGeom>
            <a:grpFill/>
            <a:ln w="9525">
              <a:noFill/>
              <a:round/>
            </a:ln>
          </p:spPr>
          <p:txBody>
            <a:bodyPr/>
            <a:lstStyle/>
            <a:p>
              <a:pPr>
                <a:defRPr/>
              </a:pPr>
              <a:endParaRPr lang="en-US">
                <a:cs typeface="+mn-ea"/>
              </a:endParaRPr>
            </a:p>
          </p:txBody>
        </p:sp>
        <p:sp>
          <p:nvSpPr>
            <p:cNvPr id="172" name="Freeform 116"/>
            <p:cNvSpPr/>
            <p:nvPr/>
          </p:nvSpPr>
          <p:spPr bwMode="auto">
            <a:xfrm>
              <a:off x="4210050" y="2752726"/>
              <a:ext cx="46038" cy="17463"/>
            </a:xfrm>
            <a:custGeom>
              <a:avLst/>
              <a:gdLst/>
              <a:ahLst/>
              <a:cxnLst>
                <a:cxn ang="0">
                  <a:pos x="173" y="34"/>
                </a:cxn>
                <a:cxn ang="0">
                  <a:pos x="167" y="68"/>
                </a:cxn>
                <a:cxn ang="0">
                  <a:pos x="0" y="33"/>
                </a:cxn>
                <a:cxn ang="0">
                  <a:pos x="7" y="0"/>
                </a:cxn>
                <a:cxn ang="0">
                  <a:pos x="173" y="34"/>
                </a:cxn>
              </a:cxnLst>
              <a:rect l="0" t="0" r="r" b="b"/>
              <a:pathLst>
                <a:path w="173" h="68">
                  <a:moveTo>
                    <a:pt x="173" y="34"/>
                  </a:moveTo>
                  <a:lnTo>
                    <a:pt x="167" y="68"/>
                  </a:lnTo>
                  <a:lnTo>
                    <a:pt x="0" y="33"/>
                  </a:lnTo>
                  <a:lnTo>
                    <a:pt x="7" y="0"/>
                  </a:lnTo>
                  <a:lnTo>
                    <a:pt x="173" y="34"/>
                  </a:lnTo>
                  <a:close/>
                </a:path>
              </a:pathLst>
            </a:custGeom>
            <a:grpFill/>
            <a:ln w="9525">
              <a:noFill/>
              <a:round/>
            </a:ln>
          </p:spPr>
          <p:txBody>
            <a:bodyPr/>
            <a:lstStyle/>
            <a:p>
              <a:pPr>
                <a:defRPr/>
              </a:pPr>
              <a:endParaRPr lang="en-US">
                <a:cs typeface="+mn-ea"/>
              </a:endParaRPr>
            </a:p>
          </p:txBody>
        </p:sp>
        <p:sp>
          <p:nvSpPr>
            <p:cNvPr id="173" name="Freeform 117"/>
            <p:cNvSpPr/>
            <p:nvPr/>
          </p:nvSpPr>
          <p:spPr bwMode="auto">
            <a:xfrm>
              <a:off x="4281488" y="2767013"/>
              <a:ext cx="46038" cy="17463"/>
            </a:xfrm>
            <a:custGeom>
              <a:avLst/>
              <a:gdLst/>
              <a:ahLst/>
              <a:cxnLst>
                <a:cxn ang="0">
                  <a:pos x="173" y="35"/>
                </a:cxn>
                <a:cxn ang="0">
                  <a:pos x="166" y="69"/>
                </a:cxn>
                <a:cxn ang="0">
                  <a:pos x="0" y="34"/>
                </a:cxn>
                <a:cxn ang="0">
                  <a:pos x="6" y="0"/>
                </a:cxn>
                <a:cxn ang="0">
                  <a:pos x="173" y="35"/>
                </a:cxn>
              </a:cxnLst>
              <a:rect l="0" t="0" r="r" b="b"/>
              <a:pathLst>
                <a:path w="173" h="69">
                  <a:moveTo>
                    <a:pt x="173" y="35"/>
                  </a:moveTo>
                  <a:lnTo>
                    <a:pt x="166" y="69"/>
                  </a:lnTo>
                  <a:lnTo>
                    <a:pt x="0" y="34"/>
                  </a:lnTo>
                  <a:lnTo>
                    <a:pt x="6" y="0"/>
                  </a:lnTo>
                  <a:lnTo>
                    <a:pt x="173" y="35"/>
                  </a:lnTo>
                  <a:close/>
                </a:path>
              </a:pathLst>
            </a:custGeom>
            <a:grpFill/>
            <a:ln w="9525">
              <a:noFill/>
              <a:round/>
            </a:ln>
          </p:spPr>
          <p:txBody>
            <a:bodyPr/>
            <a:lstStyle/>
            <a:p>
              <a:pPr>
                <a:defRPr/>
              </a:pPr>
              <a:endParaRPr lang="en-US">
                <a:cs typeface="+mn-ea"/>
              </a:endParaRPr>
            </a:p>
          </p:txBody>
        </p:sp>
        <p:sp>
          <p:nvSpPr>
            <p:cNvPr id="174" name="Freeform 118"/>
            <p:cNvSpPr/>
            <p:nvPr/>
          </p:nvSpPr>
          <p:spPr bwMode="auto">
            <a:xfrm>
              <a:off x="4351338" y="2781301"/>
              <a:ext cx="46038" cy="17463"/>
            </a:xfrm>
            <a:custGeom>
              <a:avLst/>
              <a:gdLst/>
              <a:ahLst/>
              <a:cxnLst>
                <a:cxn ang="0">
                  <a:pos x="173" y="35"/>
                </a:cxn>
                <a:cxn ang="0">
                  <a:pos x="166" y="69"/>
                </a:cxn>
                <a:cxn ang="0">
                  <a:pos x="0" y="34"/>
                </a:cxn>
                <a:cxn ang="0">
                  <a:pos x="7" y="0"/>
                </a:cxn>
                <a:cxn ang="0">
                  <a:pos x="173" y="35"/>
                </a:cxn>
              </a:cxnLst>
              <a:rect l="0" t="0" r="r" b="b"/>
              <a:pathLst>
                <a:path w="173" h="69">
                  <a:moveTo>
                    <a:pt x="173" y="35"/>
                  </a:moveTo>
                  <a:lnTo>
                    <a:pt x="166" y="69"/>
                  </a:lnTo>
                  <a:lnTo>
                    <a:pt x="0" y="34"/>
                  </a:lnTo>
                  <a:lnTo>
                    <a:pt x="7" y="0"/>
                  </a:lnTo>
                  <a:lnTo>
                    <a:pt x="173" y="35"/>
                  </a:lnTo>
                  <a:close/>
                </a:path>
              </a:pathLst>
            </a:custGeom>
            <a:grpFill/>
            <a:ln w="9525">
              <a:noFill/>
              <a:round/>
            </a:ln>
          </p:spPr>
          <p:txBody>
            <a:bodyPr/>
            <a:lstStyle/>
            <a:p>
              <a:pPr>
                <a:defRPr/>
              </a:pPr>
              <a:endParaRPr lang="en-US">
                <a:cs typeface="+mn-ea"/>
              </a:endParaRPr>
            </a:p>
          </p:txBody>
        </p:sp>
        <p:sp>
          <p:nvSpPr>
            <p:cNvPr id="175" name="Freeform 119"/>
            <p:cNvSpPr/>
            <p:nvPr/>
          </p:nvSpPr>
          <p:spPr bwMode="auto">
            <a:xfrm>
              <a:off x="4422775" y="2795588"/>
              <a:ext cx="44450" cy="17463"/>
            </a:xfrm>
            <a:custGeom>
              <a:avLst/>
              <a:gdLst/>
              <a:ahLst/>
              <a:cxnLst>
                <a:cxn ang="0">
                  <a:pos x="173" y="35"/>
                </a:cxn>
                <a:cxn ang="0">
                  <a:pos x="166" y="68"/>
                </a:cxn>
                <a:cxn ang="0">
                  <a:pos x="0" y="34"/>
                </a:cxn>
                <a:cxn ang="0">
                  <a:pos x="6" y="0"/>
                </a:cxn>
                <a:cxn ang="0">
                  <a:pos x="173" y="35"/>
                </a:cxn>
              </a:cxnLst>
              <a:rect l="0" t="0" r="r" b="b"/>
              <a:pathLst>
                <a:path w="173" h="68">
                  <a:moveTo>
                    <a:pt x="173" y="35"/>
                  </a:moveTo>
                  <a:lnTo>
                    <a:pt x="166" y="68"/>
                  </a:lnTo>
                  <a:lnTo>
                    <a:pt x="0" y="34"/>
                  </a:lnTo>
                  <a:lnTo>
                    <a:pt x="6" y="0"/>
                  </a:lnTo>
                  <a:lnTo>
                    <a:pt x="173" y="35"/>
                  </a:lnTo>
                  <a:close/>
                </a:path>
              </a:pathLst>
            </a:custGeom>
            <a:grpFill/>
            <a:ln w="9525">
              <a:noFill/>
              <a:round/>
            </a:ln>
          </p:spPr>
          <p:txBody>
            <a:bodyPr/>
            <a:lstStyle/>
            <a:p>
              <a:pPr>
                <a:defRPr/>
              </a:pPr>
              <a:endParaRPr lang="en-US">
                <a:cs typeface="+mn-ea"/>
              </a:endParaRPr>
            </a:p>
          </p:txBody>
        </p:sp>
        <p:sp>
          <p:nvSpPr>
            <p:cNvPr id="176" name="Freeform 120"/>
            <p:cNvSpPr/>
            <p:nvPr/>
          </p:nvSpPr>
          <p:spPr bwMode="auto">
            <a:xfrm>
              <a:off x="4492625" y="2809876"/>
              <a:ext cx="46038" cy="17463"/>
            </a:xfrm>
            <a:custGeom>
              <a:avLst/>
              <a:gdLst/>
              <a:ahLst/>
              <a:cxnLst>
                <a:cxn ang="0">
                  <a:pos x="173" y="35"/>
                </a:cxn>
                <a:cxn ang="0">
                  <a:pos x="166" y="68"/>
                </a:cxn>
                <a:cxn ang="0">
                  <a:pos x="0" y="34"/>
                </a:cxn>
                <a:cxn ang="0">
                  <a:pos x="7" y="0"/>
                </a:cxn>
                <a:cxn ang="0">
                  <a:pos x="173" y="35"/>
                </a:cxn>
              </a:cxnLst>
              <a:rect l="0" t="0" r="r" b="b"/>
              <a:pathLst>
                <a:path w="173" h="68">
                  <a:moveTo>
                    <a:pt x="173" y="35"/>
                  </a:moveTo>
                  <a:lnTo>
                    <a:pt x="166" y="68"/>
                  </a:lnTo>
                  <a:lnTo>
                    <a:pt x="0" y="34"/>
                  </a:lnTo>
                  <a:lnTo>
                    <a:pt x="7" y="0"/>
                  </a:lnTo>
                  <a:lnTo>
                    <a:pt x="173" y="35"/>
                  </a:lnTo>
                  <a:close/>
                </a:path>
              </a:pathLst>
            </a:custGeom>
            <a:grpFill/>
            <a:ln w="9525">
              <a:noFill/>
              <a:round/>
            </a:ln>
          </p:spPr>
          <p:txBody>
            <a:bodyPr/>
            <a:lstStyle/>
            <a:p>
              <a:pPr>
                <a:defRPr/>
              </a:pPr>
              <a:endParaRPr lang="en-US">
                <a:cs typeface="+mn-ea"/>
              </a:endParaRPr>
            </a:p>
          </p:txBody>
        </p:sp>
        <p:sp>
          <p:nvSpPr>
            <p:cNvPr id="177" name="Freeform 121"/>
            <p:cNvSpPr/>
            <p:nvPr/>
          </p:nvSpPr>
          <p:spPr bwMode="auto">
            <a:xfrm>
              <a:off x="4562475" y="2824163"/>
              <a:ext cx="46038" cy="17463"/>
            </a:xfrm>
            <a:custGeom>
              <a:avLst/>
              <a:gdLst/>
              <a:ahLst/>
              <a:cxnLst>
                <a:cxn ang="0">
                  <a:pos x="174" y="34"/>
                </a:cxn>
                <a:cxn ang="0">
                  <a:pos x="167" y="68"/>
                </a:cxn>
                <a:cxn ang="0">
                  <a:pos x="0" y="33"/>
                </a:cxn>
                <a:cxn ang="0">
                  <a:pos x="7" y="0"/>
                </a:cxn>
                <a:cxn ang="0">
                  <a:pos x="174" y="34"/>
                </a:cxn>
              </a:cxnLst>
              <a:rect l="0" t="0" r="r" b="b"/>
              <a:pathLst>
                <a:path w="174" h="68">
                  <a:moveTo>
                    <a:pt x="174" y="34"/>
                  </a:moveTo>
                  <a:lnTo>
                    <a:pt x="167" y="68"/>
                  </a:lnTo>
                  <a:lnTo>
                    <a:pt x="0" y="33"/>
                  </a:lnTo>
                  <a:lnTo>
                    <a:pt x="7" y="0"/>
                  </a:lnTo>
                  <a:lnTo>
                    <a:pt x="174" y="34"/>
                  </a:lnTo>
                  <a:close/>
                </a:path>
              </a:pathLst>
            </a:custGeom>
            <a:grpFill/>
            <a:ln w="9525">
              <a:noFill/>
              <a:round/>
            </a:ln>
          </p:spPr>
          <p:txBody>
            <a:bodyPr/>
            <a:lstStyle/>
            <a:p>
              <a:pPr>
                <a:defRPr/>
              </a:pPr>
              <a:endParaRPr lang="en-US">
                <a:cs typeface="+mn-ea"/>
              </a:endParaRPr>
            </a:p>
          </p:txBody>
        </p:sp>
        <p:sp>
          <p:nvSpPr>
            <p:cNvPr id="178" name="Freeform 122"/>
            <p:cNvSpPr/>
            <p:nvPr/>
          </p:nvSpPr>
          <p:spPr bwMode="auto">
            <a:xfrm>
              <a:off x="4633913" y="2838451"/>
              <a:ext cx="6350" cy="11113"/>
            </a:xfrm>
            <a:custGeom>
              <a:avLst/>
              <a:gdLst/>
              <a:ahLst/>
              <a:cxnLst>
                <a:cxn ang="0">
                  <a:pos x="25" y="4"/>
                </a:cxn>
                <a:cxn ang="0">
                  <a:pos x="7" y="0"/>
                </a:cxn>
                <a:cxn ang="0">
                  <a:pos x="0" y="33"/>
                </a:cxn>
                <a:cxn ang="0">
                  <a:pos x="18" y="37"/>
                </a:cxn>
                <a:cxn ang="0">
                  <a:pos x="25" y="4"/>
                </a:cxn>
              </a:cxnLst>
              <a:rect l="0" t="0" r="r" b="b"/>
              <a:pathLst>
                <a:path w="25" h="37">
                  <a:moveTo>
                    <a:pt x="25" y="4"/>
                  </a:moveTo>
                  <a:lnTo>
                    <a:pt x="7" y="0"/>
                  </a:lnTo>
                  <a:lnTo>
                    <a:pt x="0" y="33"/>
                  </a:lnTo>
                  <a:lnTo>
                    <a:pt x="18" y="37"/>
                  </a:lnTo>
                  <a:lnTo>
                    <a:pt x="25" y="4"/>
                  </a:lnTo>
                  <a:close/>
                </a:path>
              </a:pathLst>
            </a:custGeom>
            <a:grpFill/>
            <a:ln w="9525">
              <a:noFill/>
              <a:round/>
            </a:ln>
          </p:spPr>
          <p:txBody>
            <a:bodyPr/>
            <a:lstStyle/>
            <a:p>
              <a:pPr>
                <a:defRPr/>
              </a:pPr>
              <a:endParaRPr lang="en-US">
                <a:cs typeface="+mn-ea"/>
              </a:endParaRPr>
            </a:p>
          </p:txBody>
        </p:sp>
        <p:sp>
          <p:nvSpPr>
            <p:cNvPr id="179" name="Freeform 123"/>
            <p:cNvSpPr/>
            <p:nvPr/>
          </p:nvSpPr>
          <p:spPr bwMode="auto">
            <a:xfrm>
              <a:off x="3092450" y="2084388"/>
              <a:ext cx="46038" cy="19050"/>
            </a:xfrm>
            <a:custGeom>
              <a:avLst/>
              <a:gdLst/>
              <a:ahLst/>
              <a:cxnLst>
                <a:cxn ang="0">
                  <a:pos x="165" y="0"/>
                </a:cxn>
                <a:cxn ang="0">
                  <a:pos x="173" y="32"/>
                </a:cxn>
                <a:cxn ang="0">
                  <a:pos x="8" y="72"/>
                </a:cxn>
                <a:cxn ang="0">
                  <a:pos x="0" y="39"/>
                </a:cxn>
                <a:cxn ang="0">
                  <a:pos x="165" y="0"/>
                </a:cxn>
              </a:cxnLst>
              <a:rect l="0" t="0" r="r" b="b"/>
              <a:pathLst>
                <a:path w="173" h="72">
                  <a:moveTo>
                    <a:pt x="165" y="0"/>
                  </a:moveTo>
                  <a:lnTo>
                    <a:pt x="173" y="32"/>
                  </a:lnTo>
                  <a:lnTo>
                    <a:pt x="8" y="72"/>
                  </a:lnTo>
                  <a:lnTo>
                    <a:pt x="0" y="39"/>
                  </a:lnTo>
                  <a:lnTo>
                    <a:pt x="165" y="0"/>
                  </a:lnTo>
                  <a:close/>
                </a:path>
              </a:pathLst>
            </a:custGeom>
            <a:grpFill/>
            <a:ln w="9525">
              <a:noFill/>
              <a:round/>
            </a:ln>
          </p:spPr>
          <p:txBody>
            <a:bodyPr/>
            <a:lstStyle/>
            <a:p>
              <a:pPr>
                <a:defRPr/>
              </a:pPr>
              <a:endParaRPr lang="en-US">
                <a:cs typeface="+mn-ea"/>
              </a:endParaRPr>
            </a:p>
          </p:txBody>
        </p:sp>
        <p:sp>
          <p:nvSpPr>
            <p:cNvPr id="180" name="Freeform 124"/>
            <p:cNvSpPr/>
            <p:nvPr/>
          </p:nvSpPr>
          <p:spPr bwMode="auto">
            <a:xfrm>
              <a:off x="3162300" y="2066926"/>
              <a:ext cx="46038" cy="19050"/>
            </a:xfrm>
            <a:custGeom>
              <a:avLst/>
              <a:gdLst/>
              <a:ahLst/>
              <a:cxnLst>
                <a:cxn ang="0">
                  <a:pos x="165" y="0"/>
                </a:cxn>
                <a:cxn ang="0">
                  <a:pos x="173" y="32"/>
                </a:cxn>
                <a:cxn ang="0">
                  <a:pos x="7" y="72"/>
                </a:cxn>
                <a:cxn ang="0">
                  <a:pos x="0" y="38"/>
                </a:cxn>
                <a:cxn ang="0">
                  <a:pos x="165" y="0"/>
                </a:cxn>
              </a:cxnLst>
              <a:rect l="0" t="0" r="r" b="b"/>
              <a:pathLst>
                <a:path w="173" h="72">
                  <a:moveTo>
                    <a:pt x="165" y="0"/>
                  </a:moveTo>
                  <a:lnTo>
                    <a:pt x="173" y="32"/>
                  </a:lnTo>
                  <a:lnTo>
                    <a:pt x="7" y="72"/>
                  </a:lnTo>
                  <a:lnTo>
                    <a:pt x="0" y="38"/>
                  </a:lnTo>
                  <a:lnTo>
                    <a:pt x="165" y="0"/>
                  </a:lnTo>
                  <a:close/>
                </a:path>
              </a:pathLst>
            </a:custGeom>
            <a:grpFill/>
            <a:ln w="9525">
              <a:noFill/>
              <a:round/>
            </a:ln>
          </p:spPr>
          <p:txBody>
            <a:bodyPr/>
            <a:lstStyle/>
            <a:p>
              <a:pPr>
                <a:defRPr/>
              </a:pPr>
              <a:endParaRPr lang="en-US">
                <a:cs typeface="+mn-ea"/>
              </a:endParaRPr>
            </a:p>
          </p:txBody>
        </p:sp>
        <p:sp>
          <p:nvSpPr>
            <p:cNvPr id="181" name="Freeform 125"/>
            <p:cNvSpPr/>
            <p:nvPr/>
          </p:nvSpPr>
          <p:spPr bwMode="auto">
            <a:xfrm>
              <a:off x="3232150" y="2051051"/>
              <a:ext cx="46038" cy="19050"/>
            </a:xfrm>
            <a:custGeom>
              <a:avLst/>
              <a:gdLst/>
              <a:ahLst/>
              <a:cxnLst>
                <a:cxn ang="0">
                  <a:pos x="166" y="0"/>
                </a:cxn>
                <a:cxn ang="0">
                  <a:pos x="173" y="33"/>
                </a:cxn>
                <a:cxn ang="0">
                  <a:pos x="8" y="73"/>
                </a:cxn>
                <a:cxn ang="0">
                  <a:pos x="0" y="39"/>
                </a:cxn>
                <a:cxn ang="0">
                  <a:pos x="166" y="0"/>
                </a:cxn>
              </a:cxnLst>
              <a:rect l="0" t="0" r="r" b="b"/>
              <a:pathLst>
                <a:path w="173" h="73">
                  <a:moveTo>
                    <a:pt x="166" y="0"/>
                  </a:moveTo>
                  <a:lnTo>
                    <a:pt x="173" y="33"/>
                  </a:lnTo>
                  <a:lnTo>
                    <a:pt x="8" y="73"/>
                  </a:lnTo>
                  <a:lnTo>
                    <a:pt x="0" y="39"/>
                  </a:lnTo>
                  <a:lnTo>
                    <a:pt x="166" y="0"/>
                  </a:lnTo>
                  <a:close/>
                </a:path>
              </a:pathLst>
            </a:custGeom>
            <a:grpFill/>
            <a:ln w="9525">
              <a:noFill/>
              <a:round/>
            </a:ln>
          </p:spPr>
          <p:txBody>
            <a:bodyPr/>
            <a:lstStyle/>
            <a:p>
              <a:pPr>
                <a:defRPr/>
              </a:pPr>
              <a:endParaRPr lang="en-US">
                <a:cs typeface="+mn-ea"/>
              </a:endParaRPr>
            </a:p>
          </p:txBody>
        </p:sp>
        <p:sp>
          <p:nvSpPr>
            <p:cNvPr id="182" name="Freeform 126"/>
            <p:cNvSpPr/>
            <p:nvPr/>
          </p:nvSpPr>
          <p:spPr bwMode="auto">
            <a:xfrm>
              <a:off x="3302000" y="2033588"/>
              <a:ext cx="46038" cy="19050"/>
            </a:xfrm>
            <a:custGeom>
              <a:avLst/>
              <a:gdLst/>
              <a:ahLst/>
              <a:cxnLst>
                <a:cxn ang="0">
                  <a:pos x="165" y="0"/>
                </a:cxn>
                <a:cxn ang="0">
                  <a:pos x="173" y="33"/>
                </a:cxn>
                <a:cxn ang="0">
                  <a:pos x="8" y="73"/>
                </a:cxn>
                <a:cxn ang="0">
                  <a:pos x="0" y="40"/>
                </a:cxn>
                <a:cxn ang="0">
                  <a:pos x="165" y="0"/>
                </a:cxn>
              </a:cxnLst>
              <a:rect l="0" t="0" r="r" b="b"/>
              <a:pathLst>
                <a:path w="173" h="73">
                  <a:moveTo>
                    <a:pt x="165" y="0"/>
                  </a:moveTo>
                  <a:lnTo>
                    <a:pt x="173" y="33"/>
                  </a:lnTo>
                  <a:lnTo>
                    <a:pt x="8" y="73"/>
                  </a:lnTo>
                  <a:lnTo>
                    <a:pt x="0" y="40"/>
                  </a:lnTo>
                  <a:lnTo>
                    <a:pt x="165" y="0"/>
                  </a:lnTo>
                  <a:close/>
                </a:path>
              </a:pathLst>
            </a:custGeom>
            <a:grpFill/>
            <a:ln w="9525">
              <a:noFill/>
              <a:round/>
            </a:ln>
          </p:spPr>
          <p:txBody>
            <a:bodyPr/>
            <a:lstStyle/>
            <a:p>
              <a:pPr>
                <a:defRPr/>
              </a:pPr>
              <a:endParaRPr lang="en-US">
                <a:cs typeface="+mn-ea"/>
              </a:endParaRPr>
            </a:p>
          </p:txBody>
        </p:sp>
        <p:sp>
          <p:nvSpPr>
            <p:cNvPr id="183" name="Freeform 127"/>
            <p:cNvSpPr/>
            <p:nvPr/>
          </p:nvSpPr>
          <p:spPr bwMode="auto">
            <a:xfrm>
              <a:off x="3371850" y="2017713"/>
              <a:ext cx="46038" cy="19050"/>
            </a:xfrm>
            <a:custGeom>
              <a:avLst/>
              <a:gdLst/>
              <a:ahLst/>
              <a:cxnLst>
                <a:cxn ang="0">
                  <a:pos x="165" y="0"/>
                </a:cxn>
                <a:cxn ang="0">
                  <a:pos x="173" y="33"/>
                </a:cxn>
                <a:cxn ang="0">
                  <a:pos x="7" y="72"/>
                </a:cxn>
                <a:cxn ang="0">
                  <a:pos x="0" y="40"/>
                </a:cxn>
                <a:cxn ang="0">
                  <a:pos x="165" y="0"/>
                </a:cxn>
              </a:cxnLst>
              <a:rect l="0" t="0" r="r" b="b"/>
              <a:pathLst>
                <a:path w="173" h="72">
                  <a:moveTo>
                    <a:pt x="165" y="0"/>
                  </a:moveTo>
                  <a:lnTo>
                    <a:pt x="173" y="33"/>
                  </a:lnTo>
                  <a:lnTo>
                    <a:pt x="7" y="72"/>
                  </a:lnTo>
                  <a:lnTo>
                    <a:pt x="0" y="40"/>
                  </a:lnTo>
                  <a:lnTo>
                    <a:pt x="165" y="0"/>
                  </a:lnTo>
                  <a:close/>
                </a:path>
              </a:pathLst>
            </a:custGeom>
            <a:grpFill/>
            <a:ln w="9525">
              <a:noFill/>
              <a:round/>
            </a:ln>
          </p:spPr>
          <p:txBody>
            <a:bodyPr/>
            <a:lstStyle/>
            <a:p>
              <a:pPr>
                <a:defRPr/>
              </a:pPr>
              <a:endParaRPr lang="en-US">
                <a:cs typeface="+mn-ea"/>
              </a:endParaRPr>
            </a:p>
          </p:txBody>
        </p:sp>
        <p:sp>
          <p:nvSpPr>
            <p:cNvPr id="184" name="Freeform 128"/>
            <p:cNvSpPr/>
            <p:nvPr/>
          </p:nvSpPr>
          <p:spPr bwMode="auto">
            <a:xfrm>
              <a:off x="3441700" y="2000251"/>
              <a:ext cx="46038" cy="19050"/>
            </a:xfrm>
            <a:custGeom>
              <a:avLst/>
              <a:gdLst/>
              <a:ahLst/>
              <a:cxnLst>
                <a:cxn ang="0">
                  <a:pos x="166" y="0"/>
                </a:cxn>
                <a:cxn ang="0">
                  <a:pos x="173" y="32"/>
                </a:cxn>
                <a:cxn ang="0">
                  <a:pos x="8" y="72"/>
                </a:cxn>
                <a:cxn ang="0">
                  <a:pos x="0" y="40"/>
                </a:cxn>
                <a:cxn ang="0">
                  <a:pos x="166" y="0"/>
                </a:cxn>
              </a:cxnLst>
              <a:rect l="0" t="0" r="r" b="b"/>
              <a:pathLst>
                <a:path w="173" h="72">
                  <a:moveTo>
                    <a:pt x="166" y="0"/>
                  </a:moveTo>
                  <a:lnTo>
                    <a:pt x="173" y="32"/>
                  </a:lnTo>
                  <a:lnTo>
                    <a:pt x="8" y="72"/>
                  </a:lnTo>
                  <a:lnTo>
                    <a:pt x="0" y="40"/>
                  </a:lnTo>
                  <a:lnTo>
                    <a:pt x="166" y="0"/>
                  </a:lnTo>
                  <a:close/>
                </a:path>
              </a:pathLst>
            </a:custGeom>
            <a:grpFill/>
            <a:ln w="9525">
              <a:noFill/>
              <a:round/>
            </a:ln>
          </p:spPr>
          <p:txBody>
            <a:bodyPr/>
            <a:lstStyle/>
            <a:p>
              <a:pPr>
                <a:defRPr/>
              </a:pPr>
              <a:endParaRPr lang="en-US">
                <a:cs typeface="+mn-ea"/>
              </a:endParaRPr>
            </a:p>
          </p:txBody>
        </p:sp>
        <p:sp>
          <p:nvSpPr>
            <p:cNvPr id="185" name="Freeform 129"/>
            <p:cNvSpPr/>
            <p:nvPr/>
          </p:nvSpPr>
          <p:spPr bwMode="auto">
            <a:xfrm>
              <a:off x="3511550" y="1984376"/>
              <a:ext cx="46038" cy="19050"/>
            </a:xfrm>
            <a:custGeom>
              <a:avLst/>
              <a:gdLst/>
              <a:ahLst/>
              <a:cxnLst>
                <a:cxn ang="0">
                  <a:pos x="165" y="0"/>
                </a:cxn>
                <a:cxn ang="0">
                  <a:pos x="173" y="32"/>
                </a:cxn>
                <a:cxn ang="0">
                  <a:pos x="8" y="72"/>
                </a:cxn>
                <a:cxn ang="0">
                  <a:pos x="0" y="39"/>
                </a:cxn>
                <a:cxn ang="0">
                  <a:pos x="165" y="0"/>
                </a:cxn>
              </a:cxnLst>
              <a:rect l="0" t="0" r="r" b="b"/>
              <a:pathLst>
                <a:path w="173" h="72">
                  <a:moveTo>
                    <a:pt x="165" y="0"/>
                  </a:moveTo>
                  <a:lnTo>
                    <a:pt x="173" y="32"/>
                  </a:lnTo>
                  <a:lnTo>
                    <a:pt x="8" y="72"/>
                  </a:lnTo>
                  <a:lnTo>
                    <a:pt x="0" y="39"/>
                  </a:lnTo>
                  <a:lnTo>
                    <a:pt x="165" y="0"/>
                  </a:lnTo>
                  <a:close/>
                </a:path>
              </a:pathLst>
            </a:custGeom>
            <a:grpFill/>
            <a:ln w="9525">
              <a:noFill/>
              <a:round/>
            </a:ln>
          </p:spPr>
          <p:txBody>
            <a:bodyPr/>
            <a:lstStyle/>
            <a:p>
              <a:pPr>
                <a:defRPr/>
              </a:pPr>
              <a:endParaRPr lang="en-US">
                <a:cs typeface="+mn-ea"/>
              </a:endParaRPr>
            </a:p>
          </p:txBody>
        </p:sp>
        <p:sp>
          <p:nvSpPr>
            <p:cNvPr id="186" name="Freeform 130"/>
            <p:cNvSpPr/>
            <p:nvPr/>
          </p:nvSpPr>
          <p:spPr bwMode="auto">
            <a:xfrm>
              <a:off x="3582988" y="1970088"/>
              <a:ext cx="33338" cy="15875"/>
            </a:xfrm>
            <a:custGeom>
              <a:avLst/>
              <a:gdLst/>
              <a:ahLst/>
              <a:cxnLst>
                <a:cxn ang="0">
                  <a:pos x="117" y="0"/>
                </a:cxn>
                <a:cxn ang="0">
                  <a:pos x="0" y="28"/>
                </a:cxn>
                <a:cxn ang="0">
                  <a:pos x="7" y="61"/>
                </a:cxn>
                <a:cxn ang="0">
                  <a:pos x="125" y="33"/>
                </a:cxn>
                <a:cxn ang="0">
                  <a:pos x="125" y="0"/>
                </a:cxn>
                <a:cxn ang="0">
                  <a:pos x="117" y="0"/>
                </a:cxn>
              </a:cxnLst>
              <a:rect l="0" t="0" r="r" b="b"/>
              <a:pathLst>
                <a:path w="125" h="61">
                  <a:moveTo>
                    <a:pt x="117" y="0"/>
                  </a:moveTo>
                  <a:lnTo>
                    <a:pt x="0" y="28"/>
                  </a:lnTo>
                  <a:lnTo>
                    <a:pt x="7" y="61"/>
                  </a:lnTo>
                  <a:lnTo>
                    <a:pt x="125" y="33"/>
                  </a:lnTo>
                  <a:lnTo>
                    <a:pt x="125" y="0"/>
                  </a:lnTo>
                  <a:lnTo>
                    <a:pt x="117" y="0"/>
                  </a:lnTo>
                  <a:close/>
                </a:path>
              </a:pathLst>
            </a:custGeom>
            <a:grpFill/>
            <a:ln w="9525">
              <a:noFill/>
              <a:round/>
            </a:ln>
          </p:spPr>
          <p:txBody>
            <a:bodyPr/>
            <a:lstStyle/>
            <a:p>
              <a:pPr>
                <a:defRPr/>
              </a:pPr>
              <a:endParaRPr lang="en-US">
                <a:cs typeface="+mn-ea"/>
              </a:endParaRPr>
            </a:p>
          </p:txBody>
        </p:sp>
        <p:sp>
          <p:nvSpPr>
            <p:cNvPr id="187" name="Freeform 131"/>
            <p:cNvSpPr/>
            <p:nvPr/>
          </p:nvSpPr>
          <p:spPr bwMode="auto">
            <a:xfrm>
              <a:off x="3613150" y="1970088"/>
              <a:ext cx="3175" cy="1588"/>
            </a:xfrm>
            <a:custGeom>
              <a:avLst/>
              <a:gdLst/>
              <a:ahLst/>
              <a:cxnLst>
                <a:cxn ang="0">
                  <a:pos x="0" y="1"/>
                </a:cxn>
                <a:cxn ang="0">
                  <a:pos x="4" y="0"/>
                </a:cxn>
                <a:cxn ang="0">
                  <a:pos x="8" y="1"/>
                </a:cxn>
                <a:cxn ang="0">
                  <a:pos x="0" y="1"/>
                </a:cxn>
              </a:cxnLst>
              <a:rect l="0" t="0" r="r" b="b"/>
              <a:pathLst>
                <a:path w="8" h="1">
                  <a:moveTo>
                    <a:pt x="0" y="1"/>
                  </a:moveTo>
                  <a:lnTo>
                    <a:pt x="4" y="0"/>
                  </a:lnTo>
                  <a:lnTo>
                    <a:pt x="8" y="1"/>
                  </a:lnTo>
                  <a:lnTo>
                    <a:pt x="0" y="1"/>
                  </a:lnTo>
                  <a:close/>
                </a:path>
              </a:pathLst>
            </a:custGeom>
            <a:grpFill/>
            <a:ln w="9525">
              <a:noFill/>
              <a:round/>
            </a:ln>
          </p:spPr>
          <p:txBody>
            <a:bodyPr/>
            <a:lstStyle/>
            <a:p>
              <a:pPr>
                <a:defRPr/>
              </a:pPr>
              <a:endParaRPr lang="en-US">
                <a:cs typeface="+mn-ea"/>
              </a:endParaRPr>
            </a:p>
          </p:txBody>
        </p:sp>
        <p:sp>
          <p:nvSpPr>
            <p:cNvPr id="188" name="Freeform 132"/>
            <p:cNvSpPr/>
            <p:nvPr/>
          </p:nvSpPr>
          <p:spPr bwMode="auto">
            <a:xfrm>
              <a:off x="3613150" y="1970088"/>
              <a:ext cx="14288" cy="11113"/>
            </a:xfrm>
            <a:custGeom>
              <a:avLst/>
              <a:gdLst/>
              <a:ahLst/>
              <a:cxnLst>
                <a:cxn ang="0">
                  <a:pos x="56" y="11"/>
                </a:cxn>
                <a:cxn ang="0">
                  <a:pos x="48" y="45"/>
                </a:cxn>
                <a:cxn ang="0">
                  <a:pos x="0" y="33"/>
                </a:cxn>
                <a:cxn ang="0">
                  <a:pos x="8" y="0"/>
                </a:cxn>
                <a:cxn ang="0">
                  <a:pos x="56" y="11"/>
                </a:cxn>
              </a:cxnLst>
              <a:rect l="0" t="0" r="r" b="b"/>
              <a:pathLst>
                <a:path w="56" h="45">
                  <a:moveTo>
                    <a:pt x="56" y="11"/>
                  </a:moveTo>
                  <a:lnTo>
                    <a:pt x="48" y="45"/>
                  </a:lnTo>
                  <a:lnTo>
                    <a:pt x="0" y="33"/>
                  </a:lnTo>
                  <a:lnTo>
                    <a:pt x="8" y="0"/>
                  </a:lnTo>
                  <a:lnTo>
                    <a:pt x="56" y="11"/>
                  </a:lnTo>
                  <a:close/>
                </a:path>
              </a:pathLst>
            </a:custGeom>
            <a:grpFill/>
            <a:ln w="9525">
              <a:noFill/>
              <a:round/>
            </a:ln>
          </p:spPr>
          <p:txBody>
            <a:bodyPr/>
            <a:lstStyle/>
            <a:p>
              <a:pPr>
                <a:defRPr/>
              </a:pPr>
              <a:endParaRPr lang="en-US">
                <a:cs typeface="+mn-ea"/>
              </a:endParaRPr>
            </a:p>
          </p:txBody>
        </p:sp>
        <p:sp>
          <p:nvSpPr>
            <p:cNvPr id="189" name="Freeform 133"/>
            <p:cNvSpPr/>
            <p:nvPr/>
          </p:nvSpPr>
          <p:spPr bwMode="auto">
            <a:xfrm>
              <a:off x="3652838" y="1979613"/>
              <a:ext cx="44450" cy="19050"/>
            </a:xfrm>
            <a:custGeom>
              <a:avLst/>
              <a:gdLst/>
              <a:ahLst/>
              <a:cxnLst>
                <a:cxn ang="0">
                  <a:pos x="173" y="40"/>
                </a:cxn>
                <a:cxn ang="0">
                  <a:pos x="166" y="74"/>
                </a:cxn>
                <a:cxn ang="0">
                  <a:pos x="0" y="34"/>
                </a:cxn>
                <a:cxn ang="0">
                  <a:pos x="8" y="0"/>
                </a:cxn>
                <a:cxn ang="0">
                  <a:pos x="173" y="40"/>
                </a:cxn>
              </a:cxnLst>
              <a:rect l="0" t="0" r="r" b="b"/>
              <a:pathLst>
                <a:path w="173" h="74">
                  <a:moveTo>
                    <a:pt x="173" y="40"/>
                  </a:moveTo>
                  <a:lnTo>
                    <a:pt x="166" y="74"/>
                  </a:lnTo>
                  <a:lnTo>
                    <a:pt x="0" y="34"/>
                  </a:lnTo>
                  <a:lnTo>
                    <a:pt x="8" y="0"/>
                  </a:lnTo>
                  <a:lnTo>
                    <a:pt x="173" y="40"/>
                  </a:lnTo>
                  <a:close/>
                </a:path>
              </a:pathLst>
            </a:custGeom>
            <a:grpFill/>
            <a:ln w="9525">
              <a:noFill/>
              <a:round/>
            </a:ln>
          </p:spPr>
          <p:txBody>
            <a:bodyPr/>
            <a:lstStyle/>
            <a:p>
              <a:pPr>
                <a:defRPr/>
              </a:pPr>
              <a:endParaRPr lang="en-US">
                <a:cs typeface="+mn-ea"/>
              </a:endParaRPr>
            </a:p>
          </p:txBody>
        </p:sp>
        <p:sp>
          <p:nvSpPr>
            <p:cNvPr id="190" name="Freeform 134"/>
            <p:cNvSpPr/>
            <p:nvPr/>
          </p:nvSpPr>
          <p:spPr bwMode="auto">
            <a:xfrm>
              <a:off x="3722688" y="1995488"/>
              <a:ext cx="46038" cy="19050"/>
            </a:xfrm>
            <a:custGeom>
              <a:avLst/>
              <a:gdLst/>
              <a:ahLst/>
              <a:cxnLst>
                <a:cxn ang="0">
                  <a:pos x="173" y="39"/>
                </a:cxn>
                <a:cxn ang="0">
                  <a:pos x="165" y="72"/>
                </a:cxn>
                <a:cxn ang="0">
                  <a:pos x="0" y="33"/>
                </a:cxn>
                <a:cxn ang="0">
                  <a:pos x="8" y="0"/>
                </a:cxn>
                <a:cxn ang="0">
                  <a:pos x="173" y="39"/>
                </a:cxn>
              </a:cxnLst>
              <a:rect l="0" t="0" r="r" b="b"/>
              <a:pathLst>
                <a:path w="173" h="72">
                  <a:moveTo>
                    <a:pt x="173" y="39"/>
                  </a:moveTo>
                  <a:lnTo>
                    <a:pt x="165" y="72"/>
                  </a:lnTo>
                  <a:lnTo>
                    <a:pt x="0" y="33"/>
                  </a:lnTo>
                  <a:lnTo>
                    <a:pt x="8" y="0"/>
                  </a:lnTo>
                  <a:lnTo>
                    <a:pt x="173" y="39"/>
                  </a:lnTo>
                  <a:close/>
                </a:path>
              </a:pathLst>
            </a:custGeom>
            <a:grpFill/>
            <a:ln w="9525">
              <a:noFill/>
              <a:round/>
            </a:ln>
          </p:spPr>
          <p:txBody>
            <a:bodyPr/>
            <a:lstStyle/>
            <a:p>
              <a:pPr>
                <a:defRPr/>
              </a:pPr>
              <a:endParaRPr lang="en-US">
                <a:cs typeface="+mn-ea"/>
              </a:endParaRPr>
            </a:p>
          </p:txBody>
        </p:sp>
        <p:sp>
          <p:nvSpPr>
            <p:cNvPr id="191" name="Freeform 135"/>
            <p:cNvSpPr/>
            <p:nvPr/>
          </p:nvSpPr>
          <p:spPr bwMode="auto">
            <a:xfrm>
              <a:off x="3792538" y="2012951"/>
              <a:ext cx="46038" cy="19050"/>
            </a:xfrm>
            <a:custGeom>
              <a:avLst/>
              <a:gdLst/>
              <a:ahLst/>
              <a:cxnLst>
                <a:cxn ang="0">
                  <a:pos x="173" y="39"/>
                </a:cxn>
                <a:cxn ang="0">
                  <a:pos x="165" y="72"/>
                </a:cxn>
                <a:cxn ang="0">
                  <a:pos x="0" y="33"/>
                </a:cxn>
                <a:cxn ang="0">
                  <a:pos x="7" y="0"/>
                </a:cxn>
                <a:cxn ang="0">
                  <a:pos x="173" y="39"/>
                </a:cxn>
              </a:cxnLst>
              <a:rect l="0" t="0" r="r" b="b"/>
              <a:pathLst>
                <a:path w="173" h="72">
                  <a:moveTo>
                    <a:pt x="173" y="39"/>
                  </a:moveTo>
                  <a:lnTo>
                    <a:pt x="165" y="72"/>
                  </a:lnTo>
                  <a:lnTo>
                    <a:pt x="0" y="33"/>
                  </a:lnTo>
                  <a:lnTo>
                    <a:pt x="7" y="0"/>
                  </a:lnTo>
                  <a:lnTo>
                    <a:pt x="173" y="39"/>
                  </a:lnTo>
                  <a:close/>
                </a:path>
              </a:pathLst>
            </a:custGeom>
            <a:grpFill/>
            <a:ln w="9525">
              <a:noFill/>
              <a:round/>
            </a:ln>
          </p:spPr>
          <p:txBody>
            <a:bodyPr/>
            <a:lstStyle/>
            <a:p>
              <a:pPr>
                <a:defRPr/>
              </a:pPr>
              <a:endParaRPr lang="en-US">
                <a:cs typeface="+mn-ea"/>
              </a:endParaRPr>
            </a:p>
          </p:txBody>
        </p:sp>
        <p:sp>
          <p:nvSpPr>
            <p:cNvPr id="192" name="Freeform 136"/>
            <p:cNvSpPr/>
            <p:nvPr/>
          </p:nvSpPr>
          <p:spPr bwMode="auto">
            <a:xfrm>
              <a:off x="3862388" y="2028826"/>
              <a:ext cx="46038" cy="19050"/>
            </a:xfrm>
            <a:custGeom>
              <a:avLst/>
              <a:gdLst/>
              <a:ahLst/>
              <a:cxnLst>
                <a:cxn ang="0">
                  <a:pos x="173" y="40"/>
                </a:cxn>
                <a:cxn ang="0">
                  <a:pos x="166" y="72"/>
                </a:cxn>
                <a:cxn ang="0">
                  <a:pos x="0" y="34"/>
                </a:cxn>
                <a:cxn ang="0">
                  <a:pos x="8" y="0"/>
                </a:cxn>
                <a:cxn ang="0">
                  <a:pos x="173" y="40"/>
                </a:cxn>
              </a:cxnLst>
              <a:rect l="0" t="0" r="r" b="b"/>
              <a:pathLst>
                <a:path w="173" h="72">
                  <a:moveTo>
                    <a:pt x="173" y="40"/>
                  </a:moveTo>
                  <a:lnTo>
                    <a:pt x="166" y="72"/>
                  </a:lnTo>
                  <a:lnTo>
                    <a:pt x="0" y="34"/>
                  </a:lnTo>
                  <a:lnTo>
                    <a:pt x="8" y="0"/>
                  </a:lnTo>
                  <a:lnTo>
                    <a:pt x="173" y="40"/>
                  </a:lnTo>
                  <a:close/>
                </a:path>
              </a:pathLst>
            </a:custGeom>
            <a:grpFill/>
            <a:ln w="9525">
              <a:noFill/>
              <a:round/>
            </a:ln>
          </p:spPr>
          <p:txBody>
            <a:bodyPr/>
            <a:lstStyle/>
            <a:p>
              <a:pPr>
                <a:defRPr/>
              </a:pPr>
              <a:endParaRPr lang="en-US">
                <a:cs typeface="+mn-ea"/>
              </a:endParaRPr>
            </a:p>
          </p:txBody>
        </p:sp>
        <p:sp>
          <p:nvSpPr>
            <p:cNvPr id="193" name="Freeform 137"/>
            <p:cNvSpPr/>
            <p:nvPr/>
          </p:nvSpPr>
          <p:spPr bwMode="auto">
            <a:xfrm>
              <a:off x="3932238" y="2046288"/>
              <a:ext cx="46038" cy="19050"/>
            </a:xfrm>
            <a:custGeom>
              <a:avLst/>
              <a:gdLst/>
              <a:ahLst/>
              <a:cxnLst>
                <a:cxn ang="0">
                  <a:pos x="173" y="40"/>
                </a:cxn>
                <a:cxn ang="0">
                  <a:pos x="165" y="72"/>
                </a:cxn>
                <a:cxn ang="0">
                  <a:pos x="0" y="34"/>
                </a:cxn>
                <a:cxn ang="0">
                  <a:pos x="8" y="0"/>
                </a:cxn>
                <a:cxn ang="0">
                  <a:pos x="173" y="40"/>
                </a:cxn>
              </a:cxnLst>
              <a:rect l="0" t="0" r="r" b="b"/>
              <a:pathLst>
                <a:path w="173" h="72">
                  <a:moveTo>
                    <a:pt x="173" y="40"/>
                  </a:moveTo>
                  <a:lnTo>
                    <a:pt x="165" y="72"/>
                  </a:lnTo>
                  <a:lnTo>
                    <a:pt x="0" y="34"/>
                  </a:lnTo>
                  <a:lnTo>
                    <a:pt x="8" y="0"/>
                  </a:lnTo>
                  <a:lnTo>
                    <a:pt x="173" y="40"/>
                  </a:lnTo>
                  <a:close/>
                </a:path>
              </a:pathLst>
            </a:custGeom>
            <a:grpFill/>
            <a:ln w="9525">
              <a:noFill/>
              <a:round/>
            </a:ln>
          </p:spPr>
          <p:txBody>
            <a:bodyPr/>
            <a:lstStyle/>
            <a:p>
              <a:pPr>
                <a:defRPr/>
              </a:pPr>
              <a:endParaRPr lang="en-US">
                <a:cs typeface="+mn-ea"/>
              </a:endParaRPr>
            </a:p>
          </p:txBody>
        </p:sp>
        <p:sp>
          <p:nvSpPr>
            <p:cNvPr id="194" name="Freeform 138"/>
            <p:cNvSpPr/>
            <p:nvPr/>
          </p:nvSpPr>
          <p:spPr bwMode="auto">
            <a:xfrm>
              <a:off x="4002088" y="2062163"/>
              <a:ext cx="46038" cy="19050"/>
            </a:xfrm>
            <a:custGeom>
              <a:avLst/>
              <a:gdLst/>
              <a:ahLst/>
              <a:cxnLst>
                <a:cxn ang="0">
                  <a:pos x="173" y="40"/>
                </a:cxn>
                <a:cxn ang="0">
                  <a:pos x="165" y="73"/>
                </a:cxn>
                <a:cxn ang="0">
                  <a:pos x="0" y="33"/>
                </a:cxn>
                <a:cxn ang="0">
                  <a:pos x="7" y="0"/>
                </a:cxn>
                <a:cxn ang="0">
                  <a:pos x="173" y="40"/>
                </a:cxn>
              </a:cxnLst>
              <a:rect l="0" t="0" r="r" b="b"/>
              <a:pathLst>
                <a:path w="173" h="73">
                  <a:moveTo>
                    <a:pt x="173" y="40"/>
                  </a:moveTo>
                  <a:lnTo>
                    <a:pt x="165" y="73"/>
                  </a:lnTo>
                  <a:lnTo>
                    <a:pt x="0" y="33"/>
                  </a:lnTo>
                  <a:lnTo>
                    <a:pt x="7" y="0"/>
                  </a:lnTo>
                  <a:lnTo>
                    <a:pt x="173" y="40"/>
                  </a:lnTo>
                  <a:close/>
                </a:path>
              </a:pathLst>
            </a:custGeom>
            <a:grpFill/>
            <a:ln w="9525">
              <a:noFill/>
              <a:round/>
            </a:ln>
          </p:spPr>
          <p:txBody>
            <a:bodyPr/>
            <a:lstStyle/>
            <a:p>
              <a:pPr>
                <a:defRPr/>
              </a:pPr>
              <a:endParaRPr lang="en-US">
                <a:cs typeface="+mn-ea"/>
              </a:endParaRPr>
            </a:p>
          </p:txBody>
        </p:sp>
        <p:sp>
          <p:nvSpPr>
            <p:cNvPr id="195" name="Freeform 139"/>
            <p:cNvSpPr/>
            <p:nvPr/>
          </p:nvSpPr>
          <p:spPr bwMode="auto">
            <a:xfrm>
              <a:off x="4071938" y="2079626"/>
              <a:ext cx="46038" cy="19050"/>
            </a:xfrm>
            <a:custGeom>
              <a:avLst/>
              <a:gdLst/>
              <a:ahLst/>
              <a:cxnLst>
                <a:cxn ang="0">
                  <a:pos x="173" y="40"/>
                </a:cxn>
                <a:cxn ang="0">
                  <a:pos x="166" y="73"/>
                </a:cxn>
                <a:cxn ang="0">
                  <a:pos x="0" y="33"/>
                </a:cxn>
                <a:cxn ang="0">
                  <a:pos x="8" y="0"/>
                </a:cxn>
                <a:cxn ang="0">
                  <a:pos x="173" y="40"/>
                </a:cxn>
              </a:cxnLst>
              <a:rect l="0" t="0" r="r" b="b"/>
              <a:pathLst>
                <a:path w="173" h="73">
                  <a:moveTo>
                    <a:pt x="173" y="40"/>
                  </a:moveTo>
                  <a:lnTo>
                    <a:pt x="166" y="73"/>
                  </a:lnTo>
                  <a:lnTo>
                    <a:pt x="0" y="33"/>
                  </a:lnTo>
                  <a:lnTo>
                    <a:pt x="8" y="0"/>
                  </a:lnTo>
                  <a:lnTo>
                    <a:pt x="173" y="40"/>
                  </a:lnTo>
                  <a:close/>
                </a:path>
              </a:pathLst>
            </a:custGeom>
            <a:grpFill/>
            <a:ln w="9525">
              <a:noFill/>
              <a:round/>
            </a:ln>
          </p:spPr>
          <p:txBody>
            <a:bodyPr/>
            <a:lstStyle/>
            <a:p>
              <a:pPr>
                <a:defRPr/>
              </a:pPr>
              <a:endParaRPr lang="en-US">
                <a:cs typeface="+mn-ea"/>
              </a:endParaRPr>
            </a:p>
          </p:txBody>
        </p:sp>
      </p:grpSp>
      <p:cxnSp>
        <p:nvCxnSpPr>
          <p:cNvPr id="196" name="Straight Connector 299"/>
          <p:cNvCxnSpPr/>
          <p:nvPr/>
        </p:nvCxnSpPr>
        <p:spPr>
          <a:xfrm>
            <a:off x="3833900" y="2833518"/>
            <a:ext cx="3871276" cy="1"/>
          </a:xfrm>
          <a:prstGeom prst="line">
            <a:avLst/>
          </a:prstGeom>
          <a:ln w="19050" cap="rnd">
            <a:solidFill>
              <a:schemeClr val="accent1"/>
            </a:solidFill>
            <a:prstDash val="dash"/>
            <a:headEnd type="oval" w="lg" len="lg"/>
            <a:tailEnd type="none" w="lg" len="lg"/>
          </a:ln>
          <a:effectLst>
            <a:outerShdw blurRad="40000" dist="127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97" name="Straight Connector 300"/>
          <p:cNvCxnSpPr/>
          <p:nvPr/>
        </p:nvCxnSpPr>
        <p:spPr>
          <a:xfrm>
            <a:off x="4046670" y="3548523"/>
            <a:ext cx="3674838" cy="1"/>
          </a:xfrm>
          <a:prstGeom prst="line">
            <a:avLst/>
          </a:prstGeom>
          <a:ln w="19050" cap="rnd">
            <a:solidFill>
              <a:schemeClr val="tx2"/>
            </a:solidFill>
            <a:prstDash val="dash"/>
            <a:headEnd type="oval" w="lg" len="lg"/>
            <a:tailEnd type="none" w="lg" len="lg"/>
          </a:ln>
          <a:effectLst>
            <a:outerShdw blurRad="40000" dist="127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198" name="TextBox 197"/>
          <p:cNvSpPr txBox="1"/>
          <p:nvPr/>
        </p:nvSpPr>
        <p:spPr>
          <a:xfrm>
            <a:off x="8096447" y="2596169"/>
            <a:ext cx="1887450" cy="369332"/>
          </a:xfrm>
          <a:prstGeom prst="rect">
            <a:avLst/>
          </a:prstGeom>
          <a:noFill/>
          <a:ln>
            <a:noFill/>
          </a:ln>
        </p:spPr>
        <p:txBody>
          <a:bodyPr wrap="none" lIns="121908" tIns="60954" rIns="121908" bIns="60954" rtlCol="0">
            <a:spAutoFit/>
          </a:bodyPr>
          <a:lstStyle/>
          <a:p>
            <a:r>
              <a:rPr lang="zh-CN" altLang="en-US" sz="1600" dirty="0">
                <a:solidFill>
                  <a:schemeClr val="bg1"/>
                </a:solidFill>
                <a:latin typeface="+mn-ea"/>
                <a:cs typeface="+mn-ea"/>
              </a:rPr>
              <a:t>点击添加文字内容</a:t>
            </a:r>
            <a:endParaRPr lang="zh-CN" altLang="en-US" sz="1600" dirty="0">
              <a:solidFill>
                <a:schemeClr val="bg1"/>
              </a:solidFill>
              <a:latin typeface="+mn-ea"/>
              <a:cs typeface="+mn-ea"/>
            </a:endParaRPr>
          </a:p>
        </p:txBody>
      </p:sp>
      <p:sp>
        <p:nvSpPr>
          <p:cNvPr id="199" name="Rectangle 157"/>
          <p:cNvSpPr/>
          <p:nvPr/>
        </p:nvSpPr>
        <p:spPr>
          <a:xfrm>
            <a:off x="7739035" y="4798255"/>
            <a:ext cx="2583514" cy="45069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121908" tIns="60954" rIns="121908" bIns="60954" anchor="ctr"/>
          <a:lstStyle/>
          <a:p>
            <a:pPr algn="ctr"/>
            <a:endParaRPr lang="en-US" altLang="zh-CN">
              <a:solidFill>
                <a:srgbClr val="10253F"/>
              </a:solidFill>
              <a:cs typeface="+mn-ea"/>
            </a:endParaRPr>
          </a:p>
        </p:txBody>
      </p:sp>
      <p:sp>
        <p:nvSpPr>
          <p:cNvPr id="200" name="Rectangle 157"/>
          <p:cNvSpPr/>
          <p:nvPr/>
        </p:nvSpPr>
        <p:spPr>
          <a:xfrm>
            <a:off x="7739035" y="4052381"/>
            <a:ext cx="2583514" cy="4506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908" tIns="60954" rIns="121908" bIns="60954" anchor="ctr"/>
          <a:lstStyle/>
          <a:p>
            <a:pPr algn="ctr"/>
            <a:endParaRPr lang="en-US" altLang="zh-CN">
              <a:solidFill>
                <a:srgbClr val="10253F"/>
              </a:solidFill>
              <a:cs typeface="+mn-ea"/>
            </a:endParaRPr>
          </a:p>
        </p:txBody>
      </p:sp>
      <p:sp>
        <p:nvSpPr>
          <p:cNvPr id="201" name="Rectangle 157"/>
          <p:cNvSpPr/>
          <p:nvPr/>
        </p:nvSpPr>
        <p:spPr>
          <a:xfrm>
            <a:off x="7739035" y="3306505"/>
            <a:ext cx="2583514" cy="45069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121908" tIns="60954" rIns="121908" bIns="60954" anchor="ctr"/>
          <a:lstStyle/>
          <a:p>
            <a:pPr algn="ctr"/>
            <a:endParaRPr lang="en-US" altLang="zh-CN">
              <a:solidFill>
                <a:srgbClr val="10253F"/>
              </a:solidFill>
              <a:cs typeface="+mn-ea"/>
            </a:endParaRPr>
          </a:p>
        </p:txBody>
      </p:sp>
      <p:sp>
        <p:nvSpPr>
          <p:cNvPr id="202" name="TextBox 201"/>
          <p:cNvSpPr txBox="1"/>
          <p:nvPr/>
        </p:nvSpPr>
        <p:spPr>
          <a:xfrm>
            <a:off x="8096447" y="3345102"/>
            <a:ext cx="1887450" cy="369332"/>
          </a:xfrm>
          <a:prstGeom prst="rect">
            <a:avLst/>
          </a:prstGeom>
          <a:noFill/>
          <a:ln>
            <a:noFill/>
          </a:ln>
        </p:spPr>
        <p:txBody>
          <a:bodyPr wrap="none" lIns="121908" tIns="60954" rIns="121908" bIns="60954" rtlCol="0">
            <a:spAutoFit/>
          </a:bodyPr>
          <a:lstStyle/>
          <a:p>
            <a:r>
              <a:rPr lang="zh-CN" altLang="en-US" sz="1600" dirty="0">
                <a:solidFill>
                  <a:schemeClr val="bg1"/>
                </a:solidFill>
                <a:latin typeface="+mn-ea"/>
                <a:cs typeface="+mn-ea"/>
              </a:rPr>
              <a:t>点击添加文字内容</a:t>
            </a:r>
            <a:endParaRPr lang="zh-CN" altLang="en-US" sz="1600" dirty="0">
              <a:solidFill>
                <a:schemeClr val="bg1"/>
              </a:solidFill>
              <a:latin typeface="+mn-ea"/>
              <a:cs typeface="+mn-ea"/>
            </a:endParaRPr>
          </a:p>
        </p:txBody>
      </p:sp>
      <p:sp>
        <p:nvSpPr>
          <p:cNvPr id="203" name="TextBox 202"/>
          <p:cNvSpPr txBox="1"/>
          <p:nvPr/>
        </p:nvSpPr>
        <p:spPr>
          <a:xfrm>
            <a:off x="8096447" y="4083105"/>
            <a:ext cx="1887450" cy="369332"/>
          </a:xfrm>
          <a:prstGeom prst="rect">
            <a:avLst/>
          </a:prstGeom>
          <a:noFill/>
          <a:ln>
            <a:noFill/>
          </a:ln>
        </p:spPr>
        <p:txBody>
          <a:bodyPr wrap="none" lIns="121908" tIns="60954" rIns="121908" bIns="60954" rtlCol="0">
            <a:spAutoFit/>
          </a:bodyPr>
          <a:lstStyle/>
          <a:p>
            <a:r>
              <a:rPr lang="zh-CN" altLang="en-US" sz="1600" dirty="0">
                <a:solidFill>
                  <a:schemeClr val="bg1"/>
                </a:solidFill>
                <a:latin typeface="+mn-ea"/>
                <a:cs typeface="+mn-ea"/>
              </a:rPr>
              <a:t>点击添加文字内容</a:t>
            </a:r>
            <a:endParaRPr lang="zh-CN" altLang="en-US" sz="1600" dirty="0">
              <a:solidFill>
                <a:schemeClr val="bg1"/>
              </a:solidFill>
              <a:latin typeface="+mn-ea"/>
              <a:cs typeface="+mn-ea"/>
            </a:endParaRPr>
          </a:p>
        </p:txBody>
      </p:sp>
      <p:sp>
        <p:nvSpPr>
          <p:cNvPr id="204" name="TextBox 203"/>
          <p:cNvSpPr txBox="1"/>
          <p:nvPr/>
        </p:nvSpPr>
        <p:spPr>
          <a:xfrm>
            <a:off x="8096447" y="4855053"/>
            <a:ext cx="1887450" cy="369332"/>
          </a:xfrm>
          <a:prstGeom prst="rect">
            <a:avLst/>
          </a:prstGeom>
          <a:noFill/>
          <a:ln>
            <a:noFill/>
          </a:ln>
        </p:spPr>
        <p:txBody>
          <a:bodyPr wrap="none" lIns="121908" tIns="60954" rIns="121908" bIns="60954" rtlCol="0">
            <a:spAutoFit/>
          </a:bodyPr>
          <a:lstStyle/>
          <a:p>
            <a:r>
              <a:rPr lang="zh-CN" altLang="en-US" sz="1600" dirty="0">
                <a:solidFill>
                  <a:schemeClr val="bg1"/>
                </a:solidFill>
                <a:latin typeface="+mn-ea"/>
                <a:cs typeface="+mn-ea"/>
              </a:rPr>
              <a:t>点击添加文字内容</a:t>
            </a:r>
            <a:endParaRPr lang="zh-CN" altLang="en-US" sz="1600" dirty="0">
              <a:solidFill>
                <a:schemeClr val="bg1"/>
              </a:solidFill>
              <a:latin typeface="+mn-ea"/>
              <a:cs typeface="+mn-ea"/>
            </a:endParaRPr>
          </a:p>
        </p:txBody>
      </p:sp>
      <p:sp>
        <p:nvSpPr>
          <p:cNvPr id="205" name="TextBox 204"/>
          <p:cNvSpPr txBox="1"/>
          <p:nvPr/>
        </p:nvSpPr>
        <p:spPr>
          <a:xfrm>
            <a:off x="12808217" y="8272252"/>
            <a:ext cx="2147358" cy="707874"/>
          </a:xfrm>
          <a:prstGeom prst="rect">
            <a:avLst/>
          </a:prstGeom>
          <a:noFill/>
        </p:spPr>
        <p:txBody>
          <a:bodyPr wrap="none" lIns="121908" tIns="60954" rIns="121908" bIns="60954" rtlCol="0">
            <a:spAutoFit/>
          </a:bodyPr>
          <a:lstStyle/>
          <a:p>
            <a:r>
              <a:rPr lang="en-US" altLang="zh-CN" sz="1900" dirty="0">
                <a:solidFill>
                  <a:schemeClr val="bg1"/>
                </a:solidFill>
                <a:latin typeface="+mn-ea"/>
                <a:cs typeface="+mn-ea"/>
              </a:rPr>
              <a:t>0.5 </a:t>
            </a:r>
            <a:r>
              <a:rPr lang="zh-CN" altLang="en-US" sz="1900" dirty="0">
                <a:solidFill>
                  <a:schemeClr val="bg1"/>
                </a:solidFill>
                <a:latin typeface="+mn-ea"/>
                <a:cs typeface="+mn-ea"/>
              </a:rPr>
              <a:t>秒延迟符，无</a:t>
            </a:r>
            <a:endParaRPr lang="en-US" altLang="zh-CN" sz="1900" dirty="0">
              <a:solidFill>
                <a:schemeClr val="bg1"/>
              </a:solidFill>
              <a:latin typeface="+mn-ea"/>
              <a:cs typeface="+mn-ea"/>
            </a:endParaRPr>
          </a:p>
          <a:p>
            <a:r>
              <a:rPr lang="zh-CN" altLang="en-US" sz="1900" dirty="0">
                <a:solidFill>
                  <a:schemeClr val="bg1"/>
                </a:solidFill>
                <a:latin typeface="+mn-ea"/>
                <a:cs typeface="+mn-ea"/>
              </a:rPr>
              <a:t>意义，可删除</a:t>
            </a:r>
            <a:r>
              <a:rPr lang="en-US" altLang="zh-CN" sz="1900" dirty="0">
                <a:solidFill>
                  <a:schemeClr val="bg1"/>
                </a:solidFill>
                <a:latin typeface="+mn-ea"/>
                <a:cs typeface="+mn-ea"/>
              </a:rPr>
              <a:t>.</a:t>
            </a:r>
            <a:endParaRPr lang="zh-CN" altLang="en-US" sz="1900" dirty="0">
              <a:solidFill>
                <a:schemeClr val="bg1"/>
              </a:solidFill>
              <a:latin typeface="+mn-ea"/>
              <a:cs typeface="+mn-ea"/>
            </a:endParaRPr>
          </a:p>
        </p:txBody>
      </p:sp>
      <p:sp>
        <p:nvSpPr>
          <p:cNvPr id="2" name="标题 1"/>
          <p:cNvSpPr>
            <a:spLocks noGrp="1"/>
          </p:cNvSpPr>
          <p:nvPr>
            <p:ph type="title"/>
          </p:nvPr>
        </p:nvSpPr>
        <p:spPr/>
        <p:txBody>
          <a:bodyPr/>
          <a:lstStyle/>
          <a:p>
            <a:r>
              <a:rPr lang="zh-CN" altLang="en-US" dirty="0">
                <a:cs typeface="+mn-ea"/>
              </a:rPr>
              <a:t>单击此处添加标题</a:t>
            </a:r>
            <a:endParaRPr lang="zh-CN" altLang="en-US" dirty="0">
              <a:ea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down)">
                                      <p:cBhvr>
                                        <p:cTn id="7" dur="500"/>
                                        <p:tgtEl>
                                          <p:spTgt spid="51"/>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wipe(down)">
                                      <p:cBhvr>
                                        <p:cTn id="11" dur="500"/>
                                        <p:tgtEl>
                                          <p:spTgt spid="33"/>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wipe(down)">
                                      <p:cBhvr>
                                        <p:cTn id="14" dur="500"/>
                                        <p:tgtEl>
                                          <p:spTgt spid="34"/>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196"/>
                                        </p:tgtEl>
                                        <p:attrNameLst>
                                          <p:attrName>style.visibility</p:attrName>
                                        </p:attrNameLst>
                                      </p:cBhvr>
                                      <p:to>
                                        <p:strVal val="visible"/>
                                      </p:to>
                                    </p:set>
                                    <p:animEffect transition="in" filter="wipe(left)">
                                      <p:cBhvr>
                                        <p:cTn id="18" dur="500"/>
                                        <p:tgtEl>
                                          <p:spTgt spid="196"/>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198"/>
                                        </p:tgtEl>
                                        <p:attrNameLst>
                                          <p:attrName>style.visibility</p:attrName>
                                        </p:attrNameLst>
                                      </p:cBhvr>
                                      <p:to>
                                        <p:strVal val="visible"/>
                                      </p:to>
                                    </p:set>
                                    <p:animEffect transition="in" filter="wipe(left)">
                                      <p:cBhvr>
                                        <p:cTn id="22" dur="500"/>
                                        <p:tgtEl>
                                          <p:spTgt spid="198"/>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left)">
                                      <p:cBhvr>
                                        <p:cTn id="25" dur="500"/>
                                        <p:tgtEl>
                                          <p:spTgt spid="30"/>
                                        </p:tgtEl>
                                      </p:cBhvr>
                                    </p:animEffect>
                                  </p:childTnLst>
                                </p:cTn>
                              </p:par>
                            </p:childTnLst>
                          </p:cTn>
                        </p:par>
                        <p:par>
                          <p:cTn id="26" fill="hold">
                            <p:stCondLst>
                              <p:cond delay="2000"/>
                            </p:stCondLst>
                            <p:childTnLst>
                              <p:par>
                                <p:cTn id="27" presetID="22" presetClass="entr" presetSubtype="8" fill="hold" nodeType="afterEffect">
                                  <p:stCondLst>
                                    <p:cond delay="0"/>
                                  </p:stCondLst>
                                  <p:childTnLst>
                                    <p:set>
                                      <p:cBhvr>
                                        <p:cTn id="28" dur="1" fill="hold">
                                          <p:stCondLst>
                                            <p:cond delay="0"/>
                                          </p:stCondLst>
                                        </p:cTn>
                                        <p:tgtEl>
                                          <p:spTgt spid="197"/>
                                        </p:tgtEl>
                                        <p:attrNameLst>
                                          <p:attrName>style.visibility</p:attrName>
                                        </p:attrNameLst>
                                      </p:cBhvr>
                                      <p:to>
                                        <p:strVal val="visible"/>
                                      </p:to>
                                    </p:set>
                                    <p:animEffect transition="in" filter="wipe(left)">
                                      <p:cBhvr>
                                        <p:cTn id="29" dur="500"/>
                                        <p:tgtEl>
                                          <p:spTgt spid="197"/>
                                        </p:tgtEl>
                                      </p:cBhvr>
                                    </p:animEffect>
                                  </p:childTnLst>
                                </p:cTn>
                              </p:par>
                            </p:childTnLst>
                          </p:cTn>
                        </p:par>
                        <p:par>
                          <p:cTn id="30" fill="hold">
                            <p:stCondLst>
                              <p:cond delay="2500"/>
                            </p:stCondLst>
                            <p:childTnLst>
                              <p:par>
                                <p:cTn id="31" presetID="22" presetClass="entr" presetSubtype="8" fill="hold" grpId="0" nodeType="afterEffect">
                                  <p:stCondLst>
                                    <p:cond delay="0"/>
                                  </p:stCondLst>
                                  <p:childTnLst>
                                    <p:set>
                                      <p:cBhvr>
                                        <p:cTn id="32" dur="1" fill="hold">
                                          <p:stCondLst>
                                            <p:cond delay="0"/>
                                          </p:stCondLst>
                                        </p:cTn>
                                        <p:tgtEl>
                                          <p:spTgt spid="202"/>
                                        </p:tgtEl>
                                        <p:attrNameLst>
                                          <p:attrName>style.visibility</p:attrName>
                                        </p:attrNameLst>
                                      </p:cBhvr>
                                      <p:to>
                                        <p:strVal val="visible"/>
                                      </p:to>
                                    </p:set>
                                    <p:animEffect transition="in" filter="wipe(left)">
                                      <p:cBhvr>
                                        <p:cTn id="33" dur="500"/>
                                        <p:tgtEl>
                                          <p:spTgt spid="202"/>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201"/>
                                        </p:tgtEl>
                                        <p:attrNameLst>
                                          <p:attrName>style.visibility</p:attrName>
                                        </p:attrNameLst>
                                      </p:cBhvr>
                                      <p:to>
                                        <p:strVal val="visible"/>
                                      </p:to>
                                    </p:set>
                                    <p:animEffect transition="in" filter="wipe(left)">
                                      <p:cBhvr>
                                        <p:cTn id="36" dur="500"/>
                                        <p:tgtEl>
                                          <p:spTgt spid="201"/>
                                        </p:tgtEl>
                                      </p:cBhvr>
                                    </p:animEffect>
                                  </p:childTnLst>
                                </p:cTn>
                              </p:par>
                            </p:childTnLst>
                          </p:cTn>
                        </p:par>
                        <p:par>
                          <p:cTn id="37" fill="hold">
                            <p:stCondLst>
                              <p:cond delay="3000"/>
                            </p:stCondLst>
                            <p:childTnLst>
                              <p:par>
                                <p:cTn id="38" presetID="22" presetClass="entr" presetSubtype="8" fill="hold" nodeType="after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wipe(left)">
                                      <p:cBhvr>
                                        <p:cTn id="40" dur="500"/>
                                        <p:tgtEl>
                                          <p:spTgt spid="31"/>
                                        </p:tgtEl>
                                      </p:cBhvr>
                                    </p:animEffect>
                                  </p:childTnLst>
                                </p:cTn>
                              </p:par>
                            </p:childTnLst>
                          </p:cTn>
                        </p:par>
                        <p:par>
                          <p:cTn id="41" fill="hold">
                            <p:stCondLst>
                              <p:cond delay="3500"/>
                            </p:stCondLst>
                            <p:childTnLst>
                              <p:par>
                                <p:cTn id="42" presetID="22" presetClass="entr" presetSubtype="8" fill="hold" grpId="0" nodeType="afterEffect">
                                  <p:stCondLst>
                                    <p:cond delay="0"/>
                                  </p:stCondLst>
                                  <p:childTnLst>
                                    <p:set>
                                      <p:cBhvr>
                                        <p:cTn id="43" dur="1" fill="hold">
                                          <p:stCondLst>
                                            <p:cond delay="0"/>
                                          </p:stCondLst>
                                        </p:cTn>
                                        <p:tgtEl>
                                          <p:spTgt spid="203"/>
                                        </p:tgtEl>
                                        <p:attrNameLst>
                                          <p:attrName>style.visibility</p:attrName>
                                        </p:attrNameLst>
                                      </p:cBhvr>
                                      <p:to>
                                        <p:strVal val="visible"/>
                                      </p:to>
                                    </p:set>
                                    <p:animEffect transition="in" filter="wipe(left)">
                                      <p:cBhvr>
                                        <p:cTn id="44" dur="500"/>
                                        <p:tgtEl>
                                          <p:spTgt spid="203"/>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200"/>
                                        </p:tgtEl>
                                        <p:attrNameLst>
                                          <p:attrName>style.visibility</p:attrName>
                                        </p:attrNameLst>
                                      </p:cBhvr>
                                      <p:to>
                                        <p:strVal val="visible"/>
                                      </p:to>
                                    </p:set>
                                    <p:animEffect transition="in" filter="wipe(left)">
                                      <p:cBhvr>
                                        <p:cTn id="47" dur="500"/>
                                        <p:tgtEl>
                                          <p:spTgt spid="200"/>
                                        </p:tgtEl>
                                      </p:cBhvr>
                                    </p:animEffect>
                                  </p:childTnLst>
                                </p:cTn>
                              </p:par>
                            </p:childTnLst>
                          </p:cTn>
                        </p:par>
                        <p:par>
                          <p:cTn id="48" fill="hold">
                            <p:stCondLst>
                              <p:cond delay="4000"/>
                            </p:stCondLst>
                            <p:childTnLst>
                              <p:par>
                                <p:cTn id="49" presetID="22" presetClass="entr" presetSubtype="8" fill="hold" nodeType="after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wipe(left)">
                                      <p:cBhvr>
                                        <p:cTn id="51" dur="500"/>
                                        <p:tgtEl>
                                          <p:spTgt spid="32"/>
                                        </p:tgtEl>
                                      </p:cBhvr>
                                    </p:animEffect>
                                  </p:childTnLst>
                                </p:cTn>
                              </p:par>
                            </p:childTnLst>
                          </p:cTn>
                        </p:par>
                        <p:par>
                          <p:cTn id="52" fill="hold">
                            <p:stCondLst>
                              <p:cond delay="4500"/>
                            </p:stCondLst>
                            <p:childTnLst>
                              <p:par>
                                <p:cTn id="53" presetID="22" presetClass="entr" presetSubtype="8" fill="hold" grpId="0" nodeType="afterEffect">
                                  <p:stCondLst>
                                    <p:cond delay="0"/>
                                  </p:stCondLst>
                                  <p:childTnLst>
                                    <p:set>
                                      <p:cBhvr>
                                        <p:cTn id="54" dur="1" fill="hold">
                                          <p:stCondLst>
                                            <p:cond delay="0"/>
                                          </p:stCondLst>
                                        </p:cTn>
                                        <p:tgtEl>
                                          <p:spTgt spid="204"/>
                                        </p:tgtEl>
                                        <p:attrNameLst>
                                          <p:attrName>style.visibility</p:attrName>
                                        </p:attrNameLst>
                                      </p:cBhvr>
                                      <p:to>
                                        <p:strVal val="visible"/>
                                      </p:to>
                                    </p:set>
                                    <p:animEffect transition="in" filter="wipe(left)">
                                      <p:cBhvr>
                                        <p:cTn id="55" dur="500"/>
                                        <p:tgtEl>
                                          <p:spTgt spid="204"/>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199"/>
                                        </p:tgtEl>
                                        <p:attrNameLst>
                                          <p:attrName>style.visibility</p:attrName>
                                        </p:attrNameLst>
                                      </p:cBhvr>
                                      <p:to>
                                        <p:strVal val="visible"/>
                                      </p:to>
                                    </p:set>
                                    <p:animEffect transition="in" filter="wipe(left)">
                                      <p:cBhvr>
                                        <p:cTn id="58" dur="500"/>
                                        <p:tgtEl>
                                          <p:spTgt spid="199"/>
                                        </p:tgtEl>
                                      </p:cBhvr>
                                    </p:animEffect>
                                  </p:childTnLst>
                                </p:cTn>
                              </p:par>
                            </p:childTnLst>
                          </p:cTn>
                        </p:par>
                        <p:par>
                          <p:cTn id="59" fill="hold">
                            <p:stCondLst>
                              <p:cond delay="5000"/>
                            </p:stCondLst>
                            <p:childTnLst>
                              <p:par>
                                <p:cTn id="60" presetID="10" presetClass="entr" presetSubtype="0" fill="hold" grpId="0" nodeType="afterEffect">
                                  <p:stCondLst>
                                    <p:cond delay="0"/>
                                  </p:stCondLst>
                                  <p:childTnLst>
                                    <p:set>
                                      <p:cBhvr>
                                        <p:cTn id="61" dur="1" fill="hold">
                                          <p:stCondLst>
                                            <p:cond delay="0"/>
                                          </p:stCondLst>
                                        </p:cTn>
                                        <p:tgtEl>
                                          <p:spTgt spid="205"/>
                                        </p:tgtEl>
                                        <p:attrNameLst>
                                          <p:attrName>style.visibility</p:attrName>
                                        </p:attrNameLst>
                                      </p:cBhvr>
                                      <p:to>
                                        <p:strVal val="visible"/>
                                      </p:to>
                                    </p:set>
                                    <p:animEffect transition="in" filter="fade">
                                      <p:cBhvr>
                                        <p:cTn id="62" dur="500"/>
                                        <p:tgtEl>
                                          <p:spTgt spid="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4" grpId="0"/>
      <p:bldP spid="198" grpId="0"/>
      <p:bldP spid="199" grpId="0" animBg="1"/>
      <p:bldP spid="200" grpId="0" animBg="1"/>
      <p:bldP spid="201" grpId="0" animBg="1"/>
      <p:bldP spid="202" grpId="0"/>
      <p:bldP spid="203" grpId="0"/>
      <p:bldP spid="204" grpId="0"/>
      <p:bldP spid="20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3" descr="F:\PPT素材\468.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5096205" y="2252613"/>
            <a:ext cx="1967744" cy="19680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F:\PPT素材\816.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44312" y="2248501"/>
            <a:ext cx="1967744" cy="19680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F:\PPT素材\56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8813" y="2256197"/>
            <a:ext cx="1967744" cy="1968000"/>
          </a:xfrm>
          <a:prstGeom prst="rect">
            <a:avLst/>
          </a:prstGeom>
          <a:noFill/>
          <a:extLst>
            <a:ext uri="{909E8E84-426E-40DD-AFC4-6F175D3DCCD1}">
              <a14:hiddenFill xmlns:a14="http://schemas.microsoft.com/office/drawing/2010/main">
                <a:solidFill>
                  <a:srgbClr val="FFFFFF"/>
                </a:solidFill>
              </a14:hiddenFill>
            </a:ext>
          </a:extLst>
        </p:spPr>
      </p:pic>
      <p:sp>
        <p:nvSpPr>
          <p:cNvPr id="28" name="椭圆 27"/>
          <p:cNvSpPr/>
          <p:nvPr/>
        </p:nvSpPr>
        <p:spPr>
          <a:xfrm>
            <a:off x="2154471" y="2248501"/>
            <a:ext cx="1954338" cy="1954592"/>
          </a:xfrm>
          <a:prstGeom prst="ellipse">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latin typeface="+mn-ea"/>
              <a:cs typeface="+mn-ea"/>
            </a:endParaRPr>
          </a:p>
        </p:txBody>
      </p:sp>
      <p:sp>
        <p:nvSpPr>
          <p:cNvPr id="29" name="圆角矩形 28"/>
          <p:cNvSpPr/>
          <p:nvPr/>
        </p:nvSpPr>
        <p:spPr>
          <a:xfrm rot="21128822">
            <a:off x="2168291" y="4180644"/>
            <a:ext cx="2092313" cy="34594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latin typeface="+mn-ea"/>
              <a:cs typeface="+mn-ea"/>
            </a:endParaRPr>
          </a:p>
        </p:txBody>
      </p:sp>
      <p:sp>
        <p:nvSpPr>
          <p:cNvPr id="30" name="椭圆 29"/>
          <p:cNvSpPr/>
          <p:nvPr/>
        </p:nvSpPr>
        <p:spPr>
          <a:xfrm>
            <a:off x="5098345" y="2248501"/>
            <a:ext cx="1954338" cy="1954592"/>
          </a:xfrm>
          <a:prstGeom prst="ellipse">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latin typeface="+mn-ea"/>
              <a:cs typeface="+mn-ea"/>
            </a:endParaRPr>
          </a:p>
        </p:txBody>
      </p:sp>
      <p:sp>
        <p:nvSpPr>
          <p:cNvPr id="31" name="圆角矩形 30"/>
          <p:cNvSpPr/>
          <p:nvPr/>
        </p:nvSpPr>
        <p:spPr>
          <a:xfrm rot="21128822">
            <a:off x="5100621" y="4187560"/>
            <a:ext cx="2092313" cy="345943"/>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latin typeface="+mn-ea"/>
              <a:cs typeface="+mn-ea"/>
            </a:endParaRPr>
          </a:p>
        </p:txBody>
      </p:sp>
      <p:sp>
        <p:nvSpPr>
          <p:cNvPr id="32" name="椭圆 31"/>
          <p:cNvSpPr/>
          <p:nvPr/>
        </p:nvSpPr>
        <p:spPr>
          <a:xfrm>
            <a:off x="8058654" y="2248501"/>
            <a:ext cx="1954338" cy="1954592"/>
          </a:xfrm>
          <a:prstGeom prst="ellipse">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latin typeface="+mn-ea"/>
              <a:cs typeface="+mn-ea"/>
            </a:endParaRPr>
          </a:p>
        </p:txBody>
      </p:sp>
      <p:sp>
        <p:nvSpPr>
          <p:cNvPr id="33" name="圆角矩形 32"/>
          <p:cNvSpPr/>
          <p:nvPr/>
        </p:nvSpPr>
        <p:spPr>
          <a:xfrm rot="21128822">
            <a:off x="8060930" y="4191794"/>
            <a:ext cx="2092313" cy="345943"/>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latin typeface="+mn-ea"/>
              <a:cs typeface="+mn-ea"/>
            </a:endParaRPr>
          </a:p>
        </p:txBody>
      </p:sp>
      <p:sp>
        <p:nvSpPr>
          <p:cNvPr id="51" name="矩形 50"/>
          <p:cNvSpPr/>
          <p:nvPr/>
        </p:nvSpPr>
        <p:spPr>
          <a:xfrm rot="21119867">
            <a:off x="2192131" y="4176281"/>
            <a:ext cx="2002851" cy="369332"/>
          </a:xfrm>
          <a:prstGeom prst="rect">
            <a:avLst/>
          </a:prstGeom>
        </p:spPr>
        <p:txBody>
          <a:bodyPr wrap="none" lIns="121908" tIns="60954" rIns="121908" bIns="60954">
            <a:spAutoFit/>
          </a:bodyPr>
          <a:lstStyle/>
          <a:p>
            <a:r>
              <a:rPr lang="zh-CN" altLang="en-US" sz="1600" dirty="0">
                <a:solidFill>
                  <a:schemeClr val="bg1"/>
                </a:solidFill>
                <a:latin typeface="+mn-ea"/>
                <a:cs typeface="+mn-ea"/>
              </a:rPr>
              <a:t>人事部经理  美丽姐</a:t>
            </a:r>
            <a:endParaRPr lang="zh-CN" altLang="en-US" sz="1600" dirty="0">
              <a:latin typeface="+mn-ea"/>
              <a:cs typeface="+mn-ea"/>
            </a:endParaRPr>
          </a:p>
        </p:txBody>
      </p:sp>
      <p:sp>
        <p:nvSpPr>
          <p:cNvPr id="52" name="矩形 51"/>
          <p:cNvSpPr/>
          <p:nvPr/>
        </p:nvSpPr>
        <p:spPr>
          <a:xfrm rot="21119867">
            <a:off x="5350774" y="4176230"/>
            <a:ext cx="1592537" cy="369332"/>
          </a:xfrm>
          <a:prstGeom prst="rect">
            <a:avLst/>
          </a:prstGeom>
        </p:spPr>
        <p:txBody>
          <a:bodyPr wrap="none" lIns="121908" tIns="60954" rIns="121908" bIns="60954">
            <a:spAutoFit/>
          </a:bodyPr>
          <a:lstStyle/>
          <a:p>
            <a:r>
              <a:rPr lang="zh-CN" altLang="en-US" sz="1600" dirty="0">
                <a:solidFill>
                  <a:schemeClr val="bg1"/>
                </a:solidFill>
                <a:latin typeface="+mn-ea"/>
                <a:cs typeface="+mn-ea"/>
              </a:rPr>
              <a:t>总经理  大款哥</a:t>
            </a:r>
            <a:endParaRPr lang="zh-CN" altLang="en-US" sz="1600" dirty="0">
              <a:latin typeface="+mn-ea"/>
              <a:cs typeface="+mn-ea"/>
            </a:endParaRPr>
          </a:p>
        </p:txBody>
      </p:sp>
      <p:sp>
        <p:nvSpPr>
          <p:cNvPr id="53" name="矩形 52"/>
          <p:cNvSpPr/>
          <p:nvPr/>
        </p:nvSpPr>
        <p:spPr>
          <a:xfrm rot="21119867">
            <a:off x="8119556" y="4182517"/>
            <a:ext cx="2002851" cy="369332"/>
          </a:xfrm>
          <a:prstGeom prst="rect">
            <a:avLst/>
          </a:prstGeom>
        </p:spPr>
        <p:txBody>
          <a:bodyPr wrap="none" lIns="121908" tIns="60954" rIns="121908" bIns="60954">
            <a:spAutoFit/>
          </a:bodyPr>
          <a:lstStyle/>
          <a:p>
            <a:r>
              <a:rPr lang="zh-CN" altLang="en-US" sz="1600" dirty="0">
                <a:solidFill>
                  <a:schemeClr val="bg1"/>
                </a:solidFill>
                <a:latin typeface="+mn-ea"/>
                <a:cs typeface="+mn-ea"/>
              </a:rPr>
              <a:t>营运部经理  勤劳哥</a:t>
            </a:r>
            <a:endParaRPr lang="zh-CN" altLang="en-US" sz="1600" dirty="0">
              <a:latin typeface="+mn-ea"/>
              <a:cs typeface="+mn-ea"/>
            </a:endParaRPr>
          </a:p>
        </p:txBody>
      </p:sp>
      <p:sp>
        <p:nvSpPr>
          <p:cNvPr id="54" name="TextBox 53"/>
          <p:cNvSpPr txBox="1"/>
          <p:nvPr/>
        </p:nvSpPr>
        <p:spPr>
          <a:xfrm>
            <a:off x="2565538" y="4917897"/>
            <a:ext cx="1272119" cy="430875"/>
          </a:xfrm>
          <a:prstGeom prst="rect">
            <a:avLst/>
          </a:prstGeom>
          <a:noFill/>
          <a:ln>
            <a:noFill/>
          </a:ln>
        </p:spPr>
        <p:txBody>
          <a:bodyPr wrap="none" lIns="121908" tIns="60954" rIns="121908" bIns="60954" rtlCol="0">
            <a:spAutoFit/>
          </a:bodyPr>
          <a:lstStyle/>
          <a:p>
            <a:r>
              <a:rPr lang="zh-CN" altLang="en-US" sz="2000" dirty="0">
                <a:solidFill>
                  <a:schemeClr val="tx1">
                    <a:lumMod val="50000"/>
                    <a:lumOff val="50000"/>
                  </a:schemeClr>
                </a:solidFill>
                <a:latin typeface="+mn-ea"/>
                <a:cs typeface="+mn-ea"/>
              </a:rPr>
              <a:t>添加标题</a:t>
            </a:r>
            <a:endParaRPr lang="zh-CN" altLang="en-US" sz="2000" dirty="0">
              <a:solidFill>
                <a:schemeClr val="tx1">
                  <a:lumMod val="50000"/>
                  <a:lumOff val="50000"/>
                </a:schemeClr>
              </a:solidFill>
              <a:latin typeface="+mn-ea"/>
              <a:cs typeface="+mn-ea"/>
            </a:endParaRPr>
          </a:p>
        </p:txBody>
      </p:sp>
      <p:sp>
        <p:nvSpPr>
          <p:cNvPr id="55" name="TextBox 54"/>
          <p:cNvSpPr txBox="1"/>
          <p:nvPr/>
        </p:nvSpPr>
        <p:spPr>
          <a:xfrm>
            <a:off x="2324198" y="5311564"/>
            <a:ext cx="2092856" cy="615541"/>
          </a:xfrm>
          <a:prstGeom prst="rect">
            <a:avLst/>
          </a:prstGeom>
          <a:noFill/>
        </p:spPr>
        <p:txBody>
          <a:bodyPr wrap="none" lIns="121908" tIns="60954" rIns="121908" bIns="60954" rtlCol="0">
            <a:spAutoFit/>
          </a:bodyPr>
          <a:lstStyle/>
          <a:p>
            <a:r>
              <a:rPr lang="zh-CN" altLang="en-US" sz="1600" dirty="0">
                <a:solidFill>
                  <a:schemeClr val="tx1">
                    <a:lumMod val="50000"/>
                    <a:lumOff val="50000"/>
                  </a:schemeClr>
                </a:solidFill>
                <a:latin typeface="+mn-ea"/>
                <a:cs typeface="+mn-ea"/>
              </a:rPr>
              <a:t>点击添加文字内容，</a:t>
            </a:r>
            <a:endParaRPr lang="en-US" altLang="zh-CN" sz="1600" dirty="0">
              <a:solidFill>
                <a:schemeClr val="tx1">
                  <a:lumMod val="50000"/>
                  <a:lumOff val="50000"/>
                </a:schemeClr>
              </a:solidFill>
              <a:latin typeface="+mn-ea"/>
              <a:cs typeface="+mn-ea"/>
            </a:endParaRPr>
          </a:p>
          <a:p>
            <a:r>
              <a:rPr lang="zh-CN" altLang="en-US" sz="1600" dirty="0">
                <a:solidFill>
                  <a:schemeClr val="tx1">
                    <a:lumMod val="50000"/>
                    <a:lumOff val="50000"/>
                  </a:schemeClr>
                </a:solidFill>
                <a:latin typeface="+mn-ea"/>
                <a:cs typeface="+mn-ea"/>
              </a:rPr>
              <a:t>内容简要详尽。</a:t>
            </a:r>
            <a:endParaRPr lang="zh-CN" altLang="en-US" sz="1600" dirty="0">
              <a:solidFill>
                <a:schemeClr val="tx1">
                  <a:lumMod val="50000"/>
                  <a:lumOff val="50000"/>
                </a:schemeClr>
              </a:solidFill>
              <a:latin typeface="+mn-ea"/>
              <a:cs typeface="+mn-ea"/>
            </a:endParaRPr>
          </a:p>
        </p:txBody>
      </p:sp>
      <p:cxnSp>
        <p:nvCxnSpPr>
          <p:cNvPr id="60" name="直接连接符 59"/>
          <p:cNvCxnSpPr/>
          <p:nvPr/>
        </p:nvCxnSpPr>
        <p:spPr>
          <a:xfrm>
            <a:off x="2431625" y="5318235"/>
            <a:ext cx="1532267" cy="0"/>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5497903" y="4907867"/>
            <a:ext cx="1272119" cy="430875"/>
          </a:xfrm>
          <a:prstGeom prst="rect">
            <a:avLst/>
          </a:prstGeom>
          <a:noFill/>
          <a:ln>
            <a:noFill/>
          </a:ln>
        </p:spPr>
        <p:txBody>
          <a:bodyPr wrap="none" lIns="121908" tIns="60954" rIns="121908" bIns="60954" rtlCol="0">
            <a:spAutoFit/>
          </a:bodyPr>
          <a:lstStyle/>
          <a:p>
            <a:r>
              <a:rPr lang="zh-CN" altLang="en-US" sz="2000" dirty="0">
                <a:solidFill>
                  <a:schemeClr val="tx1">
                    <a:lumMod val="50000"/>
                    <a:lumOff val="50000"/>
                  </a:schemeClr>
                </a:solidFill>
                <a:latin typeface="+mn-ea"/>
                <a:cs typeface="+mn-ea"/>
              </a:rPr>
              <a:t>添加标题</a:t>
            </a:r>
            <a:endParaRPr lang="zh-CN" altLang="en-US" sz="2000" dirty="0">
              <a:solidFill>
                <a:schemeClr val="tx1">
                  <a:lumMod val="50000"/>
                  <a:lumOff val="50000"/>
                </a:schemeClr>
              </a:solidFill>
              <a:latin typeface="+mn-ea"/>
              <a:cs typeface="+mn-ea"/>
            </a:endParaRPr>
          </a:p>
        </p:txBody>
      </p:sp>
      <p:sp>
        <p:nvSpPr>
          <p:cNvPr id="62" name="TextBox 61"/>
          <p:cNvSpPr txBox="1"/>
          <p:nvPr/>
        </p:nvSpPr>
        <p:spPr>
          <a:xfrm>
            <a:off x="5231166" y="5301535"/>
            <a:ext cx="2092856" cy="615541"/>
          </a:xfrm>
          <a:prstGeom prst="rect">
            <a:avLst/>
          </a:prstGeom>
          <a:noFill/>
        </p:spPr>
        <p:txBody>
          <a:bodyPr wrap="none" lIns="121908" tIns="60954" rIns="121908" bIns="60954" rtlCol="0">
            <a:spAutoFit/>
          </a:bodyPr>
          <a:lstStyle/>
          <a:p>
            <a:r>
              <a:rPr lang="zh-CN" altLang="en-US" sz="1600" dirty="0">
                <a:solidFill>
                  <a:schemeClr val="tx1">
                    <a:lumMod val="50000"/>
                    <a:lumOff val="50000"/>
                  </a:schemeClr>
                </a:solidFill>
                <a:latin typeface="+mn-ea"/>
                <a:cs typeface="+mn-ea"/>
              </a:rPr>
              <a:t>点击添加文字内容，</a:t>
            </a:r>
            <a:endParaRPr lang="en-US" altLang="zh-CN" sz="1600" dirty="0">
              <a:solidFill>
                <a:schemeClr val="tx1">
                  <a:lumMod val="50000"/>
                  <a:lumOff val="50000"/>
                </a:schemeClr>
              </a:solidFill>
              <a:latin typeface="+mn-ea"/>
              <a:cs typeface="+mn-ea"/>
            </a:endParaRPr>
          </a:p>
          <a:p>
            <a:r>
              <a:rPr lang="zh-CN" altLang="en-US" sz="1600" dirty="0">
                <a:solidFill>
                  <a:schemeClr val="tx1">
                    <a:lumMod val="50000"/>
                    <a:lumOff val="50000"/>
                  </a:schemeClr>
                </a:solidFill>
                <a:latin typeface="+mn-ea"/>
                <a:cs typeface="+mn-ea"/>
              </a:rPr>
              <a:t>内容简要详尽。</a:t>
            </a:r>
            <a:endParaRPr lang="zh-CN" altLang="en-US" sz="1600" dirty="0">
              <a:solidFill>
                <a:schemeClr val="tx1">
                  <a:lumMod val="50000"/>
                  <a:lumOff val="50000"/>
                </a:schemeClr>
              </a:solidFill>
              <a:latin typeface="+mn-ea"/>
              <a:cs typeface="+mn-ea"/>
            </a:endParaRPr>
          </a:p>
        </p:txBody>
      </p:sp>
      <p:cxnSp>
        <p:nvCxnSpPr>
          <p:cNvPr id="63" name="直接连接符 62"/>
          <p:cNvCxnSpPr/>
          <p:nvPr/>
        </p:nvCxnSpPr>
        <p:spPr>
          <a:xfrm>
            <a:off x="5363990" y="5308205"/>
            <a:ext cx="1532267" cy="0"/>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8483157" y="4914857"/>
            <a:ext cx="1272119" cy="430875"/>
          </a:xfrm>
          <a:prstGeom prst="rect">
            <a:avLst/>
          </a:prstGeom>
          <a:noFill/>
          <a:ln>
            <a:noFill/>
          </a:ln>
        </p:spPr>
        <p:txBody>
          <a:bodyPr wrap="none" lIns="121908" tIns="60954" rIns="121908" bIns="60954" rtlCol="0">
            <a:spAutoFit/>
          </a:bodyPr>
          <a:lstStyle/>
          <a:p>
            <a:r>
              <a:rPr lang="zh-CN" altLang="en-US" sz="2000" dirty="0">
                <a:solidFill>
                  <a:schemeClr val="tx1">
                    <a:lumMod val="50000"/>
                    <a:lumOff val="50000"/>
                  </a:schemeClr>
                </a:solidFill>
                <a:latin typeface="+mn-ea"/>
                <a:cs typeface="+mn-ea"/>
              </a:rPr>
              <a:t>添加标题</a:t>
            </a:r>
            <a:endParaRPr lang="zh-CN" altLang="en-US" sz="2000" dirty="0">
              <a:solidFill>
                <a:schemeClr val="tx1">
                  <a:lumMod val="50000"/>
                  <a:lumOff val="50000"/>
                </a:schemeClr>
              </a:solidFill>
              <a:latin typeface="+mn-ea"/>
              <a:cs typeface="+mn-ea"/>
            </a:endParaRPr>
          </a:p>
        </p:txBody>
      </p:sp>
      <p:sp>
        <p:nvSpPr>
          <p:cNvPr id="65" name="TextBox 64"/>
          <p:cNvSpPr txBox="1"/>
          <p:nvPr/>
        </p:nvSpPr>
        <p:spPr>
          <a:xfrm>
            <a:off x="8216420" y="5308524"/>
            <a:ext cx="2092856" cy="615541"/>
          </a:xfrm>
          <a:prstGeom prst="rect">
            <a:avLst/>
          </a:prstGeom>
          <a:noFill/>
        </p:spPr>
        <p:txBody>
          <a:bodyPr wrap="none" lIns="121908" tIns="60954" rIns="121908" bIns="60954" rtlCol="0">
            <a:spAutoFit/>
          </a:bodyPr>
          <a:lstStyle/>
          <a:p>
            <a:r>
              <a:rPr lang="zh-CN" altLang="en-US" sz="1600" dirty="0">
                <a:solidFill>
                  <a:schemeClr val="tx1">
                    <a:lumMod val="50000"/>
                    <a:lumOff val="50000"/>
                  </a:schemeClr>
                </a:solidFill>
                <a:latin typeface="+mn-ea"/>
                <a:cs typeface="+mn-ea"/>
              </a:rPr>
              <a:t>点击添加文字内容，</a:t>
            </a:r>
            <a:endParaRPr lang="en-US" altLang="zh-CN" sz="1600" dirty="0">
              <a:solidFill>
                <a:schemeClr val="tx1">
                  <a:lumMod val="50000"/>
                  <a:lumOff val="50000"/>
                </a:schemeClr>
              </a:solidFill>
              <a:latin typeface="+mn-ea"/>
              <a:cs typeface="+mn-ea"/>
            </a:endParaRPr>
          </a:p>
          <a:p>
            <a:r>
              <a:rPr lang="zh-CN" altLang="en-US" sz="1600" dirty="0">
                <a:solidFill>
                  <a:schemeClr val="tx1">
                    <a:lumMod val="50000"/>
                    <a:lumOff val="50000"/>
                  </a:schemeClr>
                </a:solidFill>
                <a:latin typeface="+mn-ea"/>
                <a:cs typeface="+mn-ea"/>
              </a:rPr>
              <a:t>内容简要详尽。</a:t>
            </a:r>
            <a:endParaRPr lang="zh-CN" altLang="en-US" sz="1600" dirty="0">
              <a:solidFill>
                <a:schemeClr val="tx1">
                  <a:lumMod val="50000"/>
                  <a:lumOff val="50000"/>
                </a:schemeClr>
              </a:solidFill>
              <a:latin typeface="+mn-ea"/>
              <a:cs typeface="+mn-ea"/>
            </a:endParaRPr>
          </a:p>
        </p:txBody>
      </p:sp>
      <p:cxnSp>
        <p:nvCxnSpPr>
          <p:cNvPr id="66" name="直接连接符 65"/>
          <p:cNvCxnSpPr/>
          <p:nvPr/>
        </p:nvCxnSpPr>
        <p:spPr>
          <a:xfrm>
            <a:off x="8349244" y="5315195"/>
            <a:ext cx="1532267" cy="0"/>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12808217" y="8272252"/>
            <a:ext cx="2147358" cy="707874"/>
          </a:xfrm>
          <a:prstGeom prst="rect">
            <a:avLst/>
          </a:prstGeom>
          <a:noFill/>
        </p:spPr>
        <p:txBody>
          <a:bodyPr wrap="none" lIns="121908" tIns="60954" rIns="121908" bIns="60954" rtlCol="0">
            <a:spAutoFit/>
          </a:bodyPr>
          <a:lstStyle/>
          <a:p>
            <a:r>
              <a:rPr lang="en-US" altLang="zh-CN" sz="1900" dirty="0">
                <a:solidFill>
                  <a:schemeClr val="bg1"/>
                </a:solidFill>
                <a:latin typeface="+mn-ea"/>
                <a:cs typeface="+mn-ea"/>
              </a:rPr>
              <a:t>0.5 </a:t>
            </a:r>
            <a:r>
              <a:rPr lang="zh-CN" altLang="en-US" sz="1900" dirty="0">
                <a:solidFill>
                  <a:schemeClr val="bg1"/>
                </a:solidFill>
                <a:latin typeface="+mn-ea"/>
                <a:cs typeface="+mn-ea"/>
              </a:rPr>
              <a:t>秒延迟符，无</a:t>
            </a:r>
            <a:endParaRPr lang="en-US" altLang="zh-CN" sz="1900" dirty="0">
              <a:solidFill>
                <a:schemeClr val="bg1"/>
              </a:solidFill>
              <a:latin typeface="+mn-ea"/>
              <a:cs typeface="+mn-ea"/>
            </a:endParaRPr>
          </a:p>
          <a:p>
            <a:r>
              <a:rPr lang="zh-CN" altLang="en-US" sz="1900" dirty="0">
                <a:solidFill>
                  <a:schemeClr val="bg1"/>
                </a:solidFill>
                <a:latin typeface="+mn-ea"/>
                <a:cs typeface="+mn-ea"/>
              </a:rPr>
              <a:t>意义，可删除</a:t>
            </a:r>
            <a:r>
              <a:rPr lang="en-US" altLang="zh-CN" sz="1900" dirty="0">
                <a:solidFill>
                  <a:schemeClr val="bg1"/>
                </a:solidFill>
                <a:latin typeface="+mn-ea"/>
                <a:cs typeface="+mn-ea"/>
              </a:rPr>
              <a:t>.</a:t>
            </a:r>
            <a:endParaRPr lang="zh-CN" altLang="en-US" sz="1900" dirty="0">
              <a:solidFill>
                <a:schemeClr val="bg1"/>
              </a:solidFill>
              <a:latin typeface="+mn-ea"/>
              <a:cs typeface="+mn-ea"/>
            </a:endParaRPr>
          </a:p>
        </p:txBody>
      </p:sp>
      <p:sp>
        <p:nvSpPr>
          <p:cNvPr id="2" name="标题 1"/>
          <p:cNvSpPr>
            <a:spLocks noGrp="1"/>
          </p:cNvSpPr>
          <p:nvPr>
            <p:ph type="title"/>
          </p:nvPr>
        </p:nvSpPr>
        <p:spPr/>
        <p:txBody>
          <a:bodyPr/>
          <a:lstStyle/>
          <a:p>
            <a:r>
              <a:rPr lang="zh-CN" altLang="en-US" dirty="0">
                <a:cs typeface="+mn-ea"/>
              </a:rPr>
              <a:t>单击此处添加标题</a:t>
            </a:r>
            <a:endParaRPr lang="zh-CN" altLang="en-US" dirty="0">
              <a:ea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3" presetClass="entr" presetSubtype="32" fill="hold" grpId="0" nodeType="afterEffect">
                                  <p:stCondLst>
                                    <p:cond delay="0"/>
                                  </p:stCondLst>
                                  <p:childTnLst>
                                    <p:set>
                                      <p:cBhvr>
                                        <p:cTn id="17" dur="1" fill="hold">
                                          <p:stCondLst>
                                            <p:cond delay="0"/>
                                          </p:stCondLst>
                                        </p:cTn>
                                        <p:tgtEl>
                                          <p:spTgt spid="52"/>
                                        </p:tgtEl>
                                        <p:attrNameLst>
                                          <p:attrName>style.visibility</p:attrName>
                                        </p:attrNameLst>
                                      </p:cBhvr>
                                      <p:to>
                                        <p:strVal val="visible"/>
                                      </p:to>
                                    </p:set>
                                    <p:anim calcmode="lin" valueType="num">
                                      <p:cBhvr>
                                        <p:cTn id="18" dur="500" fill="hold"/>
                                        <p:tgtEl>
                                          <p:spTgt spid="52"/>
                                        </p:tgtEl>
                                        <p:attrNameLst>
                                          <p:attrName>ppt_w</p:attrName>
                                        </p:attrNameLst>
                                      </p:cBhvr>
                                      <p:tavLst>
                                        <p:tav tm="0">
                                          <p:val>
                                            <p:strVal val="4*#ppt_w"/>
                                          </p:val>
                                        </p:tav>
                                        <p:tav tm="100000">
                                          <p:val>
                                            <p:strVal val="#ppt_w"/>
                                          </p:val>
                                        </p:tav>
                                      </p:tavLst>
                                    </p:anim>
                                    <p:anim calcmode="lin" valueType="num">
                                      <p:cBhvr>
                                        <p:cTn id="19" dur="500" fill="hold"/>
                                        <p:tgtEl>
                                          <p:spTgt spid="52"/>
                                        </p:tgtEl>
                                        <p:attrNameLst>
                                          <p:attrName>ppt_h</p:attrName>
                                        </p:attrNameLst>
                                      </p:cBhvr>
                                      <p:tavLst>
                                        <p:tav tm="0">
                                          <p:val>
                                            <p:strVal val="4*#ppt_h"/>
                                          </p:val>
                                        </p:tav>
                                        <p:tav tm="100000">
                                          <p:val>
                                            <p:strVal val="#ppt_h"/>
                                          </p:val>
                                        </p:tav>
                                      </p:tavLst>
                                    </p:anim>
                                  </p:childTnLst>
                                </p:cTn>
                              </p:par>
                              <p:par>
                                <p:cTn id="20" presetID="23" presetClass="entr" presetSubtype="32"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p:cTn id="22" dur="500" fill="hold"/>
                                        <p:tgtEl>
                                          <p:spTgt spid="31"/>
                                        </p:tgtEl>
                                        <p:attrNameLst>
                                          <p:attrName>ppt_w</p:attrName>
                                        </p:attrNameLst>
                                      </p:cBhvr>
                                      <p:tavLst>
                                        <p:tav tm="0">
                                          <p:val>
                                            <p:strVal val="4*#ppt_w"/>
                                          </p:val>
                                        </p:tav>
                                        <p:tav tm="100000">
                                          <p:val>
                                            <p:strVal val="#ppt_w"/>
                                          </p:val>
                                        </p:tav>
                                      </p:tavLst>
                                    </p:anim>
                                    <p:anim calcmode="lin" valueType="num">
                                      <p:cBhvr>
                                        <p:cTn id="23" dur="500" fill="hold"/>
                                        <p:tgtEl>
                                          <p:spTgt spid="31"/>
                                        </p:tgtEl>
                                        <p:attrNameLst>
                                          <p:attrName>ppt_h</p:attrName>
                                        </p:attrNameLst>
                                      </p:cBhvr>
                                      <p:tavLst>
                                        <p:tav tm="0">
                                          <p:val>
                                            <p:strVal val="4*#ppt_h"/>
                                          </p:val>
                                        </p:tav>
                                        <p:tav tm="100000">
                                          <p:val>
                                            <p:strVal val="#ppt_h"/>
                                          </p:val>
                                        </p:tav>
                                      </p:tavLst>
                                    </p:anim>
                                  </p:childTnLst>
                                </p:cTn>
                              </p:par>
                            </p:childTnLst>
                          </p:cTn>
                        </p:par>
                        <p:par>
                          <p:cTn id="24" fill="hold">
                            <p:stCondLst>
                              <p:cond delay="1500"/>
                            </p:stCondLst>
                            <p:childTnLst>
                              <p:par>
                                <p:cTn id="25" presetID="22" presetClass="entr" presetSubtype="8" fill="hold" nodeType="afterEffect">
                                  <p:stCondLst>
                                    <p:cond delay="0"/>
                                  </p:stCondLst>
                                  <p:childTnLst>
                                    <p:set>
                                      <p:cBhvr>
                                        <p:cTn id="26" dur="1" fill="hold">
                                          <p:stCondLst>
                                            <p:cond delay="0"/>
                                          </p:stCondLst>
                                        </p:cTn>
                                        <p:tgtEl>
                                          <p:spTgt spid="63"/>
                                        </p:tgtEl>
                                        <p:attrNameLst>
                                          <p:attrName>style.visibility</p:attrName>
                                        </p:attrNameLst>
                                      </p:cBhvr>
                                      <p:to>
                                        <p:strVal val="visible"/>
                                      </p:to>
                                    </p:set>
                                    <p:animEffect transition="in" filter="wipe(left)">
                                      <p:cBhvr>
                                        <p:cTn id="27" dur="500"/>
                                        <p:tgtEl>
                                          <p:spTgt spid="63"/>
                                        </p:tgtEl>
                                      </p:cBhvr>
                                    </p:animEffect>
                                  </p:childTnLst>
                                </p:cTn>
                              </p:par>
                            </p:childTnLst>
                          </p:cTn>
                        </p:par>
                        <p:par>
                          <p:cTn id="28" fill="hold">
                            <p:stCondLst>
                              <p:cond delay="2000"/>
                            </p:stCondLst>
                            <p:childTnLst>
                              <p:par>
                                <p:cTn id="29" presetID="22" presetClass="entr" presetSubtype="4" fill="hold" grpId="0" nodeType="afterEffect">
                                  <p:stCondLst>
                                    <p:cond delay="0"/>
                                  </p:stCondLst>
                                  <p:childTnLst>
                                    <p:set>
                                      <p:cBhvr>
                                        <p:cTn id="30" dur="1" fill="hold">
                                          <p:stCondLst>
                                            <p:cond delay="0"/>
                                          </p:stCondLst>
                                        </p:cTn>
                                        <p:tgtEl>
                                          <p:spTgt spid="61"/>
                                        </p:tgtEl>
                                        <p:attrNameLst>
                                          <p:attrName>style.visibility</p:attrName>
                                        </p:attrNameLst>
                                      </p:cBhvr>
                                      <p:to>
                                        <p:strVal val="visible"/>
                                      </p:to>
                                    </p:set>
                                    <p:animEffect transition="in" filter="wipe(down)">
                                      <p:cBhvr>
                                        <p:cTn id="31" dur="500"/>
                                        <p:tgtEl>
                                          <p:spTgt spid="61"/>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62"/>
                                        </p:tgtEl>
                                        <p:attrNameLst>
                                          <p:attrName>style.visibility</p:attrName>
                                        </p:attrNameLst>
                                      </p:cBhvr>
                                      <p:to>
                                        <p:strVal val="visible"/>
                                      </p:to>
                                    </p:set>
                                    <p:animEffect transition="in" filter="wipe(up)">
                                      <p:cBhvr>
                                        <p:cTn id="34" dur="500"/>
                                        <p:tgtEl>
                                          <p:spTgt spid="62"/>
                                        </p:tgtEl>
                                      </p:cBhvr>
                                    </p:animEffect>
                                  </p:childTnLst>
                                </p:cTn>
                              </p:par>
                            </p:childTnLst>
                          </p:cTn>
                        </p:par>
                        <p:par>
                          <p:cTn id="35" fill="hold">
                            <p:stCondLst>
                              <p:cond delay="2500"/>
                            </p:stCondLst>
                            <p:childTnLst>
                              <p:par>
                                <p:cTn id="36" presetID="42" presetClass="entr" presetSubtype="0" fill="hold"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1000"/>
                                        <p:tgtEl>
                                          <p:spTgt spid="25"/>
                                        </p:tgtEl>
                                      </p:cBhvr>
                                    </p:animEffect>
                                    <p:anim calcmode="lin" valueType="num">
                                      <p:cBhvr>
                                        <p:cTn id="39" dur="1000" fill="hold"/>
                                        <p:tgtEl>
                                          <p:spTgt spid="25"/>
                                        </p:tgtEl>
                                        <p:attrNameLst>
                                          <p:attrName>ppt_x</p:attrName>
                                        </p:attrNameLst>
                                      </p:cBhvr>
                                      <p:tavLst>
                                        <p:tav tm="0">
                                          <p:val>
                                            <p:strVal val="#ppt_x"/>
                                          </p:val>
                                        </p:tav>
                                        <p:tav tm="100000">
                                          <p:val>
                                            <p:strVal val="#ppt_x"/>
                                          </p:val>
                                        </p:tav>
                                      </p:tavLst>
                                    </p:anim>
                                    <p:anim calcmode="lin" valueType="num">
                                      <p:cBhvr>
                                        <p:cTn id="40" dur="1000" fill="hold"/>
                                        <p:tgtEl>
                                          <p:spTgt spid="25"/>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1000"/>
                                        <p:tgtEl>
                                          <p:spTgt spid="28"/>
                                        </p:tgtEl>
                                      </p:cBhvr>
                                    </p:animEffect>
                                    <p:anim calcmode="lin" valueType="num">
                                      <p:cBhvr>
                                        <p:cTn id="44" dur="1000" fill="hold"/>
                                        <p:tgtEl>
                                          <p:spTgt spid="28"/>
                                        </p:tgtEl>
                                        <p:attrNameLst>
                                          <p:attrName>ppt_x</p:attrName>
                                        </p:attrNameLst>
                                      </p:cBhvr>
                                      <p:tavLst>
                                        <p:tav tm="0">
                                          <p:val>
                                            <p:strVal val="#ppt_x"/>
                                          </p:val>
                                        </p:tav>
                                        <p:tav tm="100000">
                                          <p:val>
                                            <p:strVal val="#ppt_x"/>
                                          </p:val>
                                        </p:tav>
                                      </p:tavLst>
                                    </p:anim>
                                    <p:anim calcmode="lin" valueType="num">
                                      <p:cBhvr>
                                        <p:cTn id="45" dur="1000" fill="hold"/>
                                        <p:tgtEl>
                                          <p:spTgt spid="28"/>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fade">
                                      <p:cBhvr>
                                        <p:cTn id="48" dur="1000"/>
                                        <p:tgtEl>
                                          <p:spTgt spid="32"/>
                                        </p:tgtEl>
                                      </p:cBhvr>
                                    </p:animEffect>
                                    <p:anim calcmode="lin" valueType="num">
                                      <p:cBhvr>
                                        <p:cTn id="49" dur="1000" fill="hold"/>
                                        <p:tgtEl>
                                          <p:spTgt spid="32"/>
                                        </p:tgtEl>
                                        <p:attrNameLst>
                                          <p:attrName>ppt_x</p:attrName>
                                        </p:attrNameLst>
                                      </p:cBhvr>
                                      <p:tavLst>
                                        <p:tav tm="0">
                                          <p:val>
                                            <p:strVal val="#ppt_x"/>
                                          </p:val>
                                        </p:tav>
                                        <p:tav tm="100000">
                                          <p:val>
                                            <p:strVal val="#ppt_x"/>
                                          </p:val>
                                        </p:tav>
                                      </p:tavLst>
                                    </p:anim>
                                    <p:anim calcmode="lin" valueType="num">
                                      <p:cBhvr>
                                        <p:cTn id="50" dur="1000" fill="hold"/>
                                        <p:tgtEl>
                                          <p:spTgt spid="32"/>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fade">
                                      <p:cBhvr>
                                        <p:cTn id="53" dur="1000"/>
                                        <p:tgtEl>
                                          <p:spTgt spid="27"/>
                                        </p:tgtEl>
                                      </p:cBhvr>
                                    </p:animEffect>
                                    <p:anim calcmode="lin" valueType="num">
                                      <p:cBhvr>
                                        <p:cTn id="54" dur="1000" fill="hold"/>
                                        <p:tgtEl>
                                          <p:spTgt spid="27"/>
                                        </p:tgtEl>
                                        <p:attrNameLst>
                                          <p:attrName>ppt_x</p:attrName>
                                        </p:attrNameLst>
                                      </p:cBhvr>
                                      <p:tavLst>
                                        <p:tav tm="0">
                                          <p:val>
                                            <p:strVal val="#ppt_x"/>
                                          </p:val>
                                        </p:tav>
                                        <p:tav tm="100000">
                                          <p:val>
                                            <p:strVal val="#ppt_x"/>
                                          </p:val>
                                        </p:tav>
                                      </p:tavLst>
                                    </p:anim>
                                    <p:anim calcmode="lin" valueType="num">
                                      <p:cBhvr>
                                        <p:cTn id="55" dur="1000" fill="hold"/>
                                        <p:tgtEl>
                                          <p:spTgt spid="27"/>
                                        </p:tgtEl>
                                        <p:attrNameLst>
                                          <p:attrName>ppt_y</p:attrName>
                                        </p:attrNameLst>
                                      </p:cBhvr>
                                      <p:tavLst>
                                        <p:tav tm="0">
                                          <p:val>
                                            <p:strVal val="#ppt_y+.1"/>
                                          </p:val>
                                        </p:tav>
                                        <p:tav tm="100000">
                                          <p:val>
                                            <p:strVal val="#ppt_y"/>
                                          </p:val>
                                        </p:tav>
                                      </p:tavLst>
                                    </p:anim>
                                  </p:childTnLst>
                                </p:cTn>
                              </p:par>
                            </p:childTnLst>
                          </p:cTn>
                        </p:par>
                        <p:par>
                          <p:cTn id="56" fill="hold">
                            <p:stCondLst>
                              <p:cond delay="3500"/>
                            </p:stCondLst>
                            <p:childTnLst>
                              <p:par>
                                <p:cTn id="57" presetID="23" presetClass="entr" presetSubtype="32" fill="hold" grpId="0" nodeType="afterEffect">
                                  <p:stCondLst>
                                    <p:cond delay="0"/>
                                  </p:stCondLst>
                                  <p:childTnLst>
                                    <p:set>
                                      <p:cBhvr>
                                        <p:cTn id="58" dur="1" fill="hold">
                                          <p:stCondLst>
                                            <p:cond delay="0"/>
                                          </p:stCondLst>
                                        </p:cTn>
                                        <p:tgtEl>
                                          <p:spTgt spid="29"/>
                                        </p:tgtEl>
                                        <p:attrNameLst>
                                          <p:attrName>style.visibility</p:attrName>
                                        </p:attrNameLst>
                                      </p:cBhvr>
                                      <p:to>
                                        <p:strVal val="visible"/>
                                      </p:to>
                                    </p:set>
                                    <p:anim calcmode="lin" valueType="num">
                                      <p:cBhvr>
                                        <p:cTn id="59" dur="500" fill="hold"/>
                                        <p:tgtEl>
                                          <p:spTgt spid="29"/>
                                        </p:tgtEl>
                                        <p:attrNameLst>
                                          <p:attrName>ppt_w</p:attrName>
                                        </p:attrNameLst>
                                      </p:cBhvr>
                                      <p:tavLst>
                                        <p:tav tm="0">
                                          <p:val>
                                            <p:strVal val="4*#ppt_w"/>
                                          </p:val>
                                        </p:tav>
                                        <p:tav tm="100000">
                                          <p:val>
                                            <p:strVal val="#ppt_w"/>
                                          </p:val>
                                        </p:tav>
                                      </p:tavLst>
                                    </p:anim>
                                    <p:anim calcmode="lin" valueType="num">
                                      <p:cBhvr>
                                        <p:cTn id="60" dur="500" fill="hold"/>
                                        <p:tgtEl>
                                          <p:spTgt spid="29"/>
                                        </p:tgtEl>
                                        <p:attrNameLst>
                                          <p:attrName>ppt_h</p:attrName>
                                        </p:attrNameLst>
                                      </p:cBhvr>
                                      <p:tavLst>
                                        <p:tav tm="0">
                                          <p:val>
                                            <p:strVal val="4*#ppt_h"/>
                                          </p:val>
                                        </p:tav>
                                        <p:tav tm="100000">
                                          <p:val>
                                            <p:strVal val="#ppt_h"/>
                                          </p:val>
                                        </p:tav>
                                      </p:tavLst>
                                    </p:anim>
                                  </p:childTnLst>
                                </p:cTn>
                              </p:par>
                              <p:par>
                                <p:cTn id="61" presetID="23" presetClass="entr" presetSubtype="32" fill="hold" grpId="0" nodeType="withEffect">
                                  <p:stCondLst>
                                    <p:cond delay="0"/>
                                  </p:stCondLst>
                                  <p:childTnLst>
                                    <p:set>
                                      <p:cBhvr>
                                        <p:cTn id="62" dur="1" fill="hold">
                                          <p:stCondLst>
                                            <p:cond delay="0"/>
                                          </p:stCondLst>
                                        </p:cTn>
                                        <p:tgtEl>
                                          <p:spTgt spid="51"/>
                                        </p:tgtEl>
                                        <p:attrNameLst>
                                          <p:attrName>style.visibility</p:attrName>
                                        </p:attrNameLst>
                                      </p:cBhvr>
                                      <p:to>
                                        <p:strVal val="visible"/>
                                      </p:to>
                                    </p:set>
                                    <p:anim calcmode="lin" valueType="num">
                                      <p:cBhvr>
                                        <p:cTn id="63" dur="500" fill="hold"/>
                                        <p:tgtEl>
                                          <p:spTgt spid="51"/>
                                        </p:tgtEl>
                                        <p:attrNameLst>
                                          <p:attrName>ppt_w</p:attrName>
                                        </p:attrNameLst>
                                      </p:cBhvr>
                                      <p:tavLst>
                                        <p:tav tm="0">
                                          <p:val>
                                            <p:strVal val="4*#ppt_w"/>
                                          </p:val>
                                        </p:tav>
                                        <p:tav tm="100000">
                                          <p:val>
                                            <p:strVal val="#ppt_w"/>
                                          </p:val>
                                        </p:tav>
                                      </p:tavLst>
                                    </p:anim>
                                    <p:anim calcmode="lin" valueType="num">
                                      <p:cBhvr>
                                        <p:cTn id="64" dur="500" fill="hold"/>
                                        <p:tgtEl>
                                          <p:spTgt spid="51"/>
                                        </p:tgtEl>
                                        <p:attrNameLst>
                                          <p:attrName>ppt_h</p:attrName>
                                        </p:attrNameLst>
                                      </p:cBhvr>
                                      <p:tavLst>
                                        <p:tav tm="0">
                                          <p:val>
                                            <p:strVal val="4*#ppt_h"/>
                                          </p:val>
                                        </p:tav>
                                        <p:tav tm="100000">
                                          <p:val>
                                            <p:strVal val="#ppt_h"/>
                                          </p:val>
                                        </p:tav>
                                      </p:tavLst>
                                    </p:anim>
                                  </p:childTnLst>
                                </p:cTn>
                              </p:par>
                              <p:par>
                                <p:cTn id="65" presetID="23" presetClass="entr" presetSubtype="32" fill="hold" grpId="0" nodeType="withEffect">
                                  <p:stCondLst>
                                    <p:cond delay="0"/>
                                  </p:stCondLst>
                                  <p:childTnLst>
                                    <p:set>
                                      <p:cBhvr>
                                        <p:cTn id="66" dur="1" fill="hold">
                                          <p:stCondLst>
                                            <p:cond delay="0"/>
                                          </p:stCondLst>
                                        </p:cTn>
                                        <p:tgtEl>
                                          <p:spTgt spid="33"/>
                                        </p:tgtEl>
                                        <p:attrNameLst>
                                          <p:attrName>style.visibility</p:attrName>
                                        </p:attrNameLst>
                                      </p:cBhvr>
                                      <p:to>
                                        <p:strVal val="visible"/>
                                      </p:to>
                                    </p:set>
                                    <p:anim calcmode="lin" valueType="num">
                                      <p:cBhvr>
                                        <p:cTn id="67" dur="500" fill="hold"/>
                                        <p:tgtEl>
                                          <p:spTgt spid="33"/>
                                        </p:tgtEl>
                                        <p:attrNameLst>
                                          <p:attrName>ppt_w</p:attrName>
                                        </p:attrNameLst>
                                      </p:cBhvr>
                                      <p:tavLst>
                                        <p:tav tm="0">
                                          <p:val>
                                            <p:strVal val="4*#ppt_w"/>
                                          </p:val>
                                        </p:tav>
                                        <p:tav tm="100000">
                                          <p:val>
                                            <p:strVal val="#ppt_w"/>
                                          </p:val>
                                        </p:tav>
                                      </p:tavLst>
                                    </p:anim>
                                    <p:anim calcmode="lin" valueType="num">
                                      <p:cBhvr>
                                        <p:cTn id="68" dur="500" fill="hold"/>
                                        <p:tgtEl>
                                          <p:spTgt spid="33"/>
                                        </p:tgtEl>
                                        <p:attrNameLst>
                                          <p:attrName>ppt_h</p:attrName>
                                        </p:attrNameLst>
                                      </p:cBhvr>
                                      <p:tavLst>
                                        <p:tav tm="0">
                                          <p:val>
                                            <p:strVal val="4*#ppt_h"/>
                                          </p:val>
                                        </p:tav>
                                        <p:tav tm="100000">
                                          <p:val>
                                            <p:strVal val="#ppt_h"/>
                                          </p:val>
                                        </p:tav>
                                      </p:tavLst>
                                    </p:anim>
                                  </p:childTnLst>
                                </p:cTn>
                              </p:par>
                              <p:par>
                                <p:cTn id="69" presetID="23" presetClass="entr" presetSubtype="32" fill="hold" grpId="0" nodeType="withEffect">
                                  <p:stCondLst>
                                    <p:cond delay="0"/>
                                  </p:stCondLst>
                                  <p:childTnLst>
                                    <p:set>
                                      <p:cBhvr>
                                        <p:cTn id="70" dur="1" fill="hold">
                                          <p:stCondLst>
                                            <p:cond delay="0"/>
                                          </p:stCondLst>
                                        </p:cTn>
                                        <p:tgtEl>
                                          <p:spTgt spid="53"/>
                                        </p:tgtEl>
                                        <p:attrNameLst>
                                          <p:attrName>style.visibility</p:attrName>
                                        </p:attrNameLst>
                                      </p:cBhvr>
                                      <p:to>
                                        <p:strVal val="visible"/>
                                      </p:to>
                                    </p:set>
                                    <p:anim calcmode="lin" valueType="num">
                                      <p:cBhvr>
                                        <p:cTn id="71" dur="500" fill="hold"/>
                                        <p:tgtEl>
                                          <p:spTgt spid="53"/>
                                        </p:tgtEl>
                                        <p:attrNameLst>
                                          <p:attrName>ppt_w</p:attrName>
                                        </p:attrNameLst>
                                      </p:cBhvr>
                                      <p:tavLst>
                                        <p:tav tm="0">
                                          <p:val>
                                            <p:strVal val="4*#ppt_w"/>
                                          </p:val>
                                        </p:tav>
                                        <p:tav tm="100000">
                                          <p:val>
                                            <p:strVal val="#ppt_w"/>
                                          </p:val>
                                        </p:tav>
                                      </p:tavLst>
                                    </p:anim>
                                    <p:anim calcmode="lin" valueType="num">
                                      <p:cBhvr>
                                        <p:cTn id="72" dur="500" fill="hold"/>
                                        <p:tgtEl>
                                          <p:spTgt spid="53"/>
                                        </p:tgtEl>
                                        <p:attrNameLst>
                                          <p:attrName>ppt_h</p:attrName>
                                        </p:attrNameLst>
                                      </p:cBhvr>
                                      <p:tavLst>
                                        <p:tav tm="0">
                                          <p:val>
                                            <p:strVal val="4*#ppt_h"/>
                                          </p:val>
                                        </p:tav>
                                        <p:tav tm="100000">
                                          <p:val>
                                            <p:strVal val="#ppt_h"/>
                                          </p:val>
                                        </p:tav>
                                      </p:tavLst>
                                    </p:anim>
                                  </p:childTnLst>
                                </p:cTn>
                              </p:par>
                            </p:childTnLst>
                          </p:cTn>
                        </p:par>
                        <p:par>
                          <p:cTn id="73" fill="hold">
                            <p:stCondLst>
                              <p:cond delay="4000"/>
                            </p:stCondLst>
                            <p:childTnLst>
                              <p:par>
                                <p:cTn id="74" presetID="22" presetClass="entr" presetSubtype="8" fill="hold" nodeType="afterEffect">
                                  <p:stCondLst>
                                    <p:cond delay="0"/>
                                  </p:stCondLst>
                                  <p:childTnLst>
                                    <p:set>
                                      <p:cBhvr>
                                        <p:cTn id="75" dur="1" fill="hold">
                                          <p:stCondLst>
                                            <p:cond delay="0"/>
                                          </p:stCondLst>
                                        </p:cTn>
                                        <p:tgtEl>
                                          <p:spTgt spid="60"/>
                                        </p:tgtEl>
                                        <p:attrNameLst>
                                          <p:attrName>style.visibility</p:attrName>
                                        </p:attrNameLst>
                                      </p:cBhvr>
                                      <p:to>
                                        <p:strVal val="visible"/>
                                      </p:to>
                                    </p:set>
                                    <p:animEffect transition="in" filter="wipe(left)">
                                      <p:cBhvr>
                                        <p:cTn id="76" dur="500"/>
                                        <p:tgtEl>
                                          <p:spTgt spid="60"/>
                                        </p:tgtEl>
                                      </p:cBhvr>
                                    </p:animEffect>
                                  </p:childTnLst>
                                </p:cTn>
                              </p:par>
                              <p:par>
                                <p:cTn id="77" presetID="22" presetClass="entr" presetSubtype="8" fill="hold" nodeType="withEffect">
                                  <p:stCondLst>
                                    <p:cond delay="0"/>
                                  </p:stCondLst>
                                  <p:childTnLst>
                                    <p:set>
                                      <p:cBhvr>
                                        <p:cTn id="78" dur="1" fill="hold">
                                          <p:stCondLst>
                                            <p:cond delay="0"/>
                                          </p:stCondLst>
                                        </p:cTn>
                                        <p:tgtEl>
                                          <p:spTgt spid="66"/>
                                        </p:tgtEl>
                                        <p:attrNameLst>
                                          <p:attrName>style.visibility</p:attrName>
                                        </p:attrNameLst>
                                      </p:cBhvr>
                                      <p:to>
                                        <p:strVal val="visible"/>
                                      </p:to>
                                    </p:set>
                                    <p:animEffect transition="in" filter="wipe(left)">
                                      <p:cBhvr>
                                        <p:cTn id="79" dur="500"/>
                                        <p:tgtEl>
                                          <p:spTgt spid="66"/>
                                        </p:tgtEl>
                                      </p:cBhvr>
                                    </p:animEffect>
                                  </p:childTnLst>
                                </p:cTn>
                              </p:par>
                            </p:childTnLst>
                          </p:cTn>
                        </p:par>
                        <p:par>
                          <p:cTn id="80" fill="hold">
                            <p:stCondLst>
                              <p:cond delay="4500"/>
                            </p:stCondLst>
                            <p:childTnLst>
                              <p:par>
                                <p:cTn id="81" presetID="22" presetClass="entr" presetSubtype="4" fill="hold" grpId="0" nodeType="afterEffect">
                                  <p:stCondLst>
                                    <p:cond delay="0"/>
                                  </p:stCondLst>
                                  <p:childTnLst>
                                    <p:set>
                                      <p:cBhvr>
                                        <p:cTn id="82" dur="1" fill="hold">
                                          <p:stCondLst>
                                            <p:cond delay="0"/>
                                          </p:stCondLst>
                                        </p:cTn>
                                        <p:tgtEl>
                                          <p:spTgt spid="54"/>
                                        </p:tgtEl>
                                        <p:attrNameLst>
                                          <p:attrName>style.visibility</p:attrName>
                                        </p:attrNameLst>
                                      </p:cBhvr>
                                      <p:to>
                                        <p:strVal val="visible"/>
                                      </p:to>
                                    </p:set>
                                    <p:animEffect transition="in" filter="wipe(down)">
                                      <p:cBhvr>
                                        <p:cTn id="83" dur="500"/>
                                        <p:tgtEl>
                                          <p:spTgt spid="54"/>
                                        </p:tgtEl>
                                      </p:cBhvr>
                                    </p:animEffect>
                                  </p:childTnLst>
                                </p:cTn>
                              </p:par>
                              <p:par>
                                <p:cTn id="84" presetID="22" presetClass="entr" presetSubtype="4" fill="hold" grpId="0" nodeType="withEffect">
                                  <p:stCondLst>
                                    <p:cond delay="0"/>
                                  </p:stCondLst>
                                  <p:childTnLst>
                                    <p:set>
                                      <p:cBhvr>
                                        <p:cTn id="85" dur="1" fill="hold">
                                          <p:stCondLst>
                                            <p:cond delay="0"/>
                                          </p:stCondLst>
                                        </p:cTn>
                                        <p:tgtEl>
                                          <p:spTgt spid="64"/>
                                        </p:tgtEl>
                                        <p:attrNameLst>
                                          <p:attrName>style.visibility</p:attrName>
                                        </p:attrNameLst>
                                      </p:cBhvr>
                                      <p:to>
                                        <p:strVal val="visible"/>
                                      </p:to>
                                    </p:set>
                                    <p:animEffect transition="in" filter="wipe(down)">
                                      <p:cBhvr>
                                        <p:cTn id="86" dur="500"/>
                                        <p:tgtEl>
                                          <p:spTgt spid="64"/>
                                        </p:tgtEl>
                                      </p:cBhvr>
                                    </p:animEffect>
                                  </p:childTnLst>
                                </p:cTn>
                              </p:par>
                              <p:par>
                                <p:cTn id="87" presetID="22" presetClass="entr" presetSubtype="1" fill="hold" grpId="0" nodeType="withEffect">
                                  <p:stCondLst>
                                    <p:cond delay="0"/>
                                  </p:stCondLst>
                                  <p:childTnLst>
                                    <p:set>
                                      <p:cBhvr>
                                        <p:cTn id="88" dur="1" fill="hold">
                                          <p:stCondLst>
                                            <p:cond delay="0"/>
                                          </p:stCondLst>
                                        </p:cTn>
                                        <p:tgtEl>
                                          <p:spTgt spid="55"/>
                                        </p:tgtEl>
                                        <p:attrNameLst>
                                          <p:attrName>style.visibility</p:attrName>
                                        </p:attrNameLst>
                                      </p:cBhvr>
                                      <p:to>
                                        <p:strVal val="visible"/>
                                      </p:to>
                                    </p:set>
                                    <p:animEffect transition="in" filter="wipe(up)">
                                      <p:cBhvr>
                                        <p:cTn id="89" dur="500"/>
                                        <p:tgtEl>
                                          <p:spTgt spid="55"/>
                                        </p:tgtEl>
                                      </p:cBhvr>
                                    </p:animEffect>
                                  </p:childTnLst>
                                </p:cTn>
                              </p:par>
                              <p:par>
                                <p:cTn id="90" presetID="22" presetClass="entr" presetSubtype="1" fill="hold" grpId="0" nodeType="withEffect">
                                  <p:stCondLst>
                                    <p:cond delay="0"/>
                                  </p:stCondLst>
                                  <p:childTnLst>
                                    <p:set>
                                      <p:cBhvr>
                                        <p:cTn id="91" dur="1" fill="hold">
                                          <p:stCondLst>
                                            <p:cond delay="0"/>
                                          </p:stCondLst>
                                        </p:cTn>
                                        <p:tgtEl>
                                          <p:spTgt spid="65"/>
                                        </p:tgtEl>
                                        <p:attrNameLst>
                                          <p:attrName>style.visibility</p:attrName>
                                        </p:attrNameLst>
                                      </p:cBhvr>
                                      <p:to>
                                        <p:strVal val="visible"/>
                                      </p:to>
                                    </p:set>
                                    <p:animEffect transition="in" filter="wipe(up)">
                                      <p:cBhvr>
                                        <p:cTn id="92" dur="500"/>
                                        <p:tgtEl>
                                          <p:spTgt spid="65"/>
                                        </p:tgtEl>
                                      </p:cBhvr>
                                    </p:animEffect>
                                  </p:childTnLst>
                                </p:cTn>
                              </p:par>
                            </p:childTnLst>
                          </p:cTn>
                        </p:par>
                        <p:par>
                          <p:cTn id="93" fill="hold">
                            <p:stCondLst>
                              <p:cond delay="5000"/>
                            </p:stCondLst>
                            <p:childTnLst>
                              <p:par>
                                <p:cTn id="94" presetID="10" presetClass="entr" presetSubtype="0" fill="hold" grpId="0" nodeType="afterEffect">
                                  <p:stCondLst>
                                    <p:cond delay="0"/>
                                  </p:stCondLst>
                                  <p:childTnLst>
                                    <p:set>
                                      <p:cBhvr>
                                        <p:cTn id="95" dur="1" fill="hold">
                                          <p:stCondLst>
                                            <p:cond delay="0"/>
                                          </p:stCondLst>
                                        </p:cTn>
                                        <p:tgtEl>
                                          <p:spTgt spid="67"/>
                                        </p:tgtEl>
                                        <p:attrNameLst>
                                          <p:attrName>style.visibility</p:attrName>
                                        </p:attrNameLst>
                                      </p:cBhvr>
                                      <p:to>
                                        <p:strVal val="visible"/>
                                      </p:to>
                                    </p:set>
                                    <p:animEffect transition="in" filter="fade">
                                      <p:cBhvr>
                                        <p:cTn id="96"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P spid="32" grpId="0" animBg="1"/>
      <p:bldP spid="33" grpId="0" animBg="1"/>
      <p:bldP spid="51" grpId="0"/>
      <p:bldP spid="52" grpId="0"/>
      <p:bldP spid="53" grpId="0"/>
      <p:bldP spid="54" grpId="0"/>
      <p:bldP spid="55" grpId="0"/>
      <p:bldP spid="61" grpId="0"/>
      <p:bldP spid="62" grpId="0"/>
      <p:bldP spid="64" grpId="0"/>
      <p:bldP spid="65" grpId="0"/>
      <p:bldP spid="6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33"/>
          <p:cNvSpPr/>
          <p:nvPr/>
        </p:nvSpPr>
        <p:spPr>
          <a:xfrm>
            <a:off x="1385520" y="2711738"/>
            <a:ext cx="2767181" cy="3280231"/>
          </a:xfrm>
          <a:prstGeom prst="rect">
            <a:avLst/>
          </a:prstGeom>
          <a:noFill/>
          <a:ln w="1905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cs typeface="+mn-ea"/>
            </a:endParaRPr>
          </a:p>
        </p:txBody>
      </p:sp>
      <p:pic>
        <p:nvPicPr>
          <p:cNvPr id="35" name="Picture 2" descr="C:\Documents and Settings\Administrator\桌面\u=4118444350,3153652266&amp;fm=21&amp;gp=0.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419223" y="4437671"/>
            <a:ext cx="2699615" cy="1522780"/>
          </a:xfrm>
          <a:prstGeom prst="rect">
            <a:avLst/>
          </a:prstGeom>
          <a:noFill/>
          <a:extLst>
            <a:ext uri="{909E8E84-426E-40DD-AFC4-6F175D3DCCD1}">
              <a14:hiddenFill xmlns:a14="http://schemas.microsoft.com/office/drawing/2010/main">
                <a:solidFill>
                  <a:srgbClr val="FFFFFF"/>
                </a:solidFill>
              </a14:hiddenFill>
            </a:ext>
          </a:extLst>
        </p:spPr>
      </p:pic>
      <p:sp>
        <p:nvSpPr>
          <p:cNvPr id="36" name="矩形 35"/>
          <p:cNvSpPr/>
          <p:nvPr/>
        </p:nvSpPr>
        <p:spPr>
          <a:xfrm>
            <a:off x="8102939" y="2711738"/>
            <a:ext cx="2767181" cy="3280231"/>
          </a:xfrm>
          <a:prstGeom prst="rect">
            <a:avLst/>
          </a:prstGeom>
          <a:noFill/>
          <a:ln w="190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cs typeface="+mn-ea"/>
            </a:endParaRPr>
          </a:p>
        </p:txBody>
      </p:sp>
      <p:pic>
        <p:nvPicPr>
          <p:cNvPr id="37" name="Picture 3" descr="C:\Documents and Settings\Administrator\桌面\2774-1102201202054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36102" y="4437671"/>
            <a:ext cx="2699615" cy="1522780"/>
          </a:xfrm>
          <a:prstGeom prst="rect">
            <a:avLst/>
          </a:prstGeom>
          <a:noFill/>
          <a:extLst>
            <a:ext uri="{909E8E84-426E-40DD-AFC4-6F175D3DCCD1}">
              <a14:hiddenFill xmlns:a14="http://schemas.microsoft.com/office/drawing/2010/main">
                <a:solidFill>
                  <a:srgbClr val="FFFFFF"/>
                </a:solidFill>
              </a14:hiddenFill>
            </a:ext>
          </a:extLst>
        </p:spPr>
      </p:pic>
      <p:sp>
        <p:nvSpPr>
          <p:cNvPr id="38" name="矩形 37"/>
          <p:cNvSpPr/>
          <p:nvPr/>
        </p:nvSpPr>
        <p:spPr>
          <a:xfrm>
            <a:off x="4764507" y="2711738"/>
            <a:ext cx="2767181" cy="3280231"/>
          </a:xfrm>
          <a:prstGeom prst="rect">
            <a:avLst/>
          </a:pr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cs typeface="+mn-ea"/>
            </a:endParaRPr>
          </a:p>
        </p:txBody>
      </p:sp>
      <p:pic>
        <p:nvPicPr>
          <p:cNvPr id="39" name="Picture 5" descr="C:\Documents and Settings\Administrator\桌面\78a9e16b81e4e66a9b9d54db12_56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99423" y="4440044"/>
            <a:ext cx="2698414" cy="1518056"/>
          </a:xfrm>
          <a:prstGeom prst="rect">
            <a:avLst/>
          </a:prstGeom>
          <a:noFill/>
          <a:extLst>
            <a:ext uri="{909E8E84-426E-40DD-AFC4-6F175D3DCCD1}">
              <a14:hiddenFill xmlns:a14="http://schemas.microsoft.com/office/drawing/2010/main">
                <a:solidFill>
                  <a:srgbClr val="FFFFFF"/>
                </a:solidFill>
              </a14:hiddenFill>
            </a:ext>
          </a:extLst>
        </p:spPr>
      </p:pic>
      <p:sp>
        <p:nvSpPr>
          <p:cNvPr id="40" name="矩形 39"/>
          <p:cNvSpPr/>
          <p:nvPr/>
        </p:nvSpPr>
        <p:spPr>
          <a:xfrm>
            <a:off x="-273" y="2708920"/>
            <a:ext cx="12191480" cy="609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cs typeface="+mn-ea"/>
            </a:endParaRPr>
          </a:p>
        </p:txBody>
      </p:sp>
      <p:sp>
        <p:nvSpPr>
          <p:cNvPr id="46" name="TextBox 45"/>
          <p:cNvSpPr txBox="1"/>
          <p:nvPr/>
        </p:nvSpPr>
        <p:spPr>
          <a:xfrm>
            <a:off x="1900708" y="2835676"/>
            <a:ext cx="1708136" cy="415486"/>
          </a:xfrm>
          <a:prstGeom prst="rect">
            <a:avLst/>
          </a:prstGeom>
          <a:noFill/>
          <a:ln>
            <a:noFill/>
          </a:ln>
        </p:spPr>
        <p:txBody>
          <a:bodyPr wrap="none" lIns="121908" tIns="60954" rIns="121908" bIns="60954" rtlCol="0">
            <a:spAutoFit/>
          </a:bodyPr>
          <a:lstStyle/>
          <a:p>
            <a:r>
              <a:rPr lang="zh-CN" altLang="en-US" sz="1900" dirty="0">
                <a:solidFill>
                  <a:schemeClr val="bg1"/>
                </a:solidFill>
                <a:latin typeface="+mn-ea"/>
                <a:cs typeface="+mn-ea"/>
              </a:rPr>
              <a:t>添加文本标题</a:t>
            </a:r>
            <a:endParaRPr lang="zh-CN" altLang="en-US" sz="1900" dirty="0">
              <a:solidFill>
                <a:schemeClr val="bg1"/>
              </a:solidFill>
              <a:latin typeface="+mn-ea"/>
              <a:cs typeface="+mn-ea"/>
            </a:endParaRPr>
          </a:p>
        </p:txBody>
      </p:sp>
      <p:sp>
        <p:nvSpPr>
          <p:cNvPr id="47" name="TextBox 46"/>
          <p:cNvSpPr txBox="1"/>
          <p:nvPr/>
        </p:nvSpPr>
        <p:spPr>
          <a:xfrm>
            <a:off x="5274487" y="2835676"/>
            <a:ext cx="1708136" cy="415486"/>
          </a:xfrm>
          <a:prstGeom prst="rect">
            <a:avLst/>
          </a:prstGeom>
          <a:noFill/>
          <a:ln>
            <a:noFill/>
          </a:ln>
        </p:spPr>
        <p:txBody>
          <a:bodyPr wrap="none" lIns="121908" tIns="60954" rIns="121908" bIns="60954" rtlCol="0">
            <a:spAutoFit/>
          </a:bodyPr>
          <a:lstStyle/>
          <a:p>
            <a:r>
              <a:rPr lang="zh-CN" altLang="en-US" sz="1900" dirty="0">
                <a:solidFill>
                  <a:schemeClr val="bg1"/>
                </a:solidFill>
                <a:latin typeface="+mn-ea"/>
                <a:cs typeface="+mn-ea"/>
              </a:rPr>
              <a:t>添加文本标题</a:t>
            </a:r>
            <a:endParaRPr lang="zh-CN" altLang="en-US" sz="1900" dirty="0">
              <a:solidFill>
                <a:schemeClr val="bg1"/>
              </a:solidFill>
              <a:latin typeface="+mn-ea"/>
              <a:cs typeface="+mn-ea"/>
            </a:endParaRPr>
          </a:p>
        </p:txBody>
      </p:sp>
      <p:sp>
        <p:nvSpPr>
          <p:cNvPr id="48" name="TextBox 47"/>
          <p:cNvSpPr txBox="1"/>
          <p:nvPr/>
        </p:nvSpPr>
        <p:spPr>
          <a:xfrm>
            <a:off x="8612386" y="2835676"/>
            <a:ext cx="1708136" cy="415486"/>
          </a:xfrm>
          <a:prstGeom prst="rect">
            <a:avLst/>
          </a:prstGeom>
          <a:noFill/>
          <a:ln>
            <a:noFill/>
          </a:ln>
        </p:spPr>
        <p:txBody>
          <a:bodyPr wrap="none" lIns="121908" tIns="60954" rIns="121908" bIns="60954" rtlCol="0">
            <a:spAutoFit/>
          </a:bodyPr>
          <a:lstStyle/>
          <a:p>
            <a:r>
              <a:rPr lang="zh-CN" altLang="en-US" sz="1900" dirty="0">
                <a:solidFill>
                  <a:schemeClr val="bg1"/>
                </a:solidFill>
                <a:latin typeface="+mn-ea"/>
                <a:cs typeface="+mn-ea"/>
              </a:rPr>
              <a:t>添加文本标题</a:t>
            </a:r>
            <a:endParaRPr lang="zh-CN" altLang="en-US" sz="1900" dirty="0">
              <a:solidFill>
                <a:schemeClr val="bg1"/>
              </a:solidFill>
              <a:latin typeface="+mn-ea"/>
              <a:cs typeface="+mn-ea"/>
            </a:endParaRPr>
          </a:p>
        </p:txBody>
      </p:sp>
      <p:sp>
        <p:nvSpPr>
          <p:cNvPr id="49" name="TextBox 48"/>
          <p:cNvSpPr txBox="1"/>
          <p:nvPr/>
        </p:nvSpPr>
        <p:spPr>
          <a:xfrm>
            <a:off x="1649549" y="3470642"/>
            <a:ext cx="2297766" cy="861775"/>
          </a:xfrm>
          <a:prstGeom prst="rect">
            <a:avLst/>
          </a:prstGeom>
          <a:noFill/>
        </p:spPr>
        <p:txBody>
          <a:bodyPr wrap="none" lIns="121908" tIns="60954" rIns="121908" bIns="60954" rtlCol="0">
            <a:spAutoFit/>
          </a:bodyPr>
          <a:lstStyle/>
          <a:p>
            <a:r>
              <a:rPr lang="zh-CN" altLang="en-US" sz="1600" dirty="0">
                <a:solidFill>
                  <a:schemeClr val="tx1">
                    <a:lumMod val="50000"/>
                    <a:lumOff val="50000"/>
                  </a:schemeClr>
                </a:solidFill>
                <a:latin typeface="+mn-ea"/>
                <a:cs typeface="+mn-ea"/>
              </a:rPr>
              <a:t>点击添加文字内容，内</a:t>
            </a:r>
            <a:endParaRPr lang="en-US" altLang="zh-CN" sz="1600" dirty="0">
              <a:solidFill>
                <a:schemeClr val="tx1">
                  <a:lumMod val="50000"/>
                  <a:lumOff val="50000"/>
                </a:schemeClr>
              </a:solidFill>
              <a:latin typeface="+mn-ea"/>
              <a:cs typeface="+mn-ea"/>
            </a:endParaRPr>
          </a:p>
          <a:p>
            <a:r>
              <a:rPr lang="zh-CN" altLang="en-US" sz="1600" dirty="0">
                <a:solidFill>
                  <a:schemeClr val="tx1">
                    <a:lumMod val="50000"/>
                    <a:lumOff val="50000"/>
                  </a:schemeClr>
                </a:solidFill>
                <a:latin typeface="+mn-ea"/>
                <a:cs typeface="+mn-ea"/>
              </a:rPr>
              <a:t>容简要详尽。点击添加</a:t>
            </a:r>
            <a:endParaRPr lang="en-US" altLang="zh-CN" sz="1600" dirty="0">
              <a:solidFill>
                <a:schemeClr val="tx1">
                  <a:lumMod val="50000"/>
                  <a:lumOff val="50000"/>
                </a:schemeClr>
              </a:solidFill>
              <a:latin typeface="+mn-ea"/>
              <a:cs typeface="+mn-ea"/>
            </a:endParaRPr>
          </a:p>
          <a:p>
            <a:r>
              <a:rPr lang="zh-CN" altLang="en-US" sz="1600" dirty="0">
                <a:solidFill>
                  <a:schemeClr val="tx1">
                    <a:lumMod val="50000"/>
                    <a:lumOff val="50000"/>
                  </a:schemeClr>
                </a:solidFill>
                <a:latin typeface="+mn-ea"/>
                <a:cs typeface="+mn-ea"/>
              </a:rPr>
              <a:t>文字内容。</a:t>
            </a:r>
            <a:endParaRPr lang="zh-CN" altLang="en-US" sz="1600" dirty="0">
              <a:solidFill>
                <a:schemeClr val="tx1">
                  <a:lumMod val="50000"/>
                  <a:lumOff val="50000"/>
                </a:schemeClr>
              </a:solidFill>
              <a:latin typeface="+mn-ea"/>
              <a:cs typeface="+mn-ea"/>
            </a:endParaRPr>
          </a:p>
        </p:txBody>
      </p:sp>
      <p:sp>
        <p:nvSpPr>
          <p:cNvPr id="50" name="TextBox 49"/>
          <p:cNvSpPr txBox="1"/>
          <p:nvPr/>
        </p:nvSpPr>
        <p:spPr>
          <a:xfrm>
            <a:off x="5024362" y="3470642"/>
            <a:ext cx="2297766" cy="861775"/>
          </a:xfrm>
          <a:prstGeom prst="rect">
            <a:avLst/>
          </a:prstGeom>
          <a:noFill/>
        </p:spPr>
        <p:txBody>
          <a:bodyPr wrap="none" lIns="121908" tIns="60954" rIns="121908" bIns="60954" rtlCol="0">
            <a:spAutoFit/>
          </a:bodyPr>
          <a:lstStyle/>
          <a:p>
            <a:r>
              <a:rPr lang="zh-CN" altLang="en-US" sz="1600" dirty="0">
                <a:solidFill>
                  <a:schemeClr val="tx1">
                    <a:lumMod val="50000"/>
                    <a:lumOff val="50000"/>
                  </a:schemeClr>
                </a:solidFill>
                <a:latin typeface="+mn-ea"/>
                <a:cs typeface="+mn-ea"/>
              </a:rPr>
              <a:t>点击添加文字内容，内</a:t>
            </a:r>
            <a:endParaRPr lang="en-US" altLang="zh-CN" sz="1600" dirty="0">
              <a:solidFill>
                <a:schemeClr val="tx1">
                  <a:lumMod val="50000"/>
                  <a:lumOff val="50000"/>
                </a:schemeClr>
              </a:solidFill>
              <a:latin typeface="+mn-ea"/>
              <a:cs typeface="+mn-ea"/>
            </a:endParaRPr>
          </a:p>
          <a:p>
            <a:r>
              <a:rPr lang="zh-CN" altLang="en-US" sz="1600" dirty="0">
                <a:solidFill>
                  <a:schemeClr val="tx1">
                    <a:lumMod val="50000"/>
                    <a:lumOff val="50000"/>
                  </a:schemeClr>
                </a:solidFill>
                <a:latin typeface="+mn-ea"/>
                <a:cs typeface="+mn-ea"/>
              </a:rPr>
              <a:t>容简要详尽。点击添加</a:t>
            </a:r>
            <a:endParaRPr lang="en-US" altLang="zh-CN" sz="1600" dirty="0">
              <a:solidFill>
                <a:schemeClr val="tx1">
                  <a:lumMod val="50000"/>
                  <a:lumOff val="50000"/>
                </a:schemeClr>
              </a:solidFill>
              <a:latin typeface="+mn-ea"/>
              <a:cs typeface="+mn-ea"/>
            </a:endParaRPr>
          </a:p>
          <a:p>
            <a:r>
              <a:rPr lang="zh-CN" altLang="en-US" sz="1600" dirty="0">
                <a:solidFill>
                  <a:schemeClr val="tx1">
                    <a:lumMod val="50000"/>
                    <a:lumOff val="50000"/>
                  </a:schemeClr>
                </a:solidFill>
                <a:latin typeface="+mn-ea"/>
                <a:cs typeface="+mn-ea"/>
              </a:rPr>
              <a:t>文字内容。</a:t>
            </a:r>
            <a:endParaRPr lang="zh-CN" altLang="en-US" sz="1600" dirty="0">
              <a:solidFill>
                <a:schemeClr val="tx1">
                  <a:lumMod val="50000"/>
                  <a:lumOff val="50000"/>
                </a:schemeClr>
              </a:solidFill>
              <a:latin typeface="+mn-ea"/>
              <a:cs typeface="+mn-ea"/>
            </a:endParaRPr>
          </a:p>
        </p:txBody>
      </p:sp>
      <p:sp>
        <p:nvSpPr>
          <p:cNvPr id="56" name="TextBox 55"/>
          <p:cNvSpPr txBox="1"/>
          <p:nvPr/>
        </p:nvSpPr>
        <p:spPr>
          <a:xfrm>
            <a:off x="8357616" y="3470642"/>
            <a:ext cx="2297766" cy="861775"/>
          </a:xfrm>
          <a:prstGeom prst="rect">
            <a:avLst/>
          </a:prstGeom>
          <a:noFill/>
        </p:spPr>
        <p:txBody>
          <a:bodyPr wrap="none" lIns="121908" tIns="60954" rIns="121908" bIns="60954" rtlCol="0">
            <a:spAutoFit/>
          </a:bodyPr>
          <a:lstStyle/>
          <a:p>
            <a:r>
              <a:rPr lang="zh-CN" altLang="en-US" sz="1600" dirty="0">
                <a:solidFill>
                  <a:schemeClr val="tx1">
                    <a:lumMod val="50000"/>
                    <a:lumOff val="50000"/>
                  </a:schemeClr>
                </a:solidFill>
                <a:latin typeface="+mn-ea"/>
                <a:cs typeface="+mn-ea"/>
              </a:rPr>
              <a:t>点击添加文字内容，内</a:t>
            </a:r>
            <a:endParaRPr lang="en-US" altLang="zh-CN" sz="1600" dirty="0">
              <a:solidFill>
                <a:schemeClr val="tx1">
                  <a:lumMod val="50000"/>
                  <a:lumOff val="50000"/>
                </a:schemeClr>
              </a:solidFill>
              <a:latin typeface="+mn-ea"/>
              <a:cs typeface="+mn-ea"/>
            </a:endParaRPr>
          </a:p>
          <a:p>
            <a:r>
              <a:rPr lang="zh-CN" altLang="en-US" sz="1600" dirty="0">
                <a:solidFill>
                  <a:schemeClr val="tx1">
                    <a:lumMod val="50000"/>
                    <a:lumOff val="50000"/>
                  </a:schemeClr>
                </a:solidFill>
                <a:latin typeface="+mn-ea"/>
                <a:cs typeface="+mn-ea"/>
              </a:rPr>
              <a:t>容简要详尽。点击添加</a:t>
            </a:r>
            <a:endParaRPr lang="en-US" altLang="zh-CN" sz="1600" dirty="0">
              <a:solidFill>
                <a:schemeClr val="tx1">
                  <a:lumMod val="50000"/>
                  <a:lumOff val="50000"/>
                </a:schemeClr>
              </a:solidFill>
              <a:latin typeface="+mn-ea"/>
              <a:cs typeface="+mn-ea"/>
            </a:endParaRPr>
          </a:p>
          <a:p>
            <a:r>
              <a:rPr lang="zh-CN" altLang="en-US" sz="1600" dirty="0">
                <a:solidFill>
                  <a:schemeClr val="tx1">
                    <a:lumMod val="50000"/>
                    <a:lumOff val="50000"/>
                  </a:schemeClr>
                </a:solidFill>
                <a:latin typeface="+mn-ea"/>
                <a:cs typeface="+mn-ea"/>
              </a:rPr>
              <a:t>文字内容。</a:t>
            </a:r>
            <a:endParaRPr lang="zh-CN" altLang="en-US" sz="1600" dirty="0">
              <a:solidFill>
                <a:schemeClr val="tx1">
                  <a:lumMod val="50000"/>
                  <a:lumOff val="50000"/>
                </a:schemeClr>
              </a:solidFill>
              <a:latin typeface="+mn-ea"/>
              <a:cs typeface="+mn-ea"/>
            </a:endParaRPr>
          </a:p>
        </p:txBody>
      </p:sp>
      <p:sp>
        <p:nvSpPr>
          <p:cNvPr id="57" name="TextBox 56"/>
          <p:cNvSpPr txBox="1"/>
          <p:nvPr/>
        </p:nvSpPr>
        <p:spPr>
          <a:xfrm>
            <a:off x="4763029" y="1622011"/>
            <a:ext cx="2552534" cy="1107984"/>
          </a:xfrm>
          <a:prstGeom prst="rect">
            <a:avLst/>
          </a:prstGeom>
          <a:noFill/>
          <a:ln>
            <a:noFill/>
          </a:ln>
        </p:spPr>
        <p:txBody>
          <a:bodyPr wrap="none" lIns="121908" tIns="60954" rIns="121908" bIns="60954" rtlCol="0">
            <a:spAutoFit/>
          </a:bodyPr>
          <a:lstStyle/>
          <a:p>
            <a:r>
              <a:rPr lang="en-US" altLang="zh-CN" sz="6400" dirty="0">
                <a:solidFill>
                  <a:schemeClr val="tx1">
                    <a:lumMod val="50000"/>
                    <a:lumOff val="50000"/>
                  </a:schemeClr>
                </a:solidFill>
                <a:latin typeface="+mn-ea"/>
                <a:cs typeface="+mn-ea"/>
              </a:rPr>
              <a:t>TEAM</a:t>
            </a:r>
            <a:endParaRPr lang="zh-CN" altLang="en-US" sz="6400" dirty="0">
              <a:solidFill>
                <a:schemeClr val="tx1">
                  <a:lumMod val="50000"/>
                  <a:lumOff val="50000"/>
                </a:schemeClr>
              </a:solidFill>
              <a:latin typeface="+mn-ea"/>
              <a:cs typeface="+mn-ea"/>
            </a:endParaRPr>
          </a:p>
        </p:txBody>
      </p:sp>
      <p:sp>
        <p:nvSpPr>
          <p:cNvPr id="58" name="TextBox 57"/>
          <p:cNvSpPr txBox="1"/>
          <p:nvPr/>
        </p:nvSpPr>
        <p:spPr>
          <a:xfrm>
            <a:off x="12808217" y="8272252"/>
            <a:ext cx="2147358" cy="707874"/>
          </a:xfrm>
          <a:prstGeom prst="rect">
            <a:avLst/>
          </a:prstGeom>
          <a:noFill/>
        </p:spPr>
        <p:txBody>
          <a:bodyPr wrap="none" lIns="121908" tIns="60954" rIns="121908" bIns="60954" rtlCol="0">
            <a:spAutoFit/>
          </a:bodyPr>
          <a:lstStyle/>
          <a:p>
            <a:r>
              <a:rPr lang="en-US" altLang="zh-CN" sz="1900" dirty="0">
                <a:solidFill>
                  <a:schemeClr val="bg1"/>
                </a:solidFill>
                <a:latin typeface="+mn-ea"/>
                <a:cs typeface="+mn-ea"/>
              </a:rPr>
              <a:t>0.5 </a:t>
            </a:r>
            <a:r>
              <a:rPr lang="zh-CN" altLang="en-US" sz="1900" dirty="0">
                <a:solidFill>
                  <a:schemeClr val="bg1"/>
                </a:solidFill>
                <a:latin typeface="+mn-ea"/>
                <a:cs typeface="+mn-ea"/>
              </a:rPr>
              <a:t>秒延迟符，无</a:t>
            </a:r>
            <a:endParaRPr lang="en-US" altLang="zh-CN" sz="1900" dirty="0">
              <a:solidFill>
                <a:schemeClr val="bg1"/>
              </a:solidFill>
              <a:latin typeface="+mn-ea"/>
              <a:cs typeface="+mn-ea"/>
            </a:endParaRPr>
          </a:p>
          <a:p>
            <a:r>
              <a:rPr lang="zh-CN" altLang="en-US" sz="1900" dirty="0">
                <a:solidFill>
                  <a:schemeClr val="bg1"/>
                </a:solidFill>
                <a:latin typeface="+mn-ea"/>
                <a:cs typeface="+mn-ea"/>
              </a:rPr>
              <a:t>意义，可删除</a:t>
            </a:r>
            <a:r>
              <a:rPr lang="en-US" altLang="zh-CN" sz="1900" dirty="0">
                <a:solidFill>
                  <a:schemeClr val="bg1"/>
                </a:solidFill>
                <a:latin typeface="+mn-ea"/>
                <a:cs typeface="+mn-ea"/>
              </a:rPr>
              <a:t>.</a:t>
            </a:r>
            <a:endParaRPr lang="zh-CN" altLang="en-US" sz="1900" dirty="0">
              <a:solidFill>
                <a:schemeClr val="bg1"/>
              </a:solidFill>
              <a:latin typeface="+mn-ea"/>
              <a:cs typeface="+mn-ea"/>
            </a:endParaRPr>
          </a:p>
        </p:txBody>
      </p:sp>
      <p:sp>
        <p:nvSpPr>
          <p:cNvPr id="2" name="标题 1"/>
          <p:cNvSpPr>
            <a:spLocks noGrp="1"/>
          </p:cNvSpPr>
          <p:nvPr>
            <p:ph type="title"/>
          </p:nvPr>
        </p:nvSpPr>
        <p:spPr/>
        <p:txBody>
          <a:bodyPr/>
          <a:lstStyle/>
          <a:p>
            <a:r>
              <a:rPr lang="zh-CN" altLang="en-US" dirty="0">
                <a:cs typeface="+mn-ea"/>
              </a:rPr>
              <a:t>单击此处添加标题</a:t>
            </a:r>
            <a:endParaRPr lang="zh-CN" altLang="en-US" dirty="0">
              <a:ea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wipe(down)">
                                      <p:cBhvr>
                                        <p:cTn id="7" dur="500"/>
                                        <p:tgtEl>
                                          <p:spTgt spid="57"/>
                                        </p:tgtEl>
                                      </p:cBhvr>
                                    </p:animEffect>
                                  </p:childTnLst>
                                </p:cTn>
                              </p:par>
                            </p:childTnLst>
                          </p:cTn>
                        </p:par>
                        <p:par>
                          <p:cTn id="8" fill="hold">
                            <p:stCondLst>
                              <p:cond delay="500"/>
                            </p:stCondLst>
                            <p:childTnLst>
                              <p:par>
                                <p:cTn id="9" presetID="12" presetClass="entr" presetSubtype="4"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additive="base">
                                        <p:cTn id="11" dur="500"/>
                                        <p:tgtEl>
                                          <p:spTgt spid="34"/>
                                        </p:tgtEl>
                                        <p:attrNameLst>
                                          <p:attrName>ppt_y</p:attrName>
                                        </p:attrNameLst>
                                      </p:cBhvr>
                                      <p:tavLst>
                                        <p:tav tm="0">
                                          <p:val>
                                            <p:strVal val="#ppt_y+#ppt_h*1.125000"/>
                                          </p:val>
                                        </p:tav>
                                        <p:tav tm="100000">
                                          <p:val>
                                            <p:strVal val="#ppt_y"/>
                                          </p:val>
                                        </p:tav>
                                      </p:tavLst>
                                    </p:anim>
                                    <p:animEffect transition="in" filter="wipe(up)">
                                      <p:cBhvr>
                                        <p:cTn id="12" dur="500"/>
                                        <p:tgtEl>
                                          <p:spTgt spid="34"/>
                                        </p:tgtEl>
                                      </p:cBhvr>
                                    </p:animEffect>
                                  </p:childTnLst>
                                </p:cTn>
                              </p:par>
                              <p:par>
                                <p:cTn id="13" presetID="12" presetClass="entr" presetSubtype="4"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additive="base">
                                        <p:cTn id="15" dur="500"/>
                                        <p:tgtEl>
                                          <p:spTgt spid="35"/>
                                        </p:tgtEl>
                                        <p:attrNameLst>
                                          <p:attrName>ppt_y</p:attrName>
                                        </p:attrNameLst>
                                      </p:cBhvr>
                                      <p:tavLst>
                                        <p:tav tm="0">
                                          <p:val>
                                            <p:strVal val="#ppt_y+#ppt_h*1.125000"/>
                                          </p:val>
                                        </p:tav>
                                        <p:tav tm="100000">
                                          <p:val>
                                            <p:strVal val="#ppt_y"/>
                                          </p:val>
                                        </p:tav>
                                      </p:tavLst>
                                    </p:anim>
                                    <p:animEffect transition="in" filter="wipe(up)">
                                      <p:cBhvr>
                                        <p:cTn id="16" dur="500"/>
                                        <p:tgtEl>
                                          <p:spTgt spid="35"/>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49"/>
                                        </p:tgtEl>
                                        <p:attrNameLst>
                                          <p:attrName>style.visibility</p:attrName>
                                        </p:attrNameLst>
                                      </p:cBhvr>
                                      <p:to>
                                        <p:strVal val="visible"/>
                                      </p:to>
                                    </p:set>
                                    <p:anim calcmode="lin" valueType="num">
                                      <p:cBhvr additive="base">
                                        <p:cTn id="19" dur="500"/>
                                        <p:tgtEl>
                                          <p:spTgt spid="49"/>
                                        </p:tgtEl>
                                        <p:attrNameLst>
                                          <p:attrName>ppt_y</p:attrName>
                                        </p:attrNameLst>
                                      </p:cBhvr>
                                      <p:tavLst>
                                        <p:tav tm="0">
                                          <p:val>
                                            <p:strVal val="#ppt_y+#ppt_h*1.125000"/>
                                          </p:val>
                                        </p:tav>
                                        <p:tav tm="100000">
                                          <p:val>
                                            <p:strVal val="#ppt_y"/>
                                          </p:val>
                                        </p:tav>
                                      </p:tavLst>
                                    </p:anim>
                                    <p:animEffect transition="in" filter="wipe(up)">
                                      <p:cBhvr>
                                        <p:cTn id="20" dur="500"/>
                                        <p:tgtEl>
                                          <p:spTgt spid="49"/>
                                        </p:tgtEl>
                                      </p:cBhvr>
                                    </p:animEffect>
                                  </p:childTnLst>
                                </p:cTn>
                              </p:par>
                              <p:par>
                                <p:cTn id="21" presetID="12" presetClass="entr" presetSubtype="4" fill="hold" grpId="0" nodeType="withEffect">
                                  <p:stCondLst>
                                    <p:cond delay="0"/>
                                  </p:stCondLst>
                                  <p:childTnLst>
                                    <p:set>
                                      <p:cBhvr>
                                        <p:cTn id="22" dur="1" fill="hold">
                                          <p:stCondLst>
                                            <p:cond delay="0"/>
                                          </p:stCondLst>
                                        </p:cTn>
                                        <p:tgtEl>
                                          <p:spTgt spid="46"/>
                                        </p:tgtEl>
                                        <p:attrNameLst>
                                          <p:attrName>style.visibility</p:attrName>
                                        </p:attrNameLst>
                                      </p:cBhvr>
                                      <p:to>
                                        <p:strVal val="visible"/>
                                      </p:to>
                                    </p:set>
                                    <p:anim calcmode="lin" valueType="num">
                                      <p:cBhvr additive="base">
                                        <p:cTn id="23" dur="500"/>
                                        <p:tgtEl>
                                          <p:spTgt spid="46"/>
                                        </p:tgtEl>
                                        <p:attrNameLst>
                                          <p:attrName>ppt_y</p:attrName>
                                        </p:attrNameLst>
                                      </p:cBhvr>
                                      <p:tavLst>
                                        <p:tav tm="0">
                                          <p:val>
                                            <p:strVal val="#ppt_y+#ppt_h*1.125000"/>
                                          </p:val>
                                        </p:tav>
                                        <p:tav tm="100000">
                                          <p:val>
                                            <p:strVal val="#ppt_y"/>
                                          </p:val>
                                        </p:tav>
                                      </p:tavLst>
                                    </p:anim>
                                    <p:animEffect transition="in" filter="wipe(up)">
                                      <p:cBhvr>
                                        <p:cTn id="24" dur="500"/>
                                        <p:tgtEl>
                                          <p:spTgt spid="46"/>
                                        </p:tgtEl>
                                      </p:cBhvr>
                                    </p:animEffect>
                                  </p:childTnLst>
                                </p:cTn>
                              </p:par>
                            </p:childTnLst>
                          </p:cTn>
                        </p:par>
                        <p:par>
                          <p:cTn id="25" fill="hold">
                            <p:stCondLst>
                              <p:cond delay="1000"/>
                            </p:stCondLst>
                            <p:childTnLst>
                              <p:par>
                                <p:cTn id="26" presetID="12" presetClass="entr" presetSubtype="4" fill="hold" nodeType="afterEffect">
                                  <p:stCondLst>
                                    <p:cond delay="0"/>
                                  </p:stCondLst>
                                  <p:childTnLst>
                                    <p:set>
                                      <p:cBhvr>
                                        <p:cTn id="27" dur="1" fill="hold">
                                          <p:stCondLst>
                                            <p:cond delay="0"/>
                                          </p:stCondLst>
                                        </p:cTn>
                                        <p:tgtEl>
                                          <p:spTgt spid="39"/>
                                        </p:tgtEl>
                                        <p:attrNameLst>
                                          <p:attrName>style.visibility</p:attrName>
                                        </p:attrNameLst>
                                      </p:cBhvr>
                                      <p:to>
                                        <p:strVal val="visible"/>
                                      </p:to>
                                    </p:set>
                                    <p:anim calcmode="lin" valueType="num">
                                      <p:cBhvr additive="base">
                                        <p:cTn id="28" dur="500"/>
                                        <p:tgtEl>
                                          <p:spTgt spid="39"/>
                                        </p:tgtEl>
                                        <p:attrNameLst>
                                          <p:attrName>ppt_y</p:attrName>
                                        </p:attrNameLst>
                                      </p:cBhvr>
                                      <p:tavLst>
                                        <p:tav tm="0">
                                          <p:val>
                                            <p:strVal val="#ppt_y+#ppt_h*1.125000"/>
                                          </p:val>
                                        </p:tav>
                                        <p:tav tm="100000">
                                          <p:val>
                                            <p:strVal val="#ppt_y"/>
                                          </p:val>
                                        </p:tav>
                                      </p:tavLst>
                                    </p:anim>
                                    <p:animEffect transition="in" filter="wipe(up)">
                                      <p:cBhvr>
                                        <p:cTn id="29" dur="500"/>
                                        <p:tgtEl>
                                          <p:spTgt spid="39"/>
                                        </p:tgtEl>
                                      </p:cBhvr>
                                    </p:animEffect>
                                  </p:childTnLst>
                                </p:cTn>
                              </p:par>
                              <p:par>
                                <p:cTn id="30" presetID="12" presetClass="entr" presetSubtype="4" fill="hold" grpId="0" nodeType="withEffect">
                                  <p:stCondLst>
                                    <p:cond delay="0"/>
                                  </p:stCondLst>
                                  <p:childTnLst>
                                    <p:set>
                                      <p:cBhvr>
                                        <p:cTn id="31" dur="1" fill="hold">
                                          <p:stCondLst>
                                            <p:cond delay="0"/>
                                          </p:stCondLst>
                                        </p:cTn>
                                        <p:tgtEl>
                                          <p:spTgt spid="50"/>
                                        </p:tgtEl>
                                        <p:attrNameLst>
                                          <p:attrName>style.visibility</p:attrName>
                                        </p:attrNameLst>
                                      </p:cBhvr>
                                      <p:to>
                                        <p:strVal val="visible"/>
                                      </p:to>
                                    </p:set>
                                    <p:anim calcmode="lin" valueType="num">
                                      <p:cBhvr additive="base">
                                        <p:cTn id="32" dur="500"/>
                                        <p:tgtEl>
                                          <p:spTgt spid="50"/>
                                        </p:tgtEl>
                                        <p:attrNameLst>
                                          <p:attrName>ppt_y</p:attrName>
                                        </p:attrNameLst>
                                      </p:cBhvr>
                                      <p:tavLst>
                                        <p:tav tm="0">
                                          <p:val>
                                            <p:strVal val="#ppt_y+#ppt_h*1.125000"/>
                                          </p:val>
                                        </p:tav>
                                        <p:tav tm="100000">
                                          <p:val>
                                            <p:strVal val="#ppt_y"/>
                                          </p:val>
                                        </p:tav>
                                      </p:tavLst>
                                    </p:anim>
                                    <p:animEffect transition="in" filter="wipe(up)">
                                      <p:cBhvr>
                                        <p:cTn id="33" dur="500"/>
                                        <p:tgtEl>
                                          <p:spTgt spid="50"/>
                                        </p:tgtEl>
                                      </p:cBhvr>
                                    </p:animEffect>
                                  </p:childTnLst>
                                </p:cTn>
                              </p:par>
                              <p:par>
                                <p:cTn id="34" presetID="12" presetClass="entr" presetSubtype="4" fill="hold" grpId="0" nodeType="withEffect">
                                  <p:stCondLst>
                                    <p:cond delay="0"/>
                                  </p:stCondLst>
                                  <p:childTnLst>
                                    <p:set>
                                      <p:cBhvr>
                                        <p:cTn id="35" dur="1" fill="hold">
                                          <p:stCondLst>
                                            <p:cond delay="0"/>
                                          </p:stCondLst>
                                        </p:cTn>
                                        <p:tgtEl>
                                          <p:spTgt spid="47"/>
                                        </p:tgtEl>
                                        <p:attrNameLst>
                                          <p:attrName>style.visibility</p:attrName>
                                        </p:attrNameLst>
                                      </p:cBhvr>
                                      <p:to>
                                        <p:strVal val="visible"/>
                                      </p:to>
                                    </p:set>
                                    <p:anim calcmode="lin" valueType="num">
                                      <p:cBhvr additive="base">
                                        <p:cTn id="36" dur="500"/>
                                        <p:tgtEl>
                                          <p:spTgt spid="47"/>
                                        </p:tgtEl>
                                        <p:attrNameLst>
                                          <p:attrName>ppt_y</p:attrName>
                                        </p:attrNameLst>
                                      </p:cBhvr>
                                      <p:tavLst>
                                        <p:tav tm="0">
                                          <p:val>
                                            <p:strVal val="#ppt_y+#ppt_h*1.125000"/>
                                          </p:val>
                                        </p:tav>
                                        <p:tav tm="100000">
                                          <p:val>
                                            <p:strVal val="#ppt_y"/>
                                          </p:val>
                                        </p:tav>
                                      </p:tavLst>
                                    </p:anim>
                                    <p:animEffect transition="in" filter="wipe(up)">
                                      <p:cBhvr>
                                        <p:cTn id="37" dur="500"/>
                                        <p:tgtEl>
                                          <p:spTgt spid="47"/>
                                        </p:tgtEl>
                                      </p:cBhvr>
                                    </p:animEffect>
                                  </p:childTnLst>
                                </p:cTn>
                              </p:par>
                              <p:par>
                                <p:cTn id="38" presetID="12" presetClass="entr" presetSubtype="4" fill="hold" grpId="0" nodeType="withEffect">
                                  <p:stCondLst>
                                    <p:cond delay="0"/>
                                  </p:stCondLst>
                                  <p:childTnLst>
                                    <p:set>
                                      <p:cBhvr>
                                        <p:cTn id="39" dur="1" fill="hold">
                                          <p:stCondLst>
                                            <p:cond delay="0"/>
                                          </p:stCondLst>
                                        </p:cTn>
                                        <p:tgtEl>
                                          <p:spTgt spid="38"/>
                                        </p:tgtEl>
                                        <p:attrNameLst>
                                          <p:attrName>style.visibility</p:attrName>
                                        </p:attrNameLst>
                                      </p:cBhvr>
                                      <p:to>
                                        <p:strVal val="visible"/>
                                      </p:to>
                                    </p:set>
                                    <p:anim calcmode="lin" valueType="num">
                                      <p:cBhvr additive="base">
                                        <p:cTn id="40" dur="500"/>
                                        <p:tgtEl>
                                          <p:spTgt spid="38"/>
                                        </p:tgtEl>
                                        <p:attrNameLst>
                                          <p:attrName>ppt_y</p:attrName>
                                        </p:attrNameLst>
                                      </p:cBhvr>
                                      <p:tavLst>
                                        <p:tav tm="0">
                                          <p:val>
                                            <p:strVal val="#ppt_y+#ppt_h*1.125000"/>
                                          </p:val>
                                        </p:tav>
                                        <p:tav tm="100000">
                                          <p:val>
                                            <p:strVal val="#ppt_y"/>
                                          </p:val>
                                        </p:tav>
                                      </p:tavLst>
                                    </p:anim>
                                    <p:animEffect transition="in" filter="wipe(up)">
                                      <p:cBhvr>
                                        <p:cTn id="41" dur="500"/>
                                        <p:tgtEl>
                                          <p:spTgt spid="38"/>
                                        </p:tgtEl>
                                      </p:cBhvr>
                                    </p:animEffect>
                                  </p:childTnLst>
                                </p:cTn>
                              </p:par>
                            </p:childTnLst>
                          </p:cTn>
                        </p:par>
                        <p:par>
                          <p:cTn id="42" fill="hold">
                            <p:stCondLst>
                              <p:cond delay="1500"/>
                            </p:stCondLst>
                            <p:childTnLst>
                              <p:par>
                                <p:cTn id="43" presetID="12" presetClass="entr" presetSubtype="4" fill="hold" grpId="0" nodeType="afterEffect">
                                  <p:stCondLst>
                                    <p:cond delay="0"/>
                                  </p:stCondLst>
                                  <p:childTnLst>
                                    <p:set>
                                      <p:cBhvr>
                                        <p:cTn id="44" dur="1" fill="hold">
                                          <p:stCondLst>
                                            <p:cond delay="0"/>
                                          </p:stCondLst>
                                        </p:cTn>
                                        <p:tgtEl>
                                          <p:spTgt spid="36"/>
                                        </p:tgtEl>
                                        <p:attrNameLst>
                                          <p:attrName>style.visibility</p:attrName>
                                        </p:attrNameLst>
                                      </p:cBhvr>
                                      <p:to>
                                        <p:strVal val="visible"/>
                                      </p:to>
                                    </p:set>
                                    <p:anim calcmode="lin" valueType="num">
                                      <p:cBhvr additive="base">
                                        <p:cTn id="45" dur="500"/>
                                        <p:tgtEl>
                                          <p:spTgt spid="36"/>
                                        </p:tgtEl>
                                        <p:attrNameLst>
                                          <p:attrName>ppt_y</p:attrName>
                                        </p:attrNameLst>
                                      </p:cBhvr>
                                      <p:tavLst>
                                        <p:tav tm="0">
                                          <p:val>
                                            <p:strVal val="#ppt_y+#ppt_h*1.125000"/>
                                          </p:val>
                                        </p:tav>
                                        <p:tav tm="100000">
                                          <p:val>
                                            <p:strVal val="#ppt_y"/>
                                          </p:val>
                                        </p:tav>
                                      </p:tavLst>
                                    </p:anim>
                                    <p:animEffect transition="in" filter="wipe(up)">
                                      <p:cBhvr>
                                        <p:cTn id="46" dur="500"/>
                                        <p:tgtEl>
                                          <p:spTgt spid="36"/>
                                        </p:tgtEl>
                                      </p:cBhvr>
                                    </p:animEffect>
                                  </p:childTnLst>
                                </p:cTn>
                              </p:par>
                              <p:par>
                                <p:cTn id="47" presetID="12" presetClass="entr" presetSubtype="4" fill="hold" nodeType="withEffect">
                                  <p:stCondLst>
                                    <p:cond delay="0"/>
                                  </p:stCondLst>
                                  <p:childTnLst>
                                    <p:set>
                                      <p:cBhvr>
                                        <p:cTn id="48" dur="1" fill="hold">
                                          <p:stCondLst>
                                            <p:cond delay="0"/>
                                          </p:stCondLst>
                                        </p:cTn>
                                        <p:tgtEl>
                                          <p:spTgt spid="37"/>
                                        </p:tgtEl>
                                        <p:attrNameLst>
                                          <p:attrName>style.visibility</p:attrName>
                                        </p:attrNameLst>
                                      </p:cBhvr>
                                      <p:to>
                                        <p:strVal val="visible"/>
                                      </p:to>
                                    </p:set>
                                    <p:anim calcmode="lin" valueType="num">
                                      <p:cBhvr additive="base">
                                        <p:cTn id="49" dur="500"/>
                                        <p:tgtEl>
                                          <p:spTgt spid="37"/>
                                        </p:tgtEl>
                                        <p:attrNameLst>
                                          <p:attrName>ppt_y</p:attrName>
                                        </p:attrNameLst>
                                      </p:cBhvr>
                                      <p:tavLst>
                                        <p:tav tm="0">
                                          <p:val>
                                            <p:strVal val="#ppt_y+#ppt_h*1.125000"/>
                                          </p:val>
                                        </p:tav>
                                        <p:tav tm="100000">
                                          <p:val>
                                            <p:strVal val="#ppt_y"/>
                                          </p:val>
                                        </p:tav>
                                      </p:tavLst>
                                    </p:anim>
                                    <p:animEffect transition="in" filter="wipe(up)">
                                      <p:cBhvr>
                                        <p:cTn id="50" dur="500"/>
                                        <p:tgtEl>
                                          <p:spTgt spid="37"/>
                                        </p:tgtEl>
                                      </p:cBhvr>
                                    </p:animEffect>
                                  </p:childTnLst>
                                </p:cTn>
                              </p:par>
                              <p:par>
                                <p:cTn id="51" presetID="12" presetClass="entr" presetSubtype="4" fill="hold" grpId="0" nodeType="withEffect">
                                  <p:stCondLst>
                                    <p:cond delay="0"/>
                                  </p:stCondLst>
                                  <p:childTnLst>
                                    <p:set>
                                      <p:cBhvr>
                                        <p:cTn id="52" dur="1" fill="hold">
                                          <p:stCondLst>
                                            <p:cond delay="0"/>
                                          </p:stCondLst>
                                        </p:cTn>
                                        <p:tgtEl>
                                          <p:spTgt spid="56"/>
                                        </p:tgtEl>
                                        <p:attrNameLst>
                                          <p:attrName>style.visibility</p:attrName>
                                        </p:attrNameLst>
                                      </p:cBhvr>
                                      <p:to>
                                        <p:strVal val="visible"/>
                                      </p:to>
                                    </p:set>
                                    <p:anim calcmode="lin" valueType="num">
                                      <p:cBhvr additive="base">
                                        <p:cTn id="53" dur="500"/>
                                        <p:tgtEl>
                                          <p:spTgt spid="56"/>
                                        </p:tgtEl>
                                        <p:attrNameLst>
                                          <p:attrName>ppt_y</p:attrName>
                                        </p:attrNameLst>
                                      </p:cBhvr>
                                      <p:tavLst>
                                        <p:tav tm="0">
                                          <p:val>
                                            <p:strVal val="#ppt_y+#ppt_h*1.125000"/>
                                          </p:val>
                                        </p:tav>
                                        <p:tav tm="100000">
                                          <p:val>
                                            <p:strVal val="#ppt_y"/>
                                          </p:val>
                                        </p:tav>
                                      </p:tavLst>
                                    </p:anim>
                                    <p:animEffect transition="in" filter="wipe(up)">
                                      <p:cBhvr>
                                        <p:cTn id="54" dur="500"/>
                                        <p:tgtEl>
                                          <p:spTgt spid="56"/>
                                        </p:tgtEl>
                                      </p:cBhvr>
                                    </p:animEffect>
                                  </p:childTnLst>
                                </p:cTn>
                              </p:par>
                              <p:par>
                                <p:cTn id="55" presetID="12" presetClass="entr" presetSubtype="4" fill="hold" grpId="0" nodeType="withEffect">
                                  <p:stCondLst>
                                    <p:cond delay="0"/>
                                  </p:stCondLst>
                                  <p:childTnLst>
                                    <p:set>
                                      <p:cBhvr>
                                        <p:cTn id="56" dur="1" fill="hold">
                                          <p:stCondLst>
                                            <p:cond delay="0"/>
                                          </p:stCondLst>
                                        </p:cTn>
                                        <p:tgtEl>
                                          <p:spTgt spid="48"/>
                                        </p:tgtEl>
                                        <p:attrNameLst>
                                          <p:attrName>style.visibility</p:attrName>
                                        </p:attrNameLst>
                                      </p:cBhvr>
                                      <p:to>
                                        <p:strVal val="visible"/>
                                      </p:to>
                                    </p:set>
                                    <p:anim calcmode="lin" valueType="num">
                                      <p:cBhvr additive="base">
                                        <p:cTn id="57" dur="500"/>
                                        <p:tgtEl>
                                          <p:spTgt spid="48"/>
                                        </p:tgtEl>
                                        <p:attrNameLst>
                                          <p:attrName>ppt_y</p:attrName>
                                        </p:attrNameLst>
                                      </p:cBhvr>
                                      <p:tavLst>
                                        <p:tav tm="0">
                                          <p:val>
                                            <p:strVal val="#ppt_y+#ppt_h*1.125000"/>
                                          </p:val>
                                        </p:tav>
                                        <p:tav tm="100000">
                                          <p:val>
                                            <p:strVal val="#ppt_y"/>
                                          </p:val>
                                        </p:tav>
                                      </p:tavLst>
                                    </p:anim>
                                    <p:animEffect transition="in" filter="wipe(up)">
                                      <p:cBhvr>
                                        <p:cTn id="58" dur="500"/>
                                        <p:tgtEl>
                                          <p:spTgt spid="48"/>
                                        </p:tgtEl>
                                      </p:cBhvr>
                                    </p:animEffect>
                                  </p:childTnLst>
                                </p:cTn>
                              </p:par>
                            </p:childTnLst>
                          </p:cTn>
                        </p:par>
                        <p:par>
                          <p:cTn id="59" fill="hold">
                            <p:stCondLst>
                              <p:cond delay="2000"/>
                            </p:stCondLst>
                            <p:childTnLst>
                              <p:par>
                                <p:cTn id="60" presetID="12" presetClass="entr" presetSubtype="8" fill="hold" grpId="0" nodeType="afterEffect">
                                  <p:stCondLst>
                                    <p:cond delay="0"/>
                                  </p:stCondLst>
                                  <p:childTnLst>
                                    <p:set>
                                      <p:cBhvr>
                                        <p:cTn id="61" dur="1" fill="hold">
                                          <p:stCondLst>
                                            <p:cond delay="0"/>
                                          </p:stCondLst>
                                        </p:cTn>
                                        <p:tgtEl>
                                          <p:spTgt spid="40"/>
                                        </p:tgtEl>
                                        <p:attrNameLst>
                                          <p:attrName>style.visibility</p:attrName>
                                        </p:attrNameLst>
                                      </p:cBhvr>
                                      <p:to>
                                        <p:strVal val="visible"/>
                                      </p:to>
                                    </p:set>
                                    <p:anim calcmode="lin" valueType="num">
                                      <p:cBhvr additive="base">
                                        <p:cTn id="62" dur="500"/>
                                        <p:tgtEl>
                                          <p:spTgt spid="40"/>
                                        </p:tgtEl>
                                        <p:attrNameLst>
                                          <p:attrName>ppt_x</p:attrName>
                                        </p:attrNameLst>
                                      </p:cBhvr>
                                      <p:tavLst>
                                        <p:tav tm="0">
                                          <p:val>
                                            <p:strVal val="#ppt_x-#ppt_w*1.125000"/>
                                          </p:val>
                                        </p:tav>
                                        <p:tav tm="100000">
                                          <p:val>
                                            <p:strVal val="#ppt_x"/>
                                          </p:val>
                                        </p:tav>
                                      </p:tavLst>
                                    </p:anim>
                                    <p:animEffect transition="in" filter="wipe(right)">
                                      <p:cBhvr>
                                        <p:cTn id="63" dur="500"/>
                                        <p:tgtEl>
                                          <p:spTgt spid="40"/>
                                        </p:tgtEl>
                                      </p:cBhvr>
                                    </p:animEffect>
                                  </p:childTnLst>
                                </p:cTn>
                              </p:par>
                            </p:childTnLst>
                          </p:cTn>
                        </p:par>
                        <p:par>
                          <p:cTn id="64" fill="hold">
                            <p:stCondLst>
                              <p:cond delay="2500"/>
                            </p:stCondLst>
                            <p:childTnLst>
                              <p:par>
                                <p:cTn id="65" presetID="10" presetClass="entr" presetSubtype="0" fill="hold" grpId="0" nodeType="afterEffect">
                                  <p:stCondLst>
                                    <p:cond delay="0"/>
                                  </p:stCondLst>
                                  <p:childTnLst>
                                    <p:set>
                                      <p:cBhvr>
                                        <p:cTn id="66" dur="1" fill="hold">
                                          <p:stCondLst>
                                            <p:cond delay="0"/>
                                          </p:stCondLst>
                                        </p:cTn>
                                        <p:tgtEl>
                                          <p:spTgt spid="58"/>
                                        </p:tgtEl>
                                        <p:attrNameLst>
                                          <p:attrName>style.visibility</p:attrName>
                                        </p:attrNameLst>
                                      </p:cBhvr>
                                      <p:to>
                                        <p:strVal val="visible"/>
                                      </p:to>
                                    </p:set>
                                    <p:animEffect transition="in" filter="fade">
                                      <p:cBhvr>
                                        <p:cTn id="67"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6" grpId="0" animBg="1"/>
      <p:bldP spid="38" grpId="0" animBg="1"/>
      <p:bldP spid="40" grpId="0" animBg="1"/>
      <p:bldP spid="46" grpId="0"/>
      <p:bldP spid="47" grpId="0"/>
      <p:bldP spid="48" grpId="0"/>
      <p:bldP spid="49" grpId="0"/>
      <p:bldP spid="50" grpId="0"/>
      <p:bldP spid="56" grpId="0"/>
      <p:bldP spid="57" grpId="0"/>
      <p:bldP spid="5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泪滴形 16"/>
          <p:cNvSpPr/>
          <p:nvPr/>
        </p:nvSpPr>
        <p:spPr>
          <a:xfrm>
            <a:off x="4027871" y="3856918"/>
            <a:ext cx="1864416" cy="1864659"/>
          </a:xfrm>
          <a:prstGeom prst="teardrop">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rgbClr val="D20402"/>
              </a:solidFill>
              <a:cs typeface="+mn-ea"/>
            </a:endParaRPr>
          </a:p>
        </p:txBody>
      </p:sp>
      <p:sp>
        <p:nvSpPr>
          <p:cNvPr id="18" name="泪滴形 17"/>
          <p:cNvSpPr/>
          <p:nvPr/>
        </p:nvSpPr>
        <p:spPr>
          <a:xfrm flipV="1">
            <a:off x="4368999" y="2233553"/>
            <a:ext cx="1523286" cy="1523484"/>
          </a:xfrm>
          <a:prstGeom prst="teardrop">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rgbClr val="D20402"/>
              </a:solidFill>
              <a:cs typeface="+mn-ea"/>
            </a:endParaRPr>
          </a:p>
        </p:txBody>
      </p:sp>
      <p:sp>
        <p:nvSpPr>
          <p:cNvPr id="19" name="泪滴形 18"/>
          <p:cNvSpPr/>
          <p:nvPr/>
        </p:nvSpPr>
        <p:spPr>
          <a:xfrm flipH="1" flipV="1">
            <a:off x="5990032" y="1892378"/>
            <a:ext cx="1864416" cy="1864659"/>
          </a:xfrm>
          <a:prstGeom prst="teardrop">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rgbClr val="D20402"/>
              </a:solidFill>
              <a:cs typeface="+mn-ea"/>
            </a:endParaRPr>
          </a:p>
        </p:txBody>
      </p:sp>
      <p:sp>
        <p:nvSpPr>
          <p:cNvPr id="20" name="椭圆 19"/>
          <p:cNvSpPr/>
          <p:nvPr/>
        </p:nvSpPr>
        <p:spPr>
          <a:xfrm>
            <a:off x="6309932" y="2050020"/>
            <a:ext cx="1360719" cy="13608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rgbClr val="D20402"/>
              </a:solidFill>
              <a:cs typeface="+mn-ea"/>
            </a:endParaRPr>
          </a:p>
        </p:txBody>
      </p:sp>
      <p:sp>
        <p:nvSpPr>
          <p:cNvPr id="21" name="椭圆 20"/>
          <p:cNvSpPr/>
          <p:nvPr/>
        </p:nvSpPr>
        <p:spPr>
          <a:xfrm>
            <a:off x="4251036" y="4172424"/>
            <a:ext cx="1360719" cy="13608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rgbClr val="D20402"/>
              </a:solidFill>
              <a:cs typeface="+mn-ea"/>
            </a:endParaRPr>
          </a:p>
        </p:txBody>
      </p:sp>
      <p:sp>
        <p:nvSpPr>
          <p:cNvPr id="22" name="椭圆 21"/>
          <p:cNvSpPr/>
          <p:nvPr/>
        </p:nvSpPr>
        <p:spPr>
          <a:xfrm>
            <a:off x="4543927" y="2375006"/>
            <a:ext cx="1007092" cy="100722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rgbClr val="D20402"/>
              </a:solidFill>
              <a:cs typeface="+mn-ea"/>
            </a:endParaRPr>
          </a:p>
        </p:txBody>
      </p:sp>
      <p:sp>
        <p:nvSpPr>
          <p:cNvPr id="23" name="泪滴形 22"/>
          <p:cNvSpPr/>
          <p:nvPr/>
        </p:nvSpPr>
        <p:spPr>
          <a:xfrm flipH="1">
            <a:off x="5990033" y="3856918"/>
            <a:ext cx="1864416" cy="1864659"/>
          </a:xfrm>
          <a:prstGeom prst="teardrop">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rgbClr val="D20402"/>
              </a:solidFill>
              <a:cs typeface="+mn-ea"/>
            </a:endParaRPr>
          </a:p>
        </p:txBody>
      </p:sp>
      <p:sp>
        <p:nvSpPr>
          <p:cNvPr id="24" name="椭圆 23"/>
          <p:cNvSpPr/>
          <p:nvPr/>
        </p:nvSpPr>
        <p:spPr>
          <a:xfrm>
            <a:off x="6295590" y="4187608"/>
            <a:ext cx="1360719" cy="13608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rgbClr val="D20402"/>
              </a:solidFill>
              <a:cs typeface="+mn-ea"/>
            </a:endParaRPr>
          </a:p>
        </p:txBody>
      </p:sp>
      <p:sp>
        <p:nvSpPr>
          <p:cNvPr id="25" name="TextBox 24"/>
          <p:cNvSpPr txBox="1"/>
          <p:nvPr/>
        </p:nvSpPr>
        <p:spPr>
          <a:xfrm>
            <a:off x="4507243" y="2671446"/>
            <a:ext cx="1066820" cy="369332"/>
          </a:xfrm>
          <a:prstGeom prst="rect">
            <a:avLst/>
          </a:prstGeom>
          <a:noFill/>
          <a:ln>
            <a:noFill/>
          </a:ln>
        </p:spPr>
        <p:txBody>
          <a:bodyPr wrap="none" lIns="121908" tIns="60954" rIns="121908" bIns="60954" rtlCol="0">
            <a:spAutoFit/>
          </a:bodyPr>
          <a:lstStyle/>
          <a:p>
            <a:r>
              <a:rPr lang="zh-CN" altLang="en-US" sz="1600" dirty="0">
                <a:solidFill>
                  <a:schemeClr val="bg1"/>
                </a:solidFill>
                <a:latin typeface="+mn-ea"/>
                <a:cs typeface="+mn-ea"/>
              </a:rPr>
              <a:t>文字标题</a:t>
            </a:r>
            <a:endParaRPr lang="zh-CN" altLang="en-US" sz="1600" dirty="0">
              <a:solidFill>
                <a:schemeClr val="bg1"/>
              </a:solidFill>
              <a:latin typeface="+mn-ea"/>
              <a:cs typeface="+mn-ea"/>
            </a:endParaRPr>
          </a:p>
        </p:txBody>
      </p:sp>
      <p:sp>
        <p:nvSpPr>
          <p:cNvPr id="35" name="TextBox 34"/>
          <p:cNvSpPr txBox="1"/>
          <p:nvPr/>
        </p:nvSpPr>
        <p:spPr>
          <a:xfrm>
            <a:off x="6238221" y="2526562"/>
            <a:ext cx="1477136" cy="369332"/>
          </a:xfrm>
          <a:prstGeom prst="rect">
            <a:avLst/>
          </a:prstGeom>
          <a:noFill/>
          <a:ln>
            <a:noFill/>
          </a:ln>
        </p:spPr>
        <p:txBody>
          <a:bodyPr wrap="none" lIns="121908" tIns="60954" rIns="121908" bIns="60954" rtlCol="0">
            <a:spAutoFit/>
          </a:bodyPr>
          <a:lstStyle/>
          <a:p>
            <a:r>
              <a:rPr lang="zh-CN" altLang="en-US" sz="1600" dirty="0">
                <a:solidFill>
                  <a:schemeClr val="bg1"/>
                </a:solidFill>
                <a:latin typeface="+mn-ea"/>
                <a:cs typeface="+mn-ea"/>
              </a:rPr>
              <a:t>添加文字标题</a:t>
            </a:r>
            <a:endParaRPr lang="zh-CN" altLang="en-US" sz="1600" dirty="0">
              <a:solidFill>
                <a:schemeClr val="bg1"/>
              </a:solidFill>
              <a:latin typeface="+mn-ea"/>
              <a:cs typeface="+mn-ea"/>
            </a:endParaRPr>
          </a:p>
        </p:txBody>
      </p:sp>
      <p:sp>
        <p:nvSpPr>
          <p:cNvPr id="36" name="TextBox 35"/>
          <p:cNvSpPr txBox="1"/>
          <p:nvPr/>
        </p:nvSpPr>
        <p:spPr>
          <a:xfrm>
            <a:off x="4194167" y="4668357"/>
            <a:ext cx="1477136" cy="369332"/>
          </a:xfrm>
          <a:prstGeom prst="rect">
            <a:avLst/>
          </a:prstGeom>
          <a:noFill/>
          <a:ln>
            <a:noFill/>
          </a:ln>
        </p:spPr>
        <p:txBody>
          <a:bodyPr wrap="none" lIns="121908" tIns="60954" rIns="121908" bIns="60954" rtlCol="0">
            <a:spAutoFit/>
          </a:bodyPr>
          <a:lstStyle/>
          <a:p>
            <a:r>
              <a:rPr lang="zh-CN" altLang="en-US" sz="1600" dirty="0">
                <a:solidFill>
                  <a:schemeClr val="bg1"/>
                </a:solidFill>
                <a:latin typeface="+mn-ea"/>
                <a:cs typeface="+mn-ea"/>
              </a:rPr>
              <a:t>添加文字标题</a:t>
            </a:r>
            <a:endParaRPr lang="zh-CN" altLang="en-US" sz="1600" dirty="0">
              <a:solidFill>
                <a:schemeClr val="bg1"/>
              </a:solidFill>
              <a:latin typeface="+mn-ea"/>
              <a:cs typeface="+mn-ea"/>
            </a:endParaRPr>
          </a:p>
        </p:txBody>
      </p:sp>
      <p:sp>
        <p:nvSpPr>
          <p:cNvPr id="37" name="TextBox 36"/>
          <p:cNvSpPr txBox="1"/>
          <p:nvPr/>
        </p:nvSpPr>
        <p:spPr>
          <a:xfrm>
            <a:off x="6279567" y="4683390"/>
            <a:ext cx="1477136" cy="369332"/>
          </a:xfrm>
          <a:prstGeom prst="rect">
            <a:avLst/>
          </a:prstGeom>
          <a:noFill/>
          <a:ln>
            <a:noFill/>
          </a:ln>
        </p:spPr>
        <p:txBody>
          <a:bodyPr wrap="none" lIns="121908" tIns="60954" rIns="121908" bIns="60954" rtlCol="0">
            <a:spAutoFit/>
          </a:bodyPr>
          <a:lstStyle/>
          <a:p>
            <a:r>
              <a:rPr lang="zh-CN" altLang="en-US" sz="1600" dirty="0">
                <a:solidFill>
                  <a:schemeClr val="bg1"/>
                </a:solidFill>
                <a:latin typeface="+mn-ea"/>
                <a:cs typeface="+mn-ea"/>
              </a:rPr>
              <a:t>添加文字标题</a:t>
            </a:r>
            <a:endParaRPr lang="zh-CN" altLang="en-US" sz="1600" dirty="0">
              <a:solidFill>
                <a:schemeClr val="bg1"/>
              </a:solidFill>
              <a:latin typeface="+mn-ea"/>
              <a:cs typeface="+mn-ea"/>
            </a:endParaRPr>
          </a:p>
        </p:txBody>
      </p:sp>
      <p:sp>
        <p:nvSpPr>
          <p:cNvPr id="38" name="TextBox 37"/>
          <p:cNvSpPr txBox="1"/>
          <p:nvPr/>
        </p:nvSpPr>
        <p:spPr>
          <a:xfrm>
            <a:off x="8442013" y="4809841"/>
            <a:ext cx="2759706" cy="769429"/>
          </a:xfrm>
          <a:prstGeom prst="rect">
            <a:avLst/>
          </a:prstGeom>
          <a:noFill/>
          <a:ln>
            <a:noFill/>
          </a:ln>
        </p:spPr>
        <p:txBody>
          <a:bodyPr wrap="none" lIns="121908" tIns="60954" rIns="121908" bIns="60954" rtlCol="0">
            <a:spAutoFit/>
          </a:bodyPr>
          <a:lstStyle/>
          <a:p>
            <a:r>
              <a:rPr lang="zh-CN" altLang="en-US" sz="1400" dirty="0">
                <a:solidFill>
                  <a:schemeClr val="tx1">
                    <a:lumMod val="50000"/>
                    <a:lumOff val="50000"/>
                  </a:schemeClr>
                </a:solidFill>
                <a:latin typeface="+mn-ea"/>
                <a:cs typeface="+mn-ea"/>
              </a:rPr>
              <a:t>点击添加文字内容，内容简要详</a:t>
            </a:r>
            <a:endParaRPr lang="en-US" altLang="zh-CN" sz="1400" dirty="0">
              <a:solidFill>
                <a:schemeClr val="tx1">
                  <a:lumMod val="50000"/>
                  <a:lumOff val="50000"/>
                </a:schemeClr>
              </a:solidFill>
              <a:latin typeface="+mn-ea"/>
              <a:cs typeface="+mn-ea"/>
            </a:endParaRPr>
          </a:p>
          <a:p>
            <a:r>
              <a:rPr lang="zh-CN" altLang="en-US" sz="1400" dirty="0">
                <a:solidFill>
                  <a:schemeClr val="tx1">
                    <a:lumMod val="50000"/>
                    <a:lumOff val="50000"/>
                  </a:schemeClr>
                </a:solidFill>
                <a:latin typeface="+mn-ea"/>
                <a:cs typeface="+mn-ea"/>
              </a:rPr>
              <a:t>尽，言简意赅叙述内容概要。点</a:t>
            </a:r>
            <a:endParaRPr lang="en-US" altLang="zh-CN" sz="1400" dirty="0">
              <a:solidFill>
                <a:schemeClr val="tx1">
                  <a:lumMod val="50000"/>
                  <a:lumOff val="50000"/>
                </a:schemeClr>
              </a:solidFill>
              <a:latin typeface="+mn-ea"/>
              <a:cs typeface="+mn-ea"/>
            </a:endParaRPr>
          </a:p>
          <a:p>
            <a:r>
              <a:rPr lang="zh-CN" altLang="en-US" sz="1400" dirty="0">
                <a:solidFill>
                  <a:schemeClr val="tx1">
                    <a:lumMod val="50000"/>
                    <a:lumOff val="50000"/>
                  </a:schemeClr>
                </a:solidFill>
                <a:latin typeface="+mn-ea"/>
                <a:cs typeface="+mn-ea"/>
              </a:rPr>
              <a:t>击添加文字内容。</a:t>
            </a:r>
            <a:endParaRPr lang="zh-CN" altLang="en-US" sz="1400" dirty="0">
              <a:solidFill>
                <a:schemeClr val="tx1">
                  <a:lumMod val="50000"/>
                  <a:lumOff val="50000"/>
                </a:schemeClr>
              </a:solidFill>
              <a:latin typeface="+mn-ea"/>
              <a:cs typeface="+mn-ea"/>
            </a:endParaRPr>
          </a:p>
        </p:txBody>
      </p:sp>
      <p:sp>
        <p:nvSpPr>
          <p:cNvPr id="39" name="TextBox 38"/>
          <p:cNvSpPr txBox="1"/>
          <p:nvPr/>
        </p:nvSpPr>
        <p:spPr>
          <a:xfrm>
            <a:off x="8442014" y="2332608"/>
            <a:ext cx="2759706" cy="769429"/>
          </a:xfrm>
          <a:prstGeom prst="rect">
            <a:avLst/>
          </a:prstGeom>
          <a:noFill/>
          <a:ln>
            <a:noFill/>
          </a:ln>
        </p:spPr>
        <p:txBody>
          <a:bodyPr wrap="none" lIns="121908" tIns="60954" rIns="121908" bIns="60954" rtlCol="0">
            <a:spAutoFit/>
          </a:bodyPr>
          <a:lstStyle/>
          <a:p>
            <a:r>
              <a:rPr lang="zh-CN" altLang="en-US" sz="1400" dirty="0">
                <a:solidFill>
                  <a:schemeClr val="tx1">
                    <a:lumMod val="50000"/>
                    <a:lumOff val="50000"/>
                  </a:schemeClr>
                </a:solidFill>
                <a:latin typeface="+mn-ea"/>
                <a:cs typeface="+mn-ea"/>
              </a:rPr>
              <a:t>点击添加文字内容，内容简要详</a:t>
            </a:r>
            <a:endParaRPr lang="en-US" altLang="zh-CN" sz="1400" dirty="0">
              <a:solidFill>
                <a:schemeClr val="tx1">
                  <a:lumMod val="50000"/>
                  <a:lumOff val="50000"/>
                </a:schemeClr>
              </a:solidFill>
              <a:latin typeface="+mn-ea"/>
              <a:cs typeface="+mn-ea"/>
            </a:endParaRPr>
          </a:p>
          <a:p>
            <a:r>
              <a:rPr lang="zh-CN" altLang="en-US" sz="1400" dirty="0">
                <a:solidFill>
                  <a:schemeClr val="tx1">
                    <a:lumMod val="50000"/>
                    <a:lumOff val="50000"/>
                  </a:schemeClr>
                </a:solidFill>
                <a:latin typeface="+mn-ea"/>
                <a:cs typeface="+mn-ea"/>
              </a:rPr>
              <a:t>尽，言简意赅叙述内容概要。点</a:t>
            </a:r>
            <a:endParaRPr lang="en-US" altLang="zh-CN" sz="1400" dirty="0">
              <a:solidFill>
                <a:schemeClr val="tx1">
                  <a:lumMod val="50000"/>
                  <a:lumOff val="50000"/>
                </a:schemeClr>
              </a:solidFill>
              <a:latin typeface="+mn-ea"/>
              <a:cs typeface="+mn-ea"/>
            </a:endParaRPr>
          </a:p>
          <a:p>
            <a:r>
              <a:rPr lang="zh-CN" altLang="en-US" sz="1400" dirty="0">
                <a:solidFill>
                  <a:schemeClr val="tx1">
                    <a:lumMod val="50000"/>
                    <a:lumOff val="50000"/>
                  </a:schemeClr>
                </a:solidFill>
                <a:latin typeface="+mn-ea"/>
                <a:cs typeface="+mn-ea"/>
              </a:rPr>
              <a:t>击添加文字内容。</a:t>
            </a:r>
            <a:endParaRPr lang="zh-CN" altLang="en-US" sz="1400" dirty="0">
              <a:solidFill>
                <a:schemeClr val="tx1">
                  <a:lumMod val="50000"/>
                  <a:lumOff val="50000"/>
                </a:schemeClr>
              </a:solidFill>
              <a:latin typeface="+mn-ea"/>
              <a:cs typeface="+mn-ea"/>
            </a:endParaRPr>
          </a:p>
        </p:txBody>
      </p:sp>
      <p:sp>
        <p:nvSpPr>
          <p:cNvPr id="40" name="TextBox 39"/>
          <p:cNvSpPr txBox="1"/>
          <p:nvPr/>
        </p:nvSpPr>
        <p:spPr>
          <a:xfrm>
            <a:off x="1016530" y="4854226"/>
            <a:ext cx="2759706" cy="769429"/>
          </a:xfrm>
          <a:prstGeom prst="rect">
            <a:avLst/>
          </a:prstGeom>
          <a:noFill/>
          <a:ln>
            <a:noFill/>
          </a:ln>
        </p:spPr>
        <p:txBody>
          <a:bodyPr wrap="none" lIns="121908" tIns="60954" rIns="121908" bIns="60954" rtlCol="0">
            <a:spAutoFit/>
          </a:bodyPr>
          <a:lstStyle/>
          <a:p>
            <a:r>
              <a:rPr lang="zh-CN" altLang="en-US" sz="1400" dirty="0">
                <a:solidFill>
                  <a:schemeClr val="tx1">
                    <a:lumMod val="50000"/>
                    <a:lumOff val="50000"/>
                  </a:schemeClr>
                </a:solidFill>
                <a:latin typeface="+mn-ea"/>
                <a:cs typeface="+mn-ea"/>
              </a:rPr>
              <a:t>点击添加文字内容，内容简要详</a:t>
            </a:r>
            <a:endParaRPr lang="en-US" altLang="zh-CN" sz="1400" dirty="0">
              <a:solidFill>
                <a:schemeClr val="tx1">
                  <a:lumMod val="50000"/>
                  <a:lumOff val="50000"/>
                </a:schemeClr>
              </a:solidFill>
              <a:latin typeface="+mn-ea"/>
              <a:cs typeface="+mn-ea"/>
            </a:endParaRPr>
          </a:p>
          <a:p>
            <a:r>
              <a:rPr lang="zh-CN" altLang="en-US" sz="1400" dirty="0">
                <a:solidFill>
                  <a:schemeClr val="tx1">
                    <a:lumMod val="50000"/>
                    <a:lumOff val="50000"/>
                  </a:schemeClr>
                </a:solidFill>
                <a:latin typeface="+mn-ea"/>
                <a:cs typeface="+mn-ea"/>
              </a:rPr>
              <a:t>尽，言简意赅叙述内容概要。点</a:t>
            </a:r>
            <a:endParaRPr lang="en-US" altLang="zh-CN" sz="1400" dirty="0">
              <a:solidFill>
                <a:schemeClr val="tx1">
                  <a:lumMod val="50000"/>
                  <a:lumOff val="50000"/>
                </a:schemeClr>
              </a:solidFill>
              <a:latin typeface="+mn-ea"/>
              <a:cs typeface="+mn-ea"/>
            </a:endParaRPr>
          </a:p>
          <a:p>
            <a:r>
              <a:rPr lang="zh-CN" altLang="en-US" sz="1400" dirty="0">
                <a:solidFill>
                  <a:schemeClr val="tx1">
                    <a:lumMod val="50000"/>
                    <a:lumOff val="50000"/>
                  </a:schemeClr>
                </a:solidFill>
                <a:latin typeface="+mn-ea"/>
                <a:cs typeface="+mn-ea"/>
              </a:rPr>
              <a:t>击添加文字内容。</a:t>
            </a:r>
            <a:endParaRPr lang="zh-CN" altLang="en-US" sz="1400" dirty="0">
              <a:solidFill>
                <a:schemeClr val="tx1">
                  <a:lumMod val="50000"/>
                  <a:lumOff val="50000"/>
                </a:schemeClr>
              </a:solidFill>
              <a:latin typeface="+mn-ea"/>
              <a:cs typeface="+mn-ea"/>
            </a:endParaRPr>
          </a:p>
        </p:txBody>
      </p:sp>
      <p:sp>
        <p:nvSpPr>
          <p:cNvPr id="46" name="TextBox 45"/>
          <p:cNvSpPr txBox="1"/>
          <p:nvPr/>
        </p:nvSpPr>
        <p:spPr>
          <a:xfrm>
            <a:off x="1016532" y="2376993"/>
            <a:ext cx="2759706" cy="769429"/>
          </a:xfrm>
          <a:prstGeom prst="rect">
            <a:avLst/>
          </a:prstGeom>
          <a:noFill/>
          <a:ln>
            <a:noFill/>
          </a:ln>
        </p:spPr>
        <p:txBody>
          <a:bodyPr wrap="none" lIns="121908" tIns="60954" rIns="121908" bIns="60954" rtlCol="0">
            <a:spAutoFit/>
          </a:bodyPr>
          <a:lstStyle/>
          <a:p>
            <a:r>
              <a:rPr lang="zh-CN" altLang="en-US" sz="1400" dirty="0">
                <a:solidFill>
                  <a:schemeClr val="tx1">
                    <a:lumMod val="50000"/>
                    <a:lumOff val="50000"/>
                  </a:schemeClr>
                </a:solidFill>
                <a:latin typeface="+mn-ea"/>
                <a:cs typeface="+mn-ea"/>
              </a:rPr>
              <a:t>点击添加文字内容，内容简要详</a:t>
            </a:r>
            <a:endParaRPr lang="en-US" altLang="zh-CN" sz="1400" dirty="0">
              <a:solidFill>
                <a:schemeClr val="tx1">
                  <a:lumMod val="50000"/>
                  <a:lumOff val="50000"/>
                </a:schemeClr>
              </a:solidFill>
              <a:latin typeface="+mn-ea"/>
              <a:cs typeface="+mn-ea"/>
            </a:endParaRPr>
          </a:p>
          <a:p>
            <a:r>
              <a:rPr lang="zh-CN" altLang="en-US" sz="1400" dirty="0">
                <a:solidFill>
                  <a:schemeClr val="tx1">
                    <a:lumMod val="50000"/>
                    <a:lumOff val="50000"/>
                  </a:schemeClr>
                </a:solidFill>
                <a:latin typeface="+mn-ea"/>
                <a:cs typeface="+mn-ea"/>
              </a:rPr>
              <a:t>尽，言简意赅叙述内容概要。点</a:t>
            </a:r>
            <a:endParaRPr lang="en-US" altLang="zh-CN" sz="1400" dirty="0">
              <a:solidFill>
                <a:schemeClr val="tx1">
                  <a:lumMod val="50000"/>
                  <a:lumOff val="50000"/>
                </a:schemeClr>
              </a:solidFill>
              <a:latin typeface="+mn-ea"/>
              <a:cs typeface="+mn-ea"/>
            </a:endParaRPr>
          </a:p>
          <a:p>
            <a:r>
              <a:rPr lang="zh-CN" altLang="en-US" sz="1400" dirty="0">
                <a:solidFill>
                  <a:schemeClr val="tx1">
                    <a:lumMod val="50000"/>
                    <a:lumOff val="50000"/>
                  </a:schemeClr>
                </a:solidFill>
                <a:latin typeface="+mn-ea"/>
                <a:cs typeface="+mn-ea"/>
              </a:rPr>
              <a:t>击添加文字内容。</a:t>
            </a:r>
            <a:endParaRPr lang="zh-CN" altLang="en-US" sz="1400" dirty="0">
              <a:solidFill>
                <a:schemeClr val="tx1">
                  <a:lumMod val="50000"/>
                  <a:lumOff val="50000"/>
                </a:schemeClr>
              </a:solidFill>
              <a:latin typeface="+mn-ea"/>
              <a:cs typeface="+mn-ea"/>
            </a:endParaRPr>
          </a:p>
        </p:txBody>
      </p:sp>
      <p:sp>
        <p:nvSpPr>
          <p:cNvPr id="47" name="环形箭头 46"/>
          <p:cNvSpPr/>
          <p:nvPr/>
        </p:nvSpPr>
        <p:spPr>
          <a:xfrm>
            <a:off x="7499141" y="4017433"/>
            <a:ext cx="1366462" cy="1366640"/>
          </a:xfrm>
          <a:prstGeom prst="circularArrow">
            <a:avLst>
              <a:gd name="adj1" fmla="val 8049"/>
              <a:gd name="adj2" fmla="val 1142319"/>
              <a:gd name="adj3" fmla="val 20457681"/>
              <a:gd name="adj4" fmla="val 14921288"/>
              <a:gd name="adj5" fmla="val 1128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rgbClr val="D20402"/>
              </a:solidFill>
              <a:cs typeface="+mn-ea"/>
            </a:endParaRPr>
          </a:p>
        </p:txBody>
      </p:sp>
      <p:sp>
        <p:nvSpPr>
          <p:cNvPr id="48" name="环形箭头 47"/>
          <p:cNvSpPr/>
          <p:nvPr/>
        </p:nvSpPr>
        <p:spPr>
          <a:xfrm flipV="1">
            <a:off x="7467169" y="2483529"/>
            <a:ext cx="1366462" cy="1366640"/>
          </a:xfrm>
          <a:prstGeom prst="circularArrow">
            <a:avLst>
              <a:gd name="adj1" fmla="val 8049"/>
              <a:gd name="adj2" fmla="val 1142319"/>
              <a:gd name="adj3" fmla="val 20457681"/>
              <a:gd name="adj4" fmla="val 14921288"/>
              <a:gd name="adj5" fmla="val 11288"/>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rgbClr val="D20402"/>
              </a:solidFill>
              <a:cs typeface="+mn-ea"/>
            </a:endParaRPr>
          </a:p>
        </p:txBody>
      </p:sp>
      <p:sp>
        <p:nvSpPr>
          <p:cNvPr id="49" name="环形箭头 48"/>
          <p:cNvSpPr/>
          <p:nvPr/>
        </p:nvSpPr>
        <p:spPr>
          <a:xfrm flipH="1">
            <a:off x="3122306" y="3966240"/>
            <a:ext cx="1366462" cy="1366640"/>
          </a:xfrm>
          <a:prstGeom prst="circularArrow">
            <a:avLst>
              <a:gd name="adj1" fmla="val 8049"/>
              <a:gd name="adj2" fmla="val 1142319"/>
              <a:gd name="adj3" fmla="val 20457681"/>
              <a:gd name="adj4" fmla="val 14921288"/>
              <a:gd name="adj5" fmla="val 11288"/>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rgbClr val="D20402"/>
              </a:solidFill>
              <a:cs typeface="+mn-ea"/>
            </a:endParaRPr>
          </a:p>
        </p:txBody>
      </p:sp>
      <p:sp>
        <p:nvSpPr>
          <p:cNvPr id="50" name="环形箭头 49"/>
          <p:cNvSpPr/>
          <p:nvPr/>
        </p:nvSpPr>
        <p:spPr>
          <a:xfrm flipH="1" flipV="1">
            <a:off x="3090335" y="2432336"/>
            <a:ext cx="1366462" cy="1366640"/>
          </a:xfrm>
          <a:prstGeom prst="circularArrow">
            <a:avLst>
              <a:gd name="adj1" fmla="val 8049"/>
              <a:gd name="adj2" fmla="val 1142319"/>
              <a:gd name="adj3" fmla="val 20457681"/>
              <a:gd name="adj4" fmla="val 14921288"/>
              <a:gd name="adj5" fmla="val 11288"/>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rgbClr val="D20402"/>
              </a:solidFill>
              <a:cs typeface="+mn-ea"/>
            </a:endParaRPr>
          </a:p>
        </p:txBody>
      </p:sp>
      <p:sp>
        <p:nvSpPr>
          <p:cNvPr id="2" name="标题 1"/>
          <p:cNvSpPr>
            <a:spLocks noGrp="1"/>
          </p:cNvSpPr>
          <p:nvPr>
            <p:ph type="title"/>
          </p:nvPr>
        </p:nvSpPr>
        <p:spPr/>
        <p:txBody>
          <a:bodyPr/>
          <a:lstStyle/>
          <a:p>
            <a:r>
              <a:rPr lang="zh-CN" altLang="en-US" dirty="0">
                <a:cs typeface="+mn-ea"/>
              </a:rPr>
              <a:t>单击此处添加标题</a:t>
            </a:r>
            <a:endParaRPr lang="zh-CN" altLang="en-US" dirty="0">
              <a:ea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9"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strips(upLeft)">
                                      <p:cBhvr>
                                        <p:cTn id="7" dur="500"/>
                                        <p:tgtEl>
                                          <p:spTgt spid="18"/>
                                        </p:tgtEl>
                                      </p:cBhvr>
                                    </p:animEffect>
                                  </p:childTnLst>
                                </p:cTn>
                              </p:par>
                              <p:par>
                                <p:cTn id="8" presetID="18" presetClass="entr" presetSubtype="3"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strips(upRight)">
                                      <p:cBhvr>
                                        <p:cTn id="10" dur="500"/>
                                        <p:tgtEl>
                                          <p:spTgt spid="19"/>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strips(downLeft)">
                                      <p:cBhvr>
                                        <p:cTn id="13" dur="500"/>
                                        <p:tgtEl>
                                          <p:spTgt spid="17"/>
                                        </p:tgtEl>
                                      </p:cBhvr>
                                    </p:animEffect>
                                  </p:childTnLst>
                                </p:cTn>
                              </p:par>
                              <p:par>
                                <p:cTn id="14" presetID="18" presetClass="entr" presetSubtype="6"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strips(downRight)">
                                      <p:cBhvr>
                                        <p:cTn id="16" dur="500"/>
                                        <p:tgtEl>
                                          <p:spTgt spid="23"/>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randombar(horizontal)">
                                      <p:cBhvr>
                                        <p:cTn id="20" dur="500"/>
                                        <p:tgtEl>
                                          <p:spTgt spid="2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randombar(horizontal)">
                                      <p:cBhvr>
                                        <p:cTn id="23" dur="500"/>
                                        <p:tgtEl>
                                          <p:spTgt spid="3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randombar(horizontal)">
                                      <p:cBhvr>
                                        <p:cTn id="26" dur="500"/>
                                        <p:tgtEl>
                                          <p:spTgt spid="37"/>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randombar(horizontal)">
                                      <p:cBhvr>
                                        <p:cTn id="29" dur="500"/>
                                        <p:tgtEl>
                                          <p:spTgt spid="36"/>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randombar(horizontal)">
                                      <p:cBhvr>
                                        <p:cTn id="32" dur="500"/>
                                        <p:tgtEl>
                                          <p:spTgt spid="21"/>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randombar(horizontal)">
                                      <p:cBhvr>
                                        <p:cTn id="35" dur="500"/>
                                        <p:tgtEl>
                                          <p:spTgt spid="22"/>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randombar(horizontal)">
                                      <p:cBhvr>
                                        <p:cTn id="38" dur="500"/>
                                        <p:tgtEl>
                                          <p:spTgt spid="20"/>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randombar(horizontal)">
                                      <p:cBhvr>
                                        <p:cTn id="41" dur="500"/>
                                        <p:tgtEl>
                                          <p:spTgt spid="24"/>
                                        </p:tgtEl>
                                      </p:cBhvr>
                                    </p:animEffect>
                                  </p:childTnLst>
                                </p:cTn>
                              </p:par>
                            </p:childTnLst>
                          </p:cTn>
                        </p:par>
                        <p:par>
                          <p:cTn id="42" fill="hold">
                            <p:stCondLst>
                              <p:cond delay="1000"/>
                            </p:stCondLst>
                            <p:childTnLst>
                              <p:par>
                                <p:cTn id="43" presetID="18" presetClass="entr" presetSubtype="9" fill="hold" grpId="0" nodeType="afterEffect">
                                  <p:stCondLst>
                                    <p:cond delay="0"/>
                                  </p:stCondLst>
                                  <p:childTnLst>
                                    <p:set>
                                      <p:cBhvr>
                                        <p:cTn id="44" dur="1" fill="hold">
                                          <p:stCondLst>
                                            <p:cond delay="0"/>
                                          </p:stCondLst>
                                        </p:cTn>
                                        <p:tgtEl>
                                          <p:spTgt spid="50"/>
                                        </p:tgtEl>
                                        <p:attrNameLst>
                                          <p:attrName>style.visibility</p:attrName>
                                        </p:attrNameLst>
                                      </p:cBhvr>
                                      <p:to>
                                        <p:strVal val="visible"/>
                                      </p:to>
                                    </p:set>
                                    <p:animEffect transition="in" filter="strips(upLeft)">
                                      <p:cBhvr>
                                        <p:cTn id="45" dur="500"/>
                                        <p:tgtEl>
                                          <p:spTgt spid="50"/>
                                        </p:tgtEl>
                                      </p:cBhvr>
                                    </p:animEffect>
                                  </p:childTnLst>
                                </p:cTn>
                              </p:par>
                              <p:par>
                                <p:cTn id="46" presetID="18" presetClass="entr" presetSubtype="12" fill="hold" grpId="0" nodeType="withEffect">
                                  <p:stCondLst>
                                    <p:cond delay="0"/>
                                  </p:stCondLst>
                                  <p:childTnLst>
                                    <p:set>
                                      <p:cBhvr>
                                        <p:cTn id="47" dur="1" fill="hold">
                                          <p:stCondLst>
                                            <p:cond delay="0"/>
                                          </p:stCondLst>
                                        </p:cTn>
                                        <p:tgtEl>
                                          <p:spTgt spid="49"/>
                                        </p:tgtEl>
                                        <p:attrNameLst>
                                          <p:attrName>style.visibility</p:attrName>
                                        </p:attrNameLst>
                                      </p:cBhvr>
                                      <p:to>
                                        <p:strVal val="visible"/>
                                      </p:to>
                                    </p:set>
                                    <p:animEffect transition="in" filter="strips(downLeft)">
                                      <p:cBhvr>
                                        <p:cTn id="48" dur="500"/>
                                        <p:tgtEl>
                                          <p:spTgt spid="49"/>
                                        </p:tgtEl>
                                      </p:cBhvr>
                                    </p:animEffect>
                                  </p:childTnLst>
                                </p:cTn>
                              </p:par>
                              <p:par>
                                <p:cTn id="49" presetID="18" presetClass="entr" presetSubtype="3" fill="hold" grpId="0" nodeType="withEffect">
                                  <p:stCondLst>
                                    <p:cond delay="0"/>
                                  </p:stCondLst>
                                  <p:childTnLst>
                                    <p:set>
                                      <p:cBhvr>
                                        <p:cTn id="50" dur="1" fill="hold">
                                          <p:stCondLst>
                                            <p:cond delay="0"/>
                                          </p:stCondLst>
                                        </p:cTn>
                                        <p:tgtEl>
                                          <p:spTgt spid="48"/>
                                        </p:tgtEl>
                                        <p:attrNameLst>
                                          <p:attrName>style.visibility</p:attrName>
                                        </p:attrNameLst>
                                      </p:cBhvr>
                                      <p:to>
                                        <p:strVal val="visible"/>
                                      </p:to>
                                    </p:set>
                                    <p:animEffect transition="in" filter="strips(upRight)">
                                      <p:cBhvr>
                                        <p:cTn id="51" dur="500"/>
                                        <p:tgtEl>
                                          <p:spTgt spid="48"/>
                                        </p:tgtEl>
                                      </p:cBhvr>
                                    </p:animEffect>
                                  </p:childTnLst>
                                </p:cTn>
                              </p:par>
                              <p:par>
                                <p:cTn id="52" presetID="18" presetClass="entr" presetSubtype="6" fill="hold" grpId="0" nodeType="withEffect">
                                  <p:stCondLst>
                                    <p:cond delay="0"/>
                                  </p:stCondLst>
                                  <p:childTnLst>
                                    <p:set>
                                      <p:cBhvr>
                                        <p:cTn id="53" dur="1" fill="hold">
                                          <p:stCondLst>
                                            <p:cond delay="0"/>
                                          </p:stCondLst>
                                        </p:cTn>
                                        <p:tgtEl>
                                          <p:spTgt spid="47"/>
                                        </p:tgtEl>
                                        <p:attrNameLst>
                                          <p:attrName>style.visibility</p:attrName>
                                        </p:attrNameLst>
                                      </p:cBhvr>
                                      <p:to>
                                        <p:strVal val="visible"/>
                                      </p:to>
                                    </p:set>
                                    <p:animEffect transition="in" filter="strips(downRight)">
                                      <p:cBhvr>
                                        <p:cTn id="54" dur="500"/>
                                        <p:tgtEl>
                                          <p:spTgt spid="47"/>
                                        </p:tgtEl>
                                      </p:cBhvr>
                                    </p:animEffect>
                                  </p:childTnLst>
                                </p:cTn>
                              </p:par>
                            </p:childTnLst>
                          </p:cTn>
                        </p:par>
                        <p:par>
                          <p:cTn id="55" fill="hold">
                            <p:stCondLst>
                              <p:cond delay="1500"/>
                            </p:stCondLst>
                            <p:childTnLst>
                              <p:par>
                                <p:cTn id="56" presetID="2" presetClass="entr" presetSubtype="8" fill="hold" grpId="0" nodeType="afterEffect">
                                  <p:stCondLst>
                                    <p:cond delay="0"/>
                                  </p:stCondLst>
                                  <p:childTnLst>
                                    <p:set>
                                      <p:cBhvr>
                                        <p:cTn id="57" dur="1" fill="hold">
                                          <p:stCondLst>
                                            <p:cond delay="0"/>
                                          </p:stCondLst>
                                        </p:cTn>
                                        <p:tgtEl>
                                          <p:spTgt spid="46"/>
                                        </p:tgtEl>
                                        <p:attrNameLst>
                                          <p:attrName>style.visibility</p:attrName>
                                        </p:attrNameLst>
                                      </p:cBhvr>
                                      <p:to>
                                        <p:strVal val="visible"/>
                                      </p:to>
                                    </p:set>
                                    <p:anim calcmode="lin" valueType="num">
                                      <p:cBhvr additive="base">
                                        <p:cTn id="58" dur="500" fill="hold"/>
                                        <p:tgtEl>
                                          <p:spTgt spid="46"/>
                                        </p:tgtEl>
                                        <p:attrNameLst>
                                          <p:attrName>ppt_x</p:attrName>
                                        </p:attrNameLst>
                                      </p:cBhvr>
                                      <p:tavLst>
                                        <p:tav tm="0">
                                          <p:val>
                                            <p:strVal val="0-#ppt_w/2"/>
                                          </p:val>
                                        </p:tav>
                                        <p:tav tm="100000">
                                          <p:val>
                                            <p:strVal val="#ppt_x"/>
                                          </p:val>
                                        </p:tav>
                                      </p:tavLst>
                                    </p:anim>
                                    <p:anim calcmode="lin" valueType="num">
                                      <p:cBhvr additive="base">
                                        <p:cTn id="59" dur="500" fill="hold"/>
                                        <p:tgtEl>
                                          <p:spTgt spid="46"/>
                                        </p:tgtEl>
                                        <p:attrNameLst>
                                          <p:attrName>ppt_y</p:attrName>
                                        </p:attrNameLst>
                                      </p:cBhvr>
                                      <p:tavLst>
                                        <p:tav tm="0">
                                          <p:val>
                                            <p:strVal val="#ppt_y"/>
                                          </p:val>
                                        </p:tav>
                                        <p:tav tm="100000">
                                          <p:val>
                                            <p:strVal val="#ppt_y"/>
                                          </p:val>
                                        </p:tav>
                                      </p:tavLst>
                                    </p:anim>
                                  </p:childTnLst>
                                </p:cTn>
                              </p:par>
                              <p:par>
                                <p:cTn id="60" presetID="2" presetClass="entr" presetSubtype="2" fill="hold" grpId="0" nodeType="withEffect">
                                  <p:stCondLst>
                                    <p:cond delay="0"/>
                                  </p:stCondLst>
                                  <p:childTnLst>
                                    <p:set>
                                      <p:cBhvr>
                                        <p:cTn id="61" dur="1" fill="hold">
                                          <p:stCondLst>
                                            <p:cond delay="0"/>
                                          </p:stCondLst>
                                        </p:cTn>
                                        <p:tgtEl>
                                          <p:spTgt spid="39"/>
                                        </p:tgtEl>
                                        <p:attrNameLst>
                                          <p:attrName>style.visibility</p:attrName>
                                        </p:attrNameLst>
                                      </p:cBhvr>
                                      <p:to>
                                        <p:strVal val="visible"/>
                                      </p:to>
                                    </p:set>
                                    <p:anim calcmode="lin" valueType="num">
                                      <p:cBhvr additive="base">
                                        <p:cTn id="62" dur="500" fill="hold"/>
                                        <p:tgtEl>
                                          <p:spTgt spid="39"/>
                                        </p:tgtEl>
                                        <p:attrNameLst>
                                          <p:attrName>ppt_x</p:attrName>
                                        </p:attrNameLst>
                                      </p:cBhvr>
                                      <p:tavLst>
                                        <p:tav tm="0">
                                          <p:val>
                                            <p:strVal val="1+#ppt_w/2"/>
                                          </p:val>
                                        </p:tav>
                                        <p:tav tm="100000">
                                          <p:val>
                                            <p:strVal val="#ppt_x"/>
                                          </p:val>
                                        </p:tav>
                                      </p:tavLst>
                                    </p:anim>
                                    <p:anim calcmode="lin" valueType="num">
                                      <p:cBhvr additive="base">
                                        <p:cTn id="63" dur="500" fill="hold"/>
                                        <p:tgtEl>
                                          <p:spTgt spid="39"/>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40"/>
                                        </p:tgtEl>
                                        <p:attrNameLst>
                                          <p:attrName>style.visibility</p:attrName>
                                        </p:attrNameLst>
                                      </p:cBhvr>
                                      <p:to>
                                        <p:strVal val="visible"/>
                                      </p:to>
                                    </p:set>
                                    <p:anim calcmode="lin" valueType="num">
                                      <p:cBhvr additive="base">
                                        <p:cTn id="66" dur="500" fill="hold"/>
                                        <p:tgtEl>
                                          <p:spTgt spid="40"/>
                                        </p:tgtEl>
                                        <p:attrNameLst>
                                          <p:attrName>ppt_x</p:attrName>
                                        </p:attrNameLst>
                                      </p:cBhvr>
                                      <p:tavLst>
                                        <p:tav tm="0">
                                          <p:val>
                                            <p:strVal val="0-#ppt_w/2"/>
                                          </p:val>
                                        </p:tav>
                                        <p:tav tm="100000">
                                          <p:val>
                                            <p:strVal val="#ppt_x"/>
                                          </p:val>
                                        </p:tav>
                                      </p:tavLst>
                                    </p:anim>
                                    <p:anim calcmode="lin" valueType="num">
                                      <p:cBhvr additive="base">
                                        <p:cTn id="67" dur="500" fill="hold"/>
                                        <p:tgtEl>
                                          <p:spTgt spid="40"/>
                                        </p:tgtEl>
                                        <p:attrNameLst>
                                          <p:attrName>ppt_y</p:attrName>
                                        </p:attrNameLst>
                                      </p:cBhvr>
                                      <p:tavLst>
                                        <p:tav tm="0">
                                          <p:val>
                                            <p:strVal val="#ppt_y"/>
                                          </p:val>
                                        </p:tav>
                                        <p:tav tm="100000">
                                          <p:val>
                                            <p:strVal val="#ppt_y"/>
                                          </p:val>
                                        </p:tav>
                                      </p:tavLst>
                                    </p:anim>
                                  </p:childTnLst>
                                </p:cTn>
                              </p:par>
                              <p:par>
                                <p:cTn id="68" presetID="2" presetClass="entr" presetSubtype="2" fill="hold" grpId="0" nodeType="withEffect">
                                  <p:stCondLst>
                                    <p:cond delay="0"/>
                                  </p:stCondLst>
                                  <p:childTnLst>
                                    <p:set>
                                      <p:cBhvr>
                                        <p:cTn id="69" dur="1" fill="hold">
                                          <p:stCondLst>
                                            <p:cond delay="0"/>
                                          </p:stCondLst>
                                        </p:cTn>
                                        <p:tgtEl>
                                          <p:spTgt spid="38"/>
                                        </p:tgtEl>
                                        <p:attrNameLst>
                                          <p:attrName>style.visibility</p:attrName>
                                        </p:attrNameLst>
                                      </p:cBhvr>
                                      <p:to>
                                        <p:strVal val="visible"/>
                                      </p:to>
                                    </p:set>
                                    <p:anim calcmode="lin" valueType="num">
                                      <p:cBhvr additive="base">
                                        <p:cTn id="70" dur="500" fill="hold"/>
                                        <p:tgtEl>
                                          <p:spTgt spid="38"/>
                                        </p:tgtEl>
                                        <p:attrNameLst>
                                          <p:attrName>ppt_x</p:attrName>
                                        </p:attrNameLst>
                                      </p:cBhvr>
                                      <p:tavLst>
                                        <p:tav tm="0">
                                          <p:val>
                                            <p:strVal val="1+#ppt_w/2"/>
                                          </p:val>
                                        </p:tav>
                                        <p:tav tm="100000">
                                          <p:val>
                                            <p:strVal val="#ppt_x"/>
                                          </p:val>
                                        </p:tav>
                                      </p:tavLst>
                                    </p:anim>
                                    <p:anim calcmode="lin" valueType="num">
                                      <p:cBhvr additive="base">
                                        <p:cTn id="71" dur="500" fill="hold"/>
                                        <p:tgtEl>
                                          <p:spTgt spid="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3" grpId="0" animBg="1"/>
      <p:bldP spid="24" grpId="0" animBg="1"/>
      <p:bldP spid="25" grpId="0"/>
      <p:bldP spid="35" grpId="0"/>
      <p:bldP spid="36" grpId="0"/>
      <p:bldP spid="37" grpId="0"/>
      <p:bldP spid="38" grpId="0"/>
      <p:bldP spid="39" grpId="0"/>
      <p:bldP spid="40" grpId="0"/>
      <p:bldP spid="46" grpId="0"/>
      <p:bldP spid="47" grpId="0" animBg="1"/>
      <p:bldP spid="48" grpId="0" animBg="1"/>
      <p:bldP spid="49" grpId="0" animBg="1"/>
      <p:bldP spid="5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同心圆 28"/>
          <p:cNvSpPr/>
          <p:nvPr/>
        </p:nvSpPr>
        <p:spPr>
          <a:xfrm>
            <a:off x="8927060" y="2340798"/>
            <a:ext cx="1769030" cy="1769260"/>
          </a:xfrm>
          <a:prstGeom prst="donut">
            <a:avLst>
              <a:gd name="adj" fmla="val 4534"/>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lumMod val="50000"/>
                  <a:lumOff val="50000"/>
                </a:schemeClr>
              </a:solidFill>
              <a:cs typeface="+mn-ea"/>
            </a:endParaRPr>
          </a:p>
        </p:txBody>
      </p:sp>
      <p:sp>
        <p:nvSpPr>
          <p:cNvPr id="30" name="同心圆 29"/>
          <p:cNvSpPr/>
          <p:nvPr/>
        </p:nvSpPr>
        <p:spPr>
          <a:xfrm>
            <a:off x="1572878" y="2340798"/>
            <a:ext cx="1769030" cy="1769260"/>
          </a:xfrm>
          <a:prstGeom prst="donut">
            <a:avLst>
              <a:gd name="adj" fmla="val 4534"/>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lumMod val="50000"/>
                  <a:lumOff val="50000"/>
                </a:schemeClr>
              </a:solidFill>
              <a:cs typeface="+mn-ea"/>
            </a:endParaRPr>
          </a:p>
        </p:txBody>
      </p:sp>
      <p:sp>
        <p:nvSpPr>
          <p:cNvPr id="31" name="同心圆 30"/>
          <p:cNvSpPr/>
          <p:nvPr/>
        </p:nvSpPr>
        <p:spPr>
          <a:xfrm>
            <a:off x="4024272" y="2340798"/>
            <a:ext cx="1769030" cy="1769260"/>
          </a:xfrm>
          <a:prstGeom prst="donut">
            <a:avLst>
              <a:gd name="adj" fmla="val 4534"/>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lumMod val="50000"/>
                  <a:lumOff val="50000"/>
                </a:schemeClr>
              </a:solidFill>
              <a:cs typeface="+mn-ea"/>
            </a:endParaRPr>
          </a:p>
        </p:txBody>
      </p:sp>
      <p:sp>
        <p:nvSpPr>
          <p:cNvPr id="32" name="同心圆 31"/>
          <p:cNvSpPr/>
          <p:nvPr/>
        </p:nvSpPr>
        <p:spPr>
          <a:xfrm>
            <a:off x="6475666" y="2340798"/>
            <a:ext cx="1769030" cy="1769260"/>
          </a:xfrm>
          <a:prstGeom prst="donut">
            <a:avLst>
              <a:gd name="adj" fmla="val 4534"/>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lumMod val="50000"/>
                  <a:lumOff val="50000"/>
                </a:schemeClr>
              </a:solidFill>
              <a:cs typeface="+mn-ea"/>
            </a:endParaRPr>
          </a:p>
        </p:txBody>
      </p:sp>
      <p:sp>
        <p:nvSpPr>
          <p:cNvPr id="33" name="饼形 11"/>
          <p:cNvSpPr/>
          <p:nvPr/>
        </p:nvSpPr>
        <p:spPr>
          <a:xfrm flipH="1">
            <a:off x="6477462" y="2341361"/>
            <a:ext cx="1769028" cy="1768732"/>
          </a:xfrm>
          <a:custGeom>
            <a:avLst/>
            <a:gdLst/>
            <a:ahLst/>
            <a:cxnLst/>
            <a:rect l="l" t="t" r="r" b="b"/>
            <a:pathLst>
              <a:path w="1475666" h="1475225">
                <a:moveTo>
                  <a:pt x="729096" y="0"/>
                </a:moveTo>
                <a:lnTo>
                  <a:pt x="729096" y="87283"/>
                </a:lnTo>
                <a:cubicBezTo>
                  <a:pt x="373585" y="91142"/>
                  <a:pt x="86843" y="380781"/>
                  <a:pt x="86843" y="737392"/>
                </a:cubicBezTo>
                <a:cubicBezTo>
                  <a:pt x="86843" y="1096924"/>
                  <a:pt x="378301" y="1388382"/>
                  <a:pt x="737833" y="1388382"/>
                </a:cubicBezTo>
                <a:cubicBezTo>
                  <a:pt x="1097365" y="1388382"/>
                  <a:pt x="1388823" y="1096924"/>
                  <a:pt x="1388823" y="737392"/>
                </a:cubicBezTo>
                <a:cubicBezTo>
                  <a:pt x="1388823" y="463479"/>
                  <a:pt x="1219652" y="229079"/>
                  <a:pt x="979688" y="133978"/>
                </a:cubicBezTo>
                <a:lnTo>
                  <a:pt x="1012985" y="53802"/>
                </a:lnTo>
                <a:cubicBezTo>
                  <a:pt x="1284399" y="161922"/>
                  <a:pt x="1475666" y="427321"/>
                  <a:pt x="1475666" y="737392"/>
                </a:cubicBezTo>
                <a:cubicBezTo>
                  <a:pt x="1475666" y="1144886"/>
                  <a:pt x="1145327" y="1475225"/>
                  <a:pt x="737833" y="1475225"/>
                </a:cubicBezTo>
                <a:cubicBezTo>
                  <a:pt x="330339" y="1475225"/>
                  <a:pt x="0" y="1144886"/>
                  <a:pt x="0" y="737392"/>
                </a:cubicBezTo>
                <a:cubicBezTo>
                  <a:pt x="0" y="332816"/>
                  <a:pt x="325625" y="4294"/>
                  <a:pt x="72909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dirty="0">
              <a:solidFill>
                <a:schemeClr val="tx1">
                  <a:lumMod val="50000"/>
                  <a:lumOff val="50000"/>
                </a:schemeClr>
              </a:solidFill>
              <a:cs typeface="+mn-ea"/>
            </a:endParaRPr>
          </a:p>
        </p:txBody>
      </p:sp>
      <p:sp>
        <p:nvSpPr>
          <p:cNvPr id="34" name="饼形 13"/>
          <p:cNvSpPr/>
          <p:nvPr/>
        </p:nvSpPr>
        <p:spPr>
          <a:xfrm flipH="1">
            <a:off x="4024271" y="2341362"/>
            <a:ext cx="1769031" cy="1768697"/>
          </a:xfrm>
          <a:custGeom>
            <a:avLst/>
            <a:gdLst/>
            <a:ahLst/>
            <a:cxnLst/>
            <a:rect l="l" t="t" r="r" b="b"/>
            <a:pathLst>
              <a:path w="1475666" h="1475196">
                <a:moveTo>
                  <a:pt x="728532" y="0"/>
                </a:moveTo>
                <a:lnTo>
                  <a:pt x="728532" y="87311"/>
                </a:lnTo>
                <a:cubicBezTo>
                  <a:pt x="373281" y="91420"/>
                  <a:pt x="86843" y="380941"/>
                  <a:pt x="86843" y="737363"/>
                </a:cubicBezTo>
                <a:cubicBezTo>
                  <a:pt x="86843" y="1096895"/>
                  <a:pt x="378301" y="1388353"/>
                  <a:pt x="737833" y="1388353"/>
                </a:cubicBezTo>
                <a:cubicBezTo>
                  <a:pt x="1097365" y="1388353"/>
                  <a:pt x="1388823" y="1096895"/>
                  <a:pt x="1388823" y="737363"/>
                </a:cubicBezTo>
                <a:lnTo>
                  <a:pt x="1388654" y="735682"/>
                </a:lnTo>
                <a:lnTo>
                  <a:pt x="1475581" y="735682"/>
                </a:lnTo>
                <a:cubicBezTo>
                  <a:pt x="1475665" y="736242"/>
                  <a:pt x="1475666" y="736803"/>
                  <a:pt x="1475666" y="737363"/>
                </a:cubicBezTo>
                <a:cubicBezTo>
                  <a:pt x="1475666" y="1144857"/>
                  <a:pt x="1145327" y="1475196"/>
                  <a:pt x="737833" y="1475196"/>
                </a:cubicBezTo>
                <a:cubicBezTo>
                  <a:pt x="330339" y="1475196"/>
                  <a:pt x="0" y="1144857"/>
                  <a:pt x="0" y="737363"/>
                </a:cubicBezTo>
                <a:cubicBezTo>
                  <a:pt x="0" y="332976"/>
                  <a:pt x="325322" y="4571"/>
                  <a:pt x="72853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lumMod val="50000"/>
                  <a:lumOff val="50000"/>
                </a:schemeClr>
              </a:solidFill>
              <a:cs typeface="+mn-ea"/>
            </a:endParaRPr>
          </a:p>
        </p:txBody>
      </p:sp>
      <p:sp>
        <p:nvSpPr>
          <p:cNvPr id="51" name="饼形 12"/>
          <p:cNvSpPr/>
          <p:nvPr/>
        </p:nvSpPr>
        <p:spPr>
          <a:xfrm flipH="1">
            <a:off x="8927059" y="2340798"/>
            <a:ext cx="1769030" cy="1769107"/>
          </a:xfrm>
          <a:custGeom>
            <a:avLst/>
            <a:gdLst/>
            <a:ahLst/>
            <a:cxnLst/>
            <a:rect l="l" t="t" r="r" b="b"/>
            <a:pathLst>
              <a:path w="1475666" h="1475537">
                <a:moveTo>
                  <a:pt x="735279" y="0"/>
                </a:moveTo>
                <a:lnTo>
                  <a:pt x="735279" y="86972"/>
                </a:lnTo>
                <a:cubicBezTo>
                  <a:pt x="376921" y="88096"/>
                  <a:pt x="86843" y="379024"/>
                  <a:pt x="86843" y="737704"/>
                </a:cubicBezTo>
                <a:cubicBezTo>
                  <a:pt x="86843" y="1097236"/>
                  <a:pt x="378301" y="1388694"/>
                  <a:pt x="737833" y="1388694"/>
                </a:cubicBezTo>
                <a:cubicBezTo>
                  <a:pt x="1097365" y="1388694"/>
                  <a:pt x="1388823" y="1097236"/>
                  <a:pt x="1388823" y="737704"/>
                </a:cubicBezTo>
                <a:cubicBezTo>
                  <a:pt x="1388823" y="680887"/>
                  <a:pt x="1381544" y="625771"/>
                  <a:pt x="1365464" y="573862"/>
                </a:cubicBezTo>
                <a:lnTo>
                  <a:pt x="1448299" y="549133"/>
                </a:lnTo>
                <a:cubicBezTo>
                  <a:pt x="1467145" y="608797"/>
                  <a:pt x="1475666" y="672256"/>
                  <a:pt x="1475666" y="737704"/>
                </a:cubicBezTo>
                <a:cubicBezTo>
                  <a:pt x="1475666" y="1145198"/>
                  <a:pt x="1145327" y="1475537"/>
                  <a:pt x="737833" y="1475537"/>
                </a:cubicBezTo>
                <a:cubicBezTo>
                  <a:pt x="330339" y="1475537"/>
                  <a:pt x="0" y="1145198"/>
                  <a:pt x="0" y="737704"/>
                </a:cubicBezTo>
                <a:cubicBezTo>
                  <a:pt x="0" y="331062"/>
                  <a:pt x="328959" y="1253"/>
                  <a:pt x="735279"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lumMod val="50000"/>
                  <a:lumOff val="50000"/>
                </a:schemeClr>
              </a:solidFill>
              <a:cs typeface="+mn-ea"/>
            </a:endParaRPr>
          </a:p>
        </p:txBody>
      </p:sp>
      <p:sp>
        <p:nvSpPr>
          <p:cNvPr id="52" name="同心圆 26"/>
          <p:cNvSpPr/>
          <p:nvPr/>
        </p:nvSpPr>
        <p:spPr>
          <a:xfrm flipH="1">
            <a:off x="1797663" y="2341142"/>
            <a:ext cx="1544244" cy="1768916"/>
          </a:xfrm>
          <a:custGeom>
            <a:avLst/>
            <a:gdLst/>
            <a:ahLst/>
            <a:cxnLst/>
            <a:rect l="l" t="t" r="r" b="b"/>
            <a:pathLst>
              <a:path w="1288156" h="1475378">
                <a:moveTo>
                  <a:pt x="732132" y="0"/>
                </a:moveTo>
                <a:lnTo>
                  <a:pt x="732132" y="87130"/>
                </a:lnTo>
                <a:cubicBezTo>
                  <a:pt x="375223" y="89644"/>
                  <a:pt x="86843" y="379917"/>
                  <a:pt x="86843" y="737545"/>
                </a:cubicBezTo>
                <a:cubicBezTo>
                  <a:pt x="86843" y="1097077"/>
                  <a:pt x="378301" y="1388535"/>
                  <a:pt x="737833" y="1388535"/>
                </a:cubicBezTo>
                <a:cubicBezTo>
                  <a:pt x="931636" y="1388535"/>
                  <a:pt x="1105659" y="1303847"/>
                  <a:pt x="1222994" y="1167757"/>
                </a:cubicBezTo>
                <a:lnTo>
                  <a:pt x="1288156" y="1224613"/>
                </a:lnTo>
                <a:cubicBezTo>
                  <a:pt x="1155176" y="1379174"/>
                  <a:pt x="957739" y="1475378"/>
                  <a:pt x="737833" y="1475378"/>
                </a:cubicBezTo>
                <a:cubicBezTo>
                  <a:pt x="330339" y="1475378"/>
                  <a:pt x="0" y="1145039"/>
                  <a:pt x="0" y="737545"/>
                </a:cubicBezTo>
                <a:cubicBezTo>
                  <a:pt x="0" y="331954"/>
                  <a:pt x="327261" y="2799"/>
                  <a:pt x="732132"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lumMod val="50000"/>
                  <a:lumOff val="50000"/>
                </a:schemeClr>
              </a:solidFill>
              <a:cs typeface="+mn-ea"/>
            </a:endParaRPr>
          </a:p>
        </p:txBody>
      </p:sp>
      <p:cxnSp>
        <p:nvCxnSpPr>
          <p:cNvPr id="53" name="直接连接符 52"/>
          <p:cNvCxnSpPr/>
          <p:nvPr/>
        </p:nvCxnSpPr>
        <p:spPr>
          <a:xfrm flipV="1">
            <a:off x="6140191" y="2094985"/>
            <a:ext cx="0" cy="3239163"/>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flipV="1">
            <a:off x="3670704" y="2077691"/>
            <a:ext cx="0" cy="3256456"/>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flipV="1">
            <a:off x="8676218" y="2116806"/>
            <a:ext cx="0" cy="3217341"/>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4413967" y="3219502"/>
            <a:ext cx="1225632" cy="692485"/>
          </a:xfrm>
          <a:prstGeom prst="rect">
            <a:avLst/>
          </a:prstGeom>
          <a:noFill/>
        </p:spPr>
        <p:txBody>
          <a:bodyPr wrap="none" lIns="121908" tIns="60954" rIns="121908" bIns="60954" rtlCol="0">
            <a:spAutoFit/>
          </a:bodyPr>
          <a:lstStyle/>
          <a:p>
            <a:r>
              <a:rPr lang="en-US" altLang="zh-CN" sz="3700" dirty="0">
                <a:solidFill>
                  <a:schemeClr val="tx1">
                    <a:lumMod val="50000"/>
                    <a:lumOff val="50000"/>
                  </a:schemeClr>
                </a:solidFill>
                <a:latin typeface="+mn-ea"/>
                <a:cs typeface="+mn-ea"/>
              </a:rPr>
              <a:t>75%</a:t>
            </a:r>
            <a:endParaRPr lang="zh-CN" altLang="en-US" sz="3700" dirty="0">
              <a:solidFill>
                <a:schemeClr val="tx1">
                  <a:lumMod val="50000"/>
                  <a:lumOff val="50000"/>
                </a:schemeClr>
              </a:solidFill>
              <a:latin typeface="+mn-ea"/>
              <a:cs typeface="+mn-ea"/>
            </a:endParaRPr>
          </a:p>
        </p:txBody>
      </p:sp>
      <p:sp>
        <p:nvSpPr>
          <p:cNvPr id="57" name="TextBox 56"/>
          <p:cNvSpPr txBox="1"/>
          <p:nvPr/>
        </p:nvSpPr>
        <p:spPr>
          <a:xfrm>
            <a:off x="1962573" y="3225352"/>
            <a:ext cx="1225632" cy="692485"/>
          </a:xfrm>
          <a:prstGeom prst="rect">
            <a:avLst/>
          </a:prstGeom>
          <a:noFill/>
        </p:spPr>
        <p:txBody>
          <a:bodyPr wrap="none" lIns="121908" tIns="60954" rIns="121908" bIns="60954" rtlCol="0">
            <a:spAutoFit/>
          </a:bodyPr>
          <a:lstStyle/>
          <a:p>
            <a:r>
              <a:rPr lang="en-US" altLang="zh-CN" sz="3700" dirty="0">
                <a:solidFill>
                  <a:schemeClr val="tx1">
                    <a:lumMod val="50000"/>
                    <a:lumOff val="50000"/>
                  </a:schemeClr>
                </a:solidFill>
                <a:latin typeface="+mn-ea"/>
                <a:cs typeface="+mn-ea"/>
              </a:rPr>
              <a:t>64%</a:t>
            </a:r>
            <a:endParaRPr lang="zh-CN" altLang="en-US" sz="3700" dirty="0">
              <a:solidFill>
                <a:schemeClr val="tx1">
                  <a:lumMod val="50000"/>
                  <a:lumOff val="50000"/>
                </a:schemeClr>
              </a:solidFill>
              <a:latin typeface="+mn-ea"/>
              <a:cs typeface="+mn-ea"/>
            </a:endParaRPr>
          </a:p>
        </p:txBody>
      </p:sp>
      <p:sp>
        <p:nvSpPr>
          <p:cNvPr id="58" name="TextBox 57"/>
          <p:cNvSpPr txBox="1"/>
          <p:nvPr/>
        </p:nvSpPr>
        <p:spPr>
          <a:xfrm>
            <a:off x="6879855" y="3208924"/>
            <a:ext cx="1225632" cy="692485"/>
          </a:xfrm>
          <a:prstGeom prst="rect">
            <a:avLst/>
          </a:prstGeom>
          <a:noFill/>
        </p:spPr>
        <p:txBody>
          <a:bodyPr wrap="none" lIns="121908" tIns="60954" rIns="121908" bIns="60954" rtlCol="0">
            <a:spAutoFit/>
          </a:bodyPr>
          <a:lstStyle/>
          <a:p>
            <a:r>
              <a:rPr lang="en-US" altLang="zh-CN" sz="3700" dirty="0">
                <a:solidFill>
                  <a:schemeClr val="tx1">
                    <a:lumMod val="50000"/>
                    <a:lumOff val="50000"/>
                  </a:schemeClr>
                </a:solidFill>
                <a:latin typeface="+mn-ea"/>
                <a:cs typeface="+mn-ea"/>
              </a:rPr>
              <a:t>90%</a:t>
            </a:r>
            <a:endParaRPr lang="zh-CN" altLang="en-US" sz="3700" dirty="0">
              <a:solidFill>
                <a:schemeClr val="tx1">
                  <a:lumMod val="50000"/>
                  <a:lumOff val="50000"/>
                </a:schemeClr>
              </a:solidFill>
              <a:latin typeface="+mn-ea"/>
              <a:cs typeface="+mn-ea"/>
            </a:endParaRPr>
          </a:p>
        </p:txBody>
      </p:sp>
      <p:sp>
        <p:nvSpPr>
          <p:cNvPr id="59" name="TextBox 58"/>
          <p:cNvSpPr txBox="1"/>
          <p:nvPr/>
        </p:nvSpPr>
        <p:spPr>
          <a:xfrm>
            <a:off x="9342151" y="3185205"/>
            <a:ext cx="1225632" cy="692485"/>
          </a:xfrm>
          <a:prstGeom prst="rect">
            <a:avLst/>
          </a:prstGeom>
          <a:noFill/>
        </p:spPr>
        <p:txBody>
          <a:bodyPr wrap="none" lIns="121908" tIns="60954" rIns="121908" bIns="60954" rtlCol="0">
            <a:spAutoFit/>
          </a:bodyPr>
          <a:lstStyle/>
          <a:p>
            <a:r>
              <a:rPr lang="en-US" altLang="zh-CN" sz="3700" dirty="0">
                <a:solidFill>
                  <a:schemeClr val="tx1">
                    <a:lumMod val="50000"/>
                    <a:lumOff val="50000"/>
                  </a:schemeClr>
                </a:solidFill>
                <a:latin typeface="+mn-ea"/>
                <a:cs typeface="+mn-ea"/>
              </a:rPr>
              <a:t>78%</a:t>
            </a:r>
            <a:endParaRPr lang="zh-CN" altLang="en-US" sz="3700" dirty="0">
              <a:solidFill>
                <a:schemeClr val="tx1">
                  <a:lumMod val="50000"/>
                  <a:lumOff val="50000"/>
                </a:schemeClr>
              </a:solidFill>
              <a:latin typeface="+mn-ea"/>
              <a:cs typeface="+mn-ea"/>
            </a:endParaRPr>
          </a:p>
        </p:txBody>
      </p:sp>
      <p:sp>
        <p:nvSpPr>
          <p:cNvPr id="60" name="TextBox 59"/>
          <p:cNvSpPr txBox="1"/>
          <p:nvPr/>
        </p:nvSpPr>
        <p:spPr>
          <a:xfrm>
            <a:off x="1723171" y="4339499"/>
            <a:ext cx="1442943" cy="943848"/>
          </a:xfrm>
          <a:prstGeom prst="rect">
            <a:avLst/>
          </a:prstGeom>
          <a:noFill/>
          <a:ln>
            <a:noFill/>
          </a:ln>
        </p:spPr>
        <p:txBody>
          <a:bodyPr wrap="none" lIns="121908" tIns="60954" rIns="121908" bIns="60954" rtlCol="0">
            <a:spAutoFit/>
          </a:bodyPr>
          <a:lstStyle/>
          <a:p>
            <a:r>
              <a:rPr lang="zh-CN" altLang="en-US" sz="1300" dirty="0">
                <a:solidFill>
                  <a:schemeClr val="tx1">
                    <a:lumMod val="50000"/>
                    <a:lumOff val="50000"/>
                  </a:schemeClr>
                </a:solidFill>
                <a:latin typeface="+mn-ea"/>
                <a:cs typeface="+mn-ea"/>
              </a:rPr>
              <a:t>点击添加文字内</a:t>
            </a:r>
            <a:endParaRPr lang="en-US" altLang="zh-CN" sz="1300" dirty="0">
              <a:solidFill>
                <a:schemeClr val="tx1">
                  <a:lumMod val="50000"/>
                  <a:lumOff val="50000"/>
                </a:schemeClr>
              </a:solidFill>
              <a:latin typeface="+mn-ea"/>
              <a:cs typeface="+mn-ea"/>
            </a:endParaRPr>
          </a:p>
          <a:p>
            <a:r>
              <a:rPr lang="zh-CN" altLang="en-US" sz="1300" dirty="0">
                <a:solidFill>
                  <a:schemeClr val="tx1">
                    <a:lumMod val="50000"/>
                    <a:lumOff val="50000"/>
                  </a:schemeClr>
                </a:solidFill>
                <a:latin typeface="+mn-ea"/>
                <a:cs typeface="+mn-ea"/>
              </a:rPr>
              <a:t>容，内容简要详</a:t>
            </a:r>
            <a:endParaRPr lang="en-US" altLang="zh-CN" sz="1300" dirty="0">
              <a:solidFill>
                <a:schemeClr val="tx1">
                  <a:lumMod val="50000"/>
                  <a:lumOff val="50000"/>
                </a:schemeClr>
              </a:solidFill>
              <a:latin typeface="+mn-ea"/>
              <a:cs typeface="+mn-ea"/>
            </a:endParaRPr>
          </a:p>
          <a:p>
            <a:r>
              <a:rPr lang="zh-CN" altLang="en-US" sz="1300" dirty="0">
                <a:solidFill>
                  <a:schemeClr val="tx1">
                    <a:lumMod val="50000"/>
                    <a:lumOff val="50000"/>
                  </a:schemeClr>
                </a:solidFill>
                <a:latin typeface="+mn-ea"/>
                <a:cs typeface="+mn-ea"/>
              </a:rPr>
              <a:t>尽，言简意赅叙</a:t>
            </a:r>
            <a:endParaRPr lang="en-US" altLang="zh-CN" sz="1300" dirty="0">
              <a:solidFill>
                <a:schemeClr val="tx1">
                  <a:lumMod val="50000"/>
                  <a:lumOff val="50000"/>
                </a:schemeClr>
              </a:solidFill>
              <a:latin typeface="+mn-ea"/>
              <a:cs typeface="+mn-ea"/>
            </a:endParaRPr>
          </a:p>
          <a:p>
            <a:r>
              <a:rPr lang="zh-CN" altLang="en-US" sz="1300" dirty="0">
                <a:solidFill>
                  <a:schemeClr val="tx1">
                    <a:lumMod val="50000"/>
                    <a:lumOff val="50000"/>
                  </a:schemeClr>
                </a:solidFill>
                <a:latin typeface="+mn-ea"/>
                <a:cs typeface="+mn-ea"/>
              </a:rPr>
              <a:t>述内容概要。</a:t>
            </a:r>
            <a:endParaRPr lang="zh-CN" altLang="en-US" sz="1300" dirty="0">
              <a:solidFill>
                <a:schemeClr val="tx1">
                  <a:lumMod val="50000"/>
                  <a:lumOff val="50000"/>
                </a:schemeClr>
              </a:solidFill>
              <a:latin typeface="+mn-ea"/>
              <a:cs typeface="+mn-ea"/>
            </a:endParaRPr>
          </a:p>
        </p:txBody>
      </p:sp>
      <p:sp>
        <p:nvSpPr>
          <p:cNvPr id="61" name="TextBox 60"/>
          <p:cNvSpPr txBox="1"/>
          <p:nvPr/>
        </p:nvSpPr>
        <p:spPr>
          <a:xfrm>
            <a:off x="4244602" y="4326587"/>
            <a:ext cx="1442943" cy="943848"/>
          </a:xfrm>
          <a:prstGeom prst="rect">
            <a:avLst/>
          </a:prstGeom>
          <a:noFill/>
          <a:ln>
            <a:noFill/>
          </a:ln>
        </p:spPr>
        <p:txBody>
          <a:bodyPr wrap="none" lIns="121908" tIns="60954" rIns="121908" bIns="60954" rtlCol="0">
            <a:spAutoFit/>
          </a:bodyPr>
          <a:lstStyle/>
          <a:p>
            <a:r>
              <a:rPr lang="zh-CN" altLang="en-US" sz="1300" dirty="0">
                <a:solidFill>
                  <a:schemeClr val="tx1">
                    <a:lumMod val="50000"/>
                    <a:lumOff val="50000"/>
                  </a:schemeClr>
                </a:solidFill>
                <a:latin typeface="+mn-ea"/>
                <a:cs typeface="+mn-ea"/>
              </a:rPr>
              <a:t>点击添加文字内</a:t>
            </a:r>
            <a:endParaRPr lang="en-US" altLang="zh-CN" sz="1300" dirty="0">
              <a:solidFill>
                <a:schemeClr val="tx1">
                  <a:lumMod val="50000"/>
                  <a:lumOff val="50000"/>
                </a:schemeClr>
              </a:solidFill>
              <a:latin typeface="+mn-ea"/>
              <a:cs typeface="+mn-ea"/>
            </a:endParaRPr>
          </a:p>
          <a:p>
            <a:r>
              <a:rPr lang="zh-CN" altLang="en-US" sz="1300" dirty="0">
                <a:solidFill>
                  <a:schemeClr val="tx1">
                    <a:lumMod val="50000"/>
                    <a:lumOff val="50000"/>
                  </a:schemeClr>
                </a:solidFill>
                <a:latin typeface="+mn-ea"/>
                <a:cs typeface="+mn-ea"/>
              </a:rPr>
              <a:t>容，内容简要详</a:t>
            </a:r>
            <a:endParaRPr lang="en-US" altLang="zh-CN" sz="1300" dirty="0">
              <a:solidFill>
                <a:schemeClr val="tx1">
                  <a:lumMod val="50000"/>
                  <a:lumOff val="50000"/>
                </a:schemeClr>
              </a:solidFill>
              <a:latin typeface="+mn-ea"/>
              <a:cs typeface="+mn-ea"/>
            </a:endParaRPr>
          </a:p>
          <a:p>
            <a:r>
              <a:rPr lang="zh-CN" altLang="en-US" sz="1300" dirty="0">
                <a:solidFill>
                  <a:schemeClr val="tx1">
                    <a:lumMod val="50000"/>
                    <a:lumOff val="50000"/>
                  </a:schemeClr>
                </a:solidFill>
                <a:latin typeface="+mn-ea"/>
                <a:cs typeface="+mn-ea"/>
              </a:rPr>
              <a:t>尽，言简意赅叙</a:t>
            </a:r>
            <a:endParaRPr lang="en-US" altLang="zh-CN" sz="1300" dirty="0">
              <a:solidFill>
                <a:schemeClr val="tx1">
                  <a:lumMod val="50000"/>
                  <a:lumOff val="50000"/>
                </a:schemeClr>
              </a:solidFill>
              <a:latin typeface="+mn-ea"/>
              <a:cs typeface="+mn-ea"/>
            </a:endParaRPr>
          </a:p>
          <a:p>
            <a:r>
              <a:rPr lang="zh-CN" altLang="en-US" sz="1300" dirty="0">
                <a:solidFill>
                  <a:schemeClr val="tx1">
                    <a:lumMod val="50000"/>
                    <a:lumOff val="50000"/>
                  </a:schemeClr>
                </a:solidFill>
                <a:latin typeface="+mn-ea"/>
                <a:cs typeface="+mn-ea"/>
              </a:rPr>
              <a:t>述内容概要。</a:t>
            </a:r>
            <a:endParaRPr lang="zh-CN" altLang="en-US" sz="1300" dirty="0">
              <a:solidFill>
                <a:schemeClr val="tx1">
                  <a:lumMod val="50000"/>
                  <a:lumOff val="50000"/>
                </a:schemeClr>
              </a:solidFill>
              <a:latin typeface="+mn-ea"/>
              <a:cs typeface="+mn-ea"/>
            </a:endParaRPr>
          </a:p>
        </p:txBody>
      </p:sp>
      <p:sp>
        <p:nvSpPr>
          <p:cNvPr id="62" name="TextBox 61"/>
          <p:cNvSpPr txBox="1"/>
          <p:nvPr/>
        </p:nvSpPr>
        <p:spPr>
          <a:xfrm>
            <a:off x="6668832" y="4296643"/>
            <a:ext cx="1442943" cy="943848"/>
          </a:xfrm>
          <a:prstGeom prst="rect">
            <a:avLst/>
          </a:prstGeom>
          <a:noFill/>
          <a:ln>
            <a:noFill/>
          </a:ln>
        </p:spPr>
        <p:txBody>
          <a:bodyPr wrap="none" lIns="121908" tIns="60954" rIns="121908" bIns="60954" rtlCol="0">
            <a:spAutoFit/>
          </a:bodyPr>
          <a:lstStyle/>
          <a:p>
            <a:r>
              <a:rPr lang="zh-CN" altLang="en-US" sz="1300" dirty="0">
                <a:solidFill>
                  <a:schemeClr val="tx1">
                    <a:lumMod val="50000"/>
                    <a:lumOff val="50000"/>
                  </a:schemeClr>
                </a:solidFill>
                <a:latin typeface="+mn-ea"/>
                <a:cs typeface="+mn-ea"/>
              </a:rPr>
              <a:t>点击添加文字内</a:t>
            </a:r>
            <a:endParaRPr lang="en-US" altLang="zh-CN" sz="1300" dirty="0">
              <a:solidFill>
                <a:schemeClr val="tx1">
                  <a:lumMod val="50000"/>
                  <a:lumOff val="50000"/>
                </a:schemeClr>
              </a:solidFill>
              <a:latin typeface="+mn-ea"/>
              <a:cs typeface="+mn-ea"/>
            </a:endParaRPr>
          </a:p>
          <a:p>
            <a:r>
              <a:rPr lang="zh-CN" altLang="en-US" sz="1300" dirty="0">
                <a:solidFill>
                  <a:schemeClr val="tx1">
                    <a:lumMod val="50000"/>
                    <a:lumOff val="50000"/>
                  </a:schemeClr>
                </a:solidFill>
                <a:latin typeface="+mn-ea"/>
                <a:cs typeface="+mn-ea"/>
              </a:rPr>
              <a:t>容，内容简要详</a:t>
            </a:r>
            <a:endParaRPr lang="en-US" altLang="zh-CN" sz="1300" dirty="0">
              <a:solidFill>
                <a:schemeClr val="tx1">
                  <a:lumMod val="50000"/>
                  <a:lumOff val="50000"/>
                </a:schemeClr>
              </a:solidFill>
              <a:latin typeface="+mn-ea"/>
              <a:cs typeface="+mn-ea"/>
            </a:endParaRPr>
          </a:p>
          <a:p>
            <a:r>
              <a:rPr lang="zh-CN" altLang="en-US" sz="1300" dirty="0">
                <a:solidFill>
                  <a:schemeClr val="tx1">
                    <a:lumMod val="50000"/>
                    <a:lumOff val="50000"/>
                  </a:schemeClr>
                </a:solidFill>
                <a:latin typeface="+mn-ea"/>
                <a:cs typeface="+mn-ea"/>
              </a:rPr>
              <a:t>尽，言简意赅叙</a:t>
            </a:r>
            <a:endParaRPr lang="en-US" altLang="zh-CN" sz="1300" dirty="0">
              <a:solidFill>
                <a:schemeClr val="tx1">
                  <a:lumMod val="50000"/>
                  <a:lumOff val="50000"/>
                </a:schemeClr>
              </a:solidFill>
              <a:latin typeface="+mn-ea"/>
              <a:cs typeface="+mn-ea"/>
            </a:endParaRPr>
          </a:p>
          <a:p>
            <a:r>
              <a:rPr lang="zh-CN" altLang="en-US" sz="1300" dirty="0">
                <a:solidFill>
                  <a:schemeClr val="tx1">
                    <a:lumMod val="50000"/>
                    <a:lumOff val="50000"/>
                  </a:schemeClr>
                </a:solidFill>
                <a:latin typeface="+mn-ea"/>
                <a:cs typeface="+mn-ea"/>
              </a:rPr>
              <a:t>述内容概要。</a:t>
            </a:r>
            <a:endParaRPr lang="zh-CN" altLang="en-US" sz="1300" dirty="0">
              <a:solidFill>
                <a:schemeClr val="tx1">
                  <a:lumMod val="50000"/>
                  <a:lumOff val="50000"/>
                </a:schemeClr>
              </a:solidFill>
              <a:latin typeface="+mn-ea"/>
              <a:cs typeface="+mn-ea"/>
            </a:endParaRPr>
          </a:p>
        </p:txBody>
      </p:sp>
      <p:sp>
        <p:nvSpPr>
          <p:cNvPr id="63" name="TextBox 62"/>
          <p:cNvSpPr txBox="1"/>
          <p:nvPr/>
        </p:nvSpPr>
        <p:spPr>
          <a:xfrm>
            <a:off x="9130692" y="4316596"/>
            <a:ext cx="1442943" cy="943848"/>
          </a:xfrm>
          <a:prstGeom prst="rect">
            <a:avLst/>
          </a:prstGeom>
          <a:noFill/>
          <a:ln>
            <a:noFill/>
          </a:ln>
        </p:spPr>
        <p:txBody>
          <a:bodyPr wrap="none" lIns="121908" tIns="60954" rIns="121908" bIns="60954" rtlCol="0">
            <a:spAutoFit/>
          </a:bodyPr>
          <a:lstStyle/>
          <a:p>
            <a:r>
              <a:rPr lang="zh-CN" altLang="en-US" sz="1300" dirty="0">
                <a:solidFill>
                  <a:schemeClr val="tx1">
                    <a:lumMod val="50000"/>
                    <a:lumOff val="50000"/>
                  </a:schemeClr>
                </a:solidFill>
                <a:latin typeface="+mn-ea"/>
                <a:cs typeface="+mn-ea"/>
              </a:rPr>
              <a:t>点击添加文字内</a:t>
            </a:r>
            <a:endParaRPr lang="en-US" altLang="zh-CN" sz="1300" dirty="0">
              <a:solidFill>
                <a:schemeClr val="tx1">
                  <a:lumMod val="50000"/>
                  <a:lumOff val="50000"/>
                </a:schemeClr>
              </a:solidFill>
              <a:latin typeface="+mn-ea"/>
              <a:cs typeface="+mn-ea"/>
            </a:endParaRPr>
          </a:p>
          <a:p>
            <a:r>
              <a:rPr lang="zh-CN" altLang="en-US" sz="1300" dirty="0">
                <a:solidFill>
                  <a:schemeClr val="tx1">
                    <a:lumMod val="50000"/>
                    <a:lumOff val="50000"/>
                  </a:schemeClr>
                </a:solidFill>
                <a:latin typeface="+mn-ea"/>
                <a:cs typeface="+mn-ea"/>
              </a:rPr>
              <a:t>容，内容简要详</a:t>
            </a:r>
            <a:endParaRPr lang="en-US" altLang="zh-CN" sz="1300" dirty="0">
              <a:solidFill>
                <a:schemeClr val="tx1">
                  <a:lumMod val="50000"/>
                  <a:lumOff val="50000"/>
                </a:schemeClr>
              </a:solidFill>
              <a:latin typeface="+mn-ea"/>
              <a:cs typeface="+mn-ea"/>
            </a:endParaRPr>
          </a:p>
          <a:p>
            <a:r>
              <a:rPr lang="zh-CN" altLang="en-US" sz="1300" dirty="0">
                <a:solidFill>
                  <a:schemeClr val="tx1">
                    <a:lumMod val="50000"/>
                    <a:lumOff val="50000"/>
                  </a:schemeClr>
                </a:solidFill>
                <a:latin typeface="+mn-ea"/>
                <a:cs typeface="+mn-ea"/>
              </a:rPr>
              <a:t>尽，言简意赅叙</a:t>
            </a:r>
            <a:endParaRPr lang="en-US" altLang="zh-CN" sz="1300" dirty="0">
              <a:solidFill>
                <a:schemeClr val="tx1">
                  <a:lumMod val="50000"/>
                  <a:lumOff val="50000"/>
                </a:schemeClr>
              </a:solidFill>
              <a:latin typeface="+mn-ea"/>
              <a:cs typeface="+mn-ea"/>
            </a:endParaRPr>
          </a:p>
          <a:p>
            <a:r>
              <a:rPr lang="zh-CN" altLang="en-US" sz="1300" dirty="0">
                <a:solidFill>
                  <a:schemeClr val="tx1">
                    <a:lumMod val="50000"/>
                    <a:lumOff val="50000"/>
                  </a:schemeClr>
                </a:solidFill>
                <a:latin typeface="+mn-ea"/>
                <a:cs typeface="+mn-ea"/>
              </a:rPr>
              <a:t>述内容概要。</a:t>
            </a:r>
            <a:endParaRPr lang="zh-CN" altLang="en-US" sz="1300" dirty="0">
              <a:solidFill>
                <a:schemeClr val="tx1">
                  <a:lumMod val="50000"/>
                  <a:lumOff val="50000"/>
                </a:schemeClr>
              </a:solidFill>
              <a:latin typeface="+mn-ea"/>
              <a:cs typeface="+mn-ea"/>
            </a:endParaRPr>
          </a:p>
        </p:txBody>
      </p:sp>
      <p:sp>
        <p:nvSpPr>
          <p:cNvPr id="64" name="等腰三角形 63"/>
          <p:cNvSpPr/>
          <p:nvPr/>
        </p:nvSpPr>
        <p:spPr>
          <a:xfrm>
            <a:off x="2249196" y="2808512"/>
            <a:ext cx="422176" cy="363992"/>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lumMod val="50000"/>
                  <a:lumOff val="50000"/>
                </a:schemeClr>
              </a:solidFill>
              <a:cs typeface="+mn-ea"/>
            </a:endParaRPr>
          </a:p>
        </p:txBody>
      </p:sp>
      <p:sp>
        <p:nvSpPr>
          <p:cNvPr id="65" name="等腰三角形 64"/>
          <p:cNvSpPr/>
          <p:nvPr/>
        </p:nvSpPr>
        <p:spPr>
          <a:xfrm>
            <a:off x="4684998" y="2794037"/>
            <a:ext cx="422176" cy="363992"/>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lumMod val="50000"/>
                  <a:lumOff val="50000"/>
                </a:schemeClr>
              </a:solidFill>
              <a:cs typeface="+mn-ea"/>
            </a:endParaRPr>
          </a:p>
        </p:txBody>
      </p:sp>
      <p:sp>
        <p:nvSpPr>
          <p:cNvPr id="66" name="等腰三角形 65"/>
          <p:cNvSpPr/>
          <p:nvPr/>
        </p:nvSpPr>
        <p:spPr>
          <a:xfrm>
            <a:off x="7149092" y="2778916"/>
            <a:ext cx="422176" cy="363992"/>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lumMod val="50000"/>
                  <a:lumOff val="50000"/>
                </a:schemeClr>
              </a:solidFill>
              <a:cs typeface="+mn-ea"/>
            </a:endParaRPr>
          </a:p>
        </p:txBody>
      </p:sp>
      <p:sp>
        <p:nvSpPr>
          <p:cNvPr id="67" name="等腰三角形 66"/>
          <p:cNvSpPr/>
          <p:nvPr/>
        </p:nvSpPr>
        <p:spPr>
          <a:xfrm flipV="1">
            <a:off x="9600485" y="2794037"/>
            <a:ext cx="422176" cy="363992"/>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lumMod val="50000"/>
                  <a:lumOff val="50000"/>
                </a:schemeClr>
              </a:solidFill>
              <a:cs typeface="+mn-ea"/>
            </a:endParaRPr>
          </a:p>
        </p:txBody>
      </p:sp>
      <p:sp>
        <p:nvSpPr>
          <p:cNvPr id="2" name="标题 1"/>
          <p:cNvSpPr>
            <a:spLocks noGrp="1"/>
          </p:cNvSpPr>
          <p:nvPr>
            <p:ph type="title"/>
          </p:nvPr>
        </p:nvSpPr>
        <p:spPr/>
        <p:txBody>
          <a:bodyPr/>
          <a:lstStyle/>
          <a:p>
            <a:r>
              <a:rPr lang="zh-CN" altLang="en-US" dirty="0">
                <a:cs typeface="+mn-ea"/>
              </a:rPr>
              <a:t>单击此处添加标题</a:t>
            </a:r>
            <a:endParaRPr lang="zh-CN" altLang="en-US" dirty="0">
              <a:ea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additive="base">
                                        <p:cTn id="7" dur="500" fill="hold"/>
                                        <p:tgtEl>
                                          <p:spTgt spid="54"/>
                                        </p:tgtEl>
                                        <p:attrNameLst>
                                          <p:attrName>ppt_x</p:attrName>
                                        </p:attrNameLst>
                                      </p:cBhvr>
                                      <p:tavLst>
                                        <p:tav tm="0">
                                          <p:val>
                                            <p:strVal val="#ppt_x"/>
                                          </p:val>
                                        </p:tav>
                                        <p:tav tm="100000">
                                          <p:val>
                                            <p:strVal val="#ppt_x"/>
                                          </p:val>
                                        </p:tav>
                                      </p:tavLst>
                                    </p:anim>
                                    <p:anim calcmode="lin" valueType="num">
                                      <p:cBhvr additive="base">
                                        <p:cTn id="8" dur="500" fill="hold"/>
                                        <p:tgtEl>
                                          <p:spTgt spid="5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3"/>
                                        </p:tgtEl>
                                        <p:attrNameLst>
                                          <p:attrName>style.visibility</p:attrName>
                                        </p:attrNameLst>
                                      </p:cBhvr>
                                      <p:to>
                                        <p:strVal val="visible"/>
                                      </p:to>
                                    </p:set>
                                    <p:anim calcmode="lin" valueType="num">
                                      <p:cBhvr additive="base">
                                        <p:cTn id="11" dur="500" fill="hold"/>
                                        <p:tgtEl>
                                          <p:spTgt spid="53"/>
                                        </p:tgtEl>
                                        <p:attrNameLst>
                                          <p:attrName>ppt_x</p:attrName>
                                        </p:attrNameLst>
                                      </p:cBhvr>
                                      <p:tavLst>
                                        <p:tav tm="0">
                                          <p:val>
                                            <p:strVal val="#ppt_x"/>
                                          </p:val>
                                        </p:tav>
                                        <p:tav tm="100000">
                                          <p:val>
                                            <p:strVal val="#ppt_x"/>
                                          </p:val>
                                        </p:tav>
                                      </p:tavLst>
                                    </p:anim>
                                    <p:anim calcmode="lin" valueType="num">
                                      <p:cBhvr additive="base">
                                        <p:cTn id="12" dur="500" fill="hold"/>
                                        <p:tgtEl>
                                          <p:spTgt spid="5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5"/>
                                        </p:tgtEl>
                                        <p:attrNameLst>
                                          <p:attrName>style.visibility</p:attrName>
                                        </p:attrNameLst>
                                      </p:cBhvr>
                                      <p:to>
                                        <p:strVal val="visible"/>
                                      </p:to>
                                    </p:set>
                                    <p:anim calcmode="lin" valueType="num">
                                      <p:cBhvr additive="base">
                                        <p:cTn id="15" dur="500" fill="hold"/>
                                        <p:tgtEl>
                                          <p:spTgt spid="55"/>
                                        </p:tgtEl>
                                        <p:attrNameLst>
                                          <p:attrName>ppt_x</p:attrName>
                                        </p:attrNameLst>
                                      </p:cBhvr>
                                      <p:tavLst>
                                        <p:tav tm="0">
                                          <p:val>
                                            <p:strVal val="#ppt_x"/>
                                          </p:val>
                                        </p:tav>
                                        <p:tav tm="100000">
                                          <p:val>
                                            <p:strVal val="#ppt_x"/>
                                          </p:val>
                                        </p:tav>
                                      </p:tavLst>
                                    </p:anim>
                                    <p:anim calcmode="lin" valueType="num">
                                      <p:cBhvr additive="base">
                                        <p:cTn id="16" dur="500" fill="hold"/>
                                        <p:tgtEl>
                                          <p:spTgt spid="55"/>
                                        </p:tgtEl>
                                        <p:attrNameLst>
                                          <p:attrName>ppt_y</p:attrName>
                                        </p:attrNameLst>
                                      </p:cBhvr>
                                      <p:tavLst>
                                        <p:tav tm="0">
                                          <p:val>
                                            <p:strVal val="1+#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fill="hold"/>
                                        <p:tgtEl>
                                          <p:spTgt spid="30"/>
                                        </p:tgtEl>
                                        <p:attrNameLst>
                                          <p:attrName>ppt_x</p:attrName>
                                        </p:attrNameLst>
                                      </p:cBhvr>
                                      <p:tavLst>
                                        <p:tav tm="0">
                                          <p:val>
                                            <p:strVal val="#ppt_x"/>
                                          </p:val>
                                        </p:tav>
                                        <p:tav tm="100000">
                                          <p:val>
                                            <p:strVal val="#ppt_x"/>
                                          </p:val>
                                        </p:tav>
                                      </p:tavLst>
                                    </p:anim>
                                    <p:anim calcmode="lin" valueType="num">
                                      <p:cBhvr additive="base">
                                        <p:cTn id="20" dur="500" fill="hold"/>
                                        <p:tgtEl>
                                          <p:spTgt spid="30"/>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500" fill="hold"/>
                                        <p:tgtEl>
                                          <p:spTgt spid="31"/>
                                        </p:tgtEl>
                                        <p:attrNameLst>
                                          <p:attrName>ppt_x</p:attrName>
                                        </p:attrNameLst>
                                      </p:cBhvr>
                                      <p:tavLst>
                                        <p:tav tm="0">
                                          <p:val>
                                            <p:strVal val="#ppt_x"/>
                                          </p:val>
                                        </p:tav>
                                        <p:tav tm="100000">
                                          <p:val>
                                            <p:strVal val="#ppt_x"/>
                                          </p:val>
                                        </p:tav>
                                      </p:tavLst>
                                    </p:anim>
                                    <p:anim calcmode="lin" valueType="num">
                                      <p:cBhvr additive="base">
                                        <p:cTn id="24" dur="500" fill="hold"/>
                                        <p:tgtEl>
                                          <p:spTgt spid="31"/>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anim calcmode="lin" valueType="num">
                                      <p:cBhvr additive="base">
                                        <p:cTn id="27" dur="500" fill="hold"/>
                                        <p:tgtEl>
                                          <p:spTgt spid="32"/>
                                        </p:tgtEl>
                                        <p:attrNameLst>
                                          <p:attrName>ppt_x</p:attrName>
                                        </p:attrNameLst>
                                      </p:cBhvr>
                                      <p:tavLst>
                                        <p:tav tm="0">
                                          <p:val>
                                            <p:strVal val="#ppt_x"/>
                                          </p:val>
                                        </p:tav>
                                        <p:tav tm="100000">
                                          <p:val>
                                            <p:strVal val="#ppt_x"/>
                                          </p:val>
                                        </p:tav>
                                      </p:tavLst>
                                    </p:anim>
                                    <p:anim calcmode="lin" valueType="num">
                                      <p:cBhvr additive="base">
                                        <p:cTn id="28" dur="500" fill="hold"/>
                                        <p:tgtEl>
                                          <p:spTgt spid="32"/>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additive="base">
                                        <p:cTn id="31" dur="500" fill="hold"/>
                                        <p:tgtEl>
                                          <p:spTgt spid="29"/>
                                        </p:tgtEl>
                                        <p:attrNameLst>
                                          <p:attrName>ppt_x</p:attrName>
                                        </p:attrNameLst>
                                      </p:cBhvr>
                                      <p:tavLst>
                                        <p:tav tm="0">
                                          <p:val>
                                            <p:strVal val="#ppt_x"/>
                                          </p:val>
                                        </p:tav>
                                        <p:tav tm="100000">
                                          <p:val>
                                            <p:strVal val="#ppt_x"/>
                                          </p:val>
                                        </p:tav>
                                      </p:tavLst>
                                    </p:anim>
                                    <p:anim calcmode="lin" valueType="num">
                                      <p:cBhvr additive="base">
                                        <p:cTn id="32" dur="500" fill="hold"/>
                                        <p:tgtEl>
                                          <p:spTgt spid="29"/>
                                        </p:tgtEl>
                                        <p:attrNameLst>
                                          <p:attrName>ppt_y</p:attrName>
                                        </p:attrNameLst>
                                      </p:cBhvr>
                                      <p:tavLst>
                                        <p:tav tm="0">
                                          <p:val>
                                            <p:strVal val="0-#ppt_h/2"/>
                                          </p:val>
                                        </p:tav>
                                        <p:tav tm="100000">
                                          <p:val>
                                            <p:strVal val="#ppt_y"/>
                                          </p:val>
                                        </p:tav>
                                      </p:tavLst>
                                    </p:anim>
                                  </p:childTnLst>
                                </p:cTn>
                              </p:par>
                            </p:childTnLst>
                          </p:cTn>
                        </p:par>
                        <p:par>
                          <p:cTn id="33" fill="hold">
                            <p:stCondLst>
                              <p:cond delay="500"/>
                            </p:stCondLst>
                            <p:childTnLst>
                              <p:par>
                                <p:cTn id="34" presetID="21" presetClass="entr" presetSubtype="1" fill="hold" grpId="0" nodeType="afterEffect">
                                  <p:stCondLst>
                                    <p:cond delay="0"/>
                                  </p:stCondLst>
                                  <p:childTnLst>
                                    <p:set>
                                      <p:cBhvr>
                                        <p:cTn id="35" dur="1" fill="hold">
                                          <p:stCondLst>
                                            <p:cond delay="0"/>
                                          </p:stCondLst>
                                        </p:cTn>
                                        <p:tgtEl>
                                          <p:spTgt spid="52"/>
                                        </p:tgtEl>
                                        <p:attrNameLst>
                                          <p:attrName>style.visibility</p:attrName>
                                        </p:attrNameLst>
                                      </p:cBhvr>
                                      <p:to>
                                        <p:strVal val="visible"/>
                                      </p:to>
                                    </p:set>
                                    <p:animEffect transition="in" filter="wheel(1)">
                                      <p:cBhvr>
                                        <p:cTn id="36" dur="500"/>
                                        <p:tgtEl>
                                          <p:spTgt spid="52"/>
                                        </p:tgtEl>
                                      </p:cBhvr>
                                    </p:animEffect>
                                  </p:childTnLst>
                                </p:cTn>
                              </p:par>
                              <p:par>
                                <p:cTn id="37" presetID="21" presetClass="entr" presetSubtype="1"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wheel(1)">
                                      <p:cBhvr>
                                        <p:cTn id="39" dur="500"/>
                                        <p:tgtEl>
                                          <p:spTgt spid="34"/>
                                        </p:tgtEl>
                                      </p:cBhvr>
                                    </p:animEffect>
                                  </p:childTnLst>
                                </p:cTn>
                              </p:par>
                              <p:par>
                                <p:cTn id="40" presetID="21" presetClass="entr" presetSubtype="1"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wheel(1)">
                                      <p:cBhvr>
                                        <p:cTn id="42" dur="500"/>
                                        <p:tgtEl>
                                          <p:spTgt spid="33"/>
                                        </p:tgtEl>
                                      </p:cBhvr>
                                    </p:animEffect>
                                  </p:childTnLst>
                                </p:cTn>
                              </p:par>
                              <p:par>
                                <p:cTn id="43" presetID="21" presetClass="entr" presetSubtype="1" fill="hold" grpId="0" nodeType="withEffect">
                                  <p:stCondLst>
                                    <p:cond delay="0"/>
                                  </p:stCondLst>
                                  <p:childTnLst>
                                    <p:set>
                                      <p:cBhvr>
                                        <p:cTn id="44" dur="1" fill="hold">
                                          <p:stCondLst>
                                            <p:cond delay="0"/>
                                          </p:stCondLst>
                                        </p:cTn>
                                        <p:tgtEl>
                                          <p:spTgt spid="51"/>
                                        </p:tgtEl>
                                        <p:attrNameLst>
                                          <p:attrName>style.visibility</p:attrName>
                                        </p:attrNameLst>
                                      </p:cBhvr>
                                      <p:to>
                                        <p:strVal val="visible"/>
                                      </p:to>
                                    </p:set>
                                    <p:animEffect transition="in" filter="wheel(1)">
                                      <p:cBhvr>
                                        <p:cTn id="45" dur="500"/>
                                        <p:tgtEl>
                                          <p:spTgt spid="51"/>
                                        </p:tgtEl>
                                      </p:cBhvr>
                                    </p:animEffect>
                                  </p:childTnLst>
                                </p:cTn>
                              </p:par>
                            </p:childTnLst>
                          </p:cTn>
                        </p:par>
                        <p:par>
                          <p:cTn id="46" fill="hold">
                            <p:stCondLst>
                              <p:cond delay="1000"/>
                            </p:stCondLst>
                            <p:childTnLst>
                              <p:par>
                                <p:cTn id="47" presetID="53" presetClass="entr" presetSubtype="16" fill="hold" grpId="0" nodeType="afterEffect">
                                  <p:stCondLst>
                                    <p:cond delay="0"/>
                                  </p:stCondLst>
                                  <p:childTnLst>
                                    <p:set>
                                      <p:cBhvr>
                                        <p:cTn id="48" dur="1" fill="hold">
                                          <p:stCondLst>
                                            <p:cond delay="0"/>
                                          </p:stCondLst>
                                        </p:cTn>
                                        <p:tgtEl>
                                          <p:spTgt spid="57"/>
                                        </p:tgtEl>
                                        <p:attrNameLst>
                                          <p:attrName>style.visibility</p:attrName>
                                        </p:attrNameLst>
                                      </p:cBhvr>
                                      <p:to>
                                        <p:strVal val="visible"/>
                                      </p:to>
                                    </p:set>
                                    <p:anim calcmode="lin" valueType="num">
                                      <p:cBhvr>
                                        <p:cTn id="49" dur="500" fill="hold"/>
                                        <p:tgtEl>
                                          <p:spTgt spid="57"/>
                                        </p:tgtEl>
                                        <p:attrNameLst>
                                          <p:attrName>ppt_w</p:attrName>
                                        </p:attrNameLst>
                                      </p:cBhvr>
                                      <p:tavLst>
                                        <p:tav tm="0">
                                          <p:val>
                                            <p:fltVal val="0"/>
                                          </p:val>
                                        </p:tav>
                                        <p:tav tm="100000">
                                          <p:val>
                                            <p:strVal val="#ppt_w"/>
                                          </p:val>
                                        </p:tav>
                                      </p:tavLst>
                                    </p:anim>
                                    <p:anim calcmode="lin" valueType="num">
                                      <p:cBhvr>
                                        <p:cTn id="50" dur="500" fill="hold"/>
                                        <p:tgtEl>
                                          <p:spTgt spid="57"/>
                                        </p:tgtEl>
                                        <p:attrNameLst>
                                          <p:attrName>ppt_h</p:attrName>
                                        </p:attrNameLst>
                                      </p:cBhvr>
                                      <p:tavLst>
                                        <p:tav tm="0">
                                          <p:val>
                                            <p:fltVal val="0"/>
                                          </p:val>
                                        </p:tav>
                                        <p:tav tm="100000">
                                          <p:val>
                                            <p:strVal val="#ppt_h"/>
                                          </p:val>
                                        </p:tav>
                                      </p:tavLst>
                                    </p:anim>
                                    <p:animEffect transition="in" filter="fade">
                                      <p:cBhvr>
                                        <p:cTn id="51" dur="500"/>
                                        <p:tgtEl>
                                          <p:spTgt spid="57"/>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56"/>
                                        </p:tgtEl>
                                        <p:attrNameLst>
                                          <p:attrName>style.visibility</p:attrName>
                                        </p:attrNameLst>
                                      </p:cBhvr>
                                      <p:to>
                                        <p:strVal val="visible"/>
                                      </p:to>
                                    </p:set>
                                    <p:anim calcmode="lin" valueType="num">
                                      <p:cBhvr>
                                        <p:cTn id="54" dur="500" fill="hold"/>
                                        <p:tgtEl>
                                          <p:spTgt spid="56"/>
                                        </p:tgtEl>
                                        <p:attrNameLst>
                                          <p:attrName>ppt_w</p:attrName>
                                        </p:attrNameLst>
                                      </p:cBhvr>
                                      <p:tavLst>
                                        <p:tav tm="0">
                                          <p:val>
                                            <p:fltVal val="0"/>
                                          </p:val>
                                        </p:tav>
                                        <p:tav tm="100000">
                                          <p:val>
                                            <p:strVal val="#ppt_w"/>
                                          </p:val>
                                        </p:tav>
                                      </p:tavLst>
                                    </p:anim>
                                    <p:anim calcmode="lin" valueType="num">
                                      <p:cBhvr>
                                        <p:cTn id="55" dur="500" fill="hold"/>
                                        <p:tgtEl>
                                          <p:spTgt spid="56"/>
                                        </p:tgtEl>
                                        <p:attrNameLst>
                                          <p:attrName>ppt_h</p:attrName>
                                        </p:attrNameLst>
                                      </p:cBhvr>
                                      <p:tavLst>
                                        <p:tav tm="0">
                                          <p:val>
                                            <p:fltVal val="0"/>
                                          </p:val>
                                        </p:tav>
                                        <p:tav tm="100000">
                                          <p:val>
                                            <p:strVal val="#ppt_h"/>
                                          </p:val>
                                        </p:tav>
                                      </p:tavLst>
                                    </p:anim>
                                    <p:animEffect transition="in" filter="fade">
                                      <p:cBhvr>
                                        <p:cTn id="56" dur="500"/>
                                        <p:tgtEl>
                                          <p:spTgt spid="56"/>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58"/>
                                        </p:tgtEl>
                                        <p:attrNameLst>
                                          <p:attrName>style.visibility</p:attrName>
                                        </p:attrNameLst>
                                      </p:cBhvr>
                                      <p:to>
                                        <p:strVal val="visible"/>
                                      </p:to>
                                    </p:set>
                                    <p:anim calcmode="lin" valueType="num">
                                      <p:cBhvr>
                                        <p:cTn id="59" dur="500" fill="hold"/>
                                        <p:tgtEl>
                                          <p:spTgt spid="58"/>
                                        </p:tgtEl>
                                        <p:attrNameLst>
                                          <p:attrName>ppt_w</p:attrName>
                                        </p:attrNameLst>
                                      </p:cBhvr>
                                      <p:tavLst>
                                        <p:tav tm="0">
                                          <p:val>
                                            <p:fltVal val="0"/>
                                          </p:val>
                                        </p:tav>
                                        <p:tav tm="100000">
                                          <p:val>
                                            <p:strVal val="#ppt_w"/>
                                          </p:val>
                                        </p:tav>
                                      </p:tavLst>
                                    </p:anim>
                                    <p:anim calcmode="lin" valueType="num">
                                      <p:cBhvr>
                                        <p:cTn id="60" dur="500" fill="hold"/>
                                        <p:tgtEl>
                                          <p:spTgt spid="58"/>
                                        </p:tgtEl>
                                        <p:attrNameLst>
                                          <p:attrName>ppt_h</p:attrName>
                                        </p:attrNameLst>
                                      </p:cBhvr>
                                      <p:tavLst>
                                        <p:tav tm="0">
                                          <p:val>
                                            <p:fltVal val="0"/>
                                          </p:val>
                                        </p:tav>
                                        <p:tav tm="100000">
                                          <p:val>
                                            <p:strVal val="#ppt_h"/>
                                          </p:val>
                                        </p:tav>
                                      </p:tavLst>
                                    </p:anim>
                                    <p:animEffect transition="in" filter="fade">
                                      <p:cBhvr>
                                        <p:cTn id="61" dur="500"/>
                                        <p:tgtEl>
                                          <p:spTgt spid="58"/>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59"/>
                                        </p:tgtEl>
                                        <p:attrNameLst>
                                          <p:attrName>style.visibility</p:attrName>
                                        </p:attrNameLst>
                                      </p:cBhvr>
                                      <p:to>
                                        <p:strVal val="visible"/>
                                      </p:to>
                                    </p:set>
                                    <p:anim calcmode="lin" valueType="num">
                                      <p:cBhvr>
                                        <p:cTn id="64" dur="500" fill="hold"/>
                                        <p:tgtEl>
                                          <p:spTgt spid="59"/>
                                        </p:tgtEl>
                                        <p:attrNameLst>
                                          <p:attrName>ppt_w</p:attrName>
                                        </p:attrNameLst>
                                      </p:cBhvr>
                                      <p:tavLst>
                                        <p:tav tm="0">
                                          <p:val>
                                            <p:fltVal val="0"/>
                                          </p:val>
                                        </p:tav>
                                        <p:tav tm="100000">
                                          <p:val>
                                            <p:strVal val="#ppt_w"/>
                                          </p:val>
                                        </p:tav>
                                      </p:tavLst>
                                    </p:anim>
                                    <p:anim calcmode="lin" valueType="num">
                                      <p:cBhvr>
                                        <p:cTn id="65" dur="500" fill="hold"/>
                                        <p:tgtEl>
                                          <p:spTgt spid="59"/>
                                        </p:tgtEl>
                                        <p:attrNameLst>
                                          <p:attrName>ppt_h</p:attrName>
                                        </p:attrNameLst>
                                      </p:cBhvr>
                                      <p:tavLst>
                                        <p:tav tm="0">
                                          <p:val>
                                            <p:fltVal val="0"/>
                                          </p:val>
                                        </p:tav>
                                        <p:tav tm="100000">
                                          <p:val>
                                            <p:strVal val="#ppt_h"/>
                                          </p:val>
                                        </p:tav>
                                      </p:tavLst>
                                    </p:anim>
                                    <p:animEffect transition="in" filter="fade">
                                      <p:cBhvr>
                                        <p:cTn id="66" dur="500"/>
                                        <p:tgtEl>
                                          <p:spTgt spid="59"/>
                                        </p:tgtEl>
                                      </p:cBhvr>
                                    </p:animEffect>
                                  </p:childTnLst>
                                </p:cTn>
                              </p:par>
                            </p:childTnLst>
                          </p:cTn>
                        </p:par>
                        <p:par>
                          <p:cTn id="67" fill="hold">
                            <p:stCondLst>
                              <p:cond delay="1500"/>
                            </p:stCondLst>
                            <p:childTnLst>
                              <p:par>
                                <p:cTn id="68" presetID="12" presetClass="entr" presetSubtype="4" fill="hold" grpId="0" nodeType="afterEffect">
                                  <p:stCondLst>
                                    <p:cond delay="0"/>
                                  </p:stCondLst>
                                  <p:childTnLst>
                                    <p:set>
                                      <p:cBhvr>
                                        <p:cTn id="69" dur="1" fill="hold">
                                          <p:stCondLst>
                                            <p:cond delay="0"/>
                                          </p:stCondLst>
                                        </p:cTn>
                                        <p:tgtEl>
                                          <p:spTgt spid="64"/>
                                        </p:tgtEl>
                                        <p:attrNameLst>
                                          <p:attrName>style.visibility</p:attrName>
                                        </p:attrNameLst>
                                      </p:cBhvr>
                                      <p:to>
                                        <p:strVal val="visible"/>
                                      </p:to>
                                    </p:set>
                                    <p:anim calcmode="lin" valueType="num">
                                      <p:cBhvr additive="base">
                                        <p:cTn id="70" dur="500"/>
                                        <p:tgtEl>
                                          <p:spTgt spid="64"/>
                                        </p:tgtEl>
                                        <p:attrNameLst>
                                          <p:attrName>ppt_y</p:attrName>
                                        </p:attrNameLst>
                                      </p:cBhvr>
                                      <p:tavLst>
                                        <p:tav tm="0">
                                          <p:val>
                                            <p:strVal val="#ppt_y+#ppt_h*1.125000"/>
                                          </p:val>
                                        </p:tav>
                                        <p:tav tm="100000">
                                          <p:val>
                                            <p:strVal val="#ppt_y"/>
                                          </p:val>
                                        </p:tav>
                                      </p:tavLst>
                                    </p:anim>
                                    <p:animEffect transition="in" filter="wipe(up)">
                                      <p:cBhvr>
                                        <p:cTn id="71" dur="500"/>
                                        <p:tgtEl>
                                          <p:spTgt spid="64"/>
                                        </p:tgtEl>
                                      </p:cBhvr>
                                    </p:animEffect>
                                  </p:childTnLst>
                                </p:cTn>
                              </p:par>
                              <p:par>
                                <p:cTn id="72" presetID="12" presetClass="entr" presetSubtype="4" fill="hold" grpId="0" nodeType="withEffect">
                                  <p:stCondLst>
                                    <p:cond delay="0"/>
                                  </p:stCondLst>
                                  <p:childTnLst>
                                    <p:set>
                                      <p:cBhvr>
                                        <p:cTn id="73" dur="1" fill="hold">
                                          <p:stCondLst>
                                            <p:cond delay="0"/>
                                          </p:stCondLst>
                                        </p:cTn>
                                        <p:tgtEl>
                                          <p:spTgt spid="65"/>
                                        </p:tgtEl>
                                        <p:attrNameLst>
                                          <p:attrName>style.visibility</p:attrName>
                                        </p:attrNameLst>
                                      </p:cBhvr>
                                      <p:to>
                                        <p:strVal val="visible"/>
                                      </p:to>
                                    </p:set>
                                    <p:anim calcmode="lin" valueType="num">
                                      <p:cBhvr additive="base">
                                        <p:cTn id="74" dur="500"/>
                                        <p:tgtEl>
                                          <p:spTgt spid="65"/>
                                        </p:tgtEl>
                                        <p:attrNameLst>
                                          <p:attrName>ppt_y</p:attrName>
                                        </p:attrNameLst>
                                      </p:cBhvr>
                                      <p:tavLst>
                                        <p:tav tm="0">
                                          <p:val>
                                            <p:strVal val="#ppt_y+#ppt_h*1.125000"/>
                                          </p:val>
                                        </p:tav>
                                        <p:tav tm="100000">
                                          <p:val>
                                            <p:strVal val="#ppt_y"/>
                                          </p:val>
                                        </p:tav>
                                      </p:tavLst>
                                    </p:anim>
                                    <p:animEffect transition="in" filter="wipe(up)">
                                      <p:cBhvr>
                                        <p:cTn id="75" dur="500"/>
                                        <p:tgtEl>
                                          <p:spTgt spid="65"/>
                                        </p:tgtEl>
                                      </p:cBhvr>
                                    </p:animEffect>
                                  </p:childTnLst>
                                </p:cTn>
                              </p:par>
                              <p:par>
                                <p:cTn id="76" presetID="12" presetClass="entr" presetSubtype="4" fill="hold" grpId="0" nodeType="withEffect">
                                  <p:stCondLst>
                                    <p:cond delay="0"/>
                                  </p:stCondLst>
                                  <p:childTnLst>
                                    <p:set>
                                      <p:cBhvr>
                                        <p:cTn id="77" dur="1" fill="hold">
                                          <p:stCondLst>
                                            <p:cond delay="0"/>
                                          </p:stCondLst>
                                        </p:cTn>
                                        <p:tgtEl>
                                          <p:spTgt spid="66"/>
                                        </p:tgtEl>
                                        <p:attrNameLst>
                                          <p:attrName>style.visibility</p:attrName>
                                        </p:attrNameLst>
                                      </p:cBhvr>
                                      <p:to>
                                        <p:strVal val="visible"/>
                                      </p:to>
                                    </p:set>
                                    <p:anim calcmode="lin" valueType="num">
                                      <p:cBhvr additive="base">
                                        <p:cTn id="78" dur="500"/>
                                        <p:tgtEl>
                                          <p:spTgt spid="66"/>
                                        </p:tgtEl>
                                        <p:attrNameLst>
                                          <p:attrName>ppt_y</p:attrName>
                                        </p:attrNameLst>
                                      </p:cBhvr>
                                      <p:tavLst>
                                        <p:tav tm="0">
                                          <p:val>
                                            <p:strVal val="#ppt_y+#ppt_h*1.125000"/>
                                          </p:val>
                                        </p:tav>
                                        <p:tav tm="100000">
                                          <p:val>
                                            <p:strVal val="#ppt_y"/>
                                          </p:val>
                                        </p:tav>
                                      </p:tavLst>
                                    </p:anim>
                                    <p:animEffect transition="in" filter="wipe(up)">
                                      <p:cBhvr>
                                        <p:cTn id="79" dur="500"/>
                                        <p:tgtEl>
                                          <p:spTgt spid="66"/>
                                        </p:tgtEl>
                                      </p:cBhvr>
                                    </p:animEffect>
                                  </p:childTnLst>
                                </p:cTn>
                              </p:par>
                              <p:par>
                                <p:cTn id="80" presetID="12" presetClass="entr" presetSubtype="1" fill="hold" grpId="0" nodeType="withEffect">
                                  <p:stCondLst>
                                    <p:cond delay="0"/>
                                  </p:stCondLst>
                                  <p:childTnLst>
                                    <p:set>
                                      <p:cBhvr>
                                        <p:cTn id="81" dur="1" fill="hold">
                                          <p:stCondLst>
                                            <p:cond delay="0"/>
                                          </p:stCondLst>
                                        </p:cTn>
                                        <p:tgtEl>
                                          <p:spTgt spid="67"/>
                                        </p:tgtEl>
                                        <p:attrNameLst>
                                          <p:attrName>style.visibility</p:attrName>
                                        </p:attrNameLst>
                                      </p:cBhvr>
                                      <p:to>
                                        <p:strVal val="visible"/>
                                      </p:to>
                                    </p:set>
                                    <p:anim calcmode="lin" valueType="num">
                                      <p:cBhvr additive="base">
                                        <p:cTn id="82" dur="500"/>
                                        <p:tgtEl>
                                          <p:spTgt spid="67"/>
                                        </p:tgtEl>
                                        <p:attrNameLst>
                                          <p:attrName>ppt_y</p:attrName>
                                        </p:attrNameLst>
                                      </p:cBhvr>
                                      <p:tavLst>
                                        <p:tav tm="0">
                                          <p:val>
                                            <p:strVal val="#ppt_y-#ppt_h*1.125000"/>
                                          </p:val>
                                        </p:tav>
                                        <p:tav tm="100000">
                                          <p:val>
                                            <p:strVal val="#ppt_y"/>
                                          </p:val>
                                        </p:tav>
                                      </p:tavLst>
                                    </p:anim>
                                    <p:animEffect transition="in" filter="wipe(down)">
                                      <p:cBhvr>
                                        <p:cTn id="83" dur="500"/>
                                        <p:tgtEl>
                                          <p:spTgt spid="67"/>
                                        </p:tgtEl>
                                      </p:cBhvr>
                                    </p:animEffect>
                                  </p:childTnLst>
                                </p:cTn>
                              </p:par>
                            </p:childTnLst>
                          </p:cTn>
                        </p:par>
                        <p:par>
                          <p:cTn id="84" fill="hold">
                            <p:stCondLst>
                              <p:cond delay="2000"/>
                            </p:stCondLst>
                            <p:childTnLst>
                              <p:par>
                                <p:cTn id="85" presetID="42" presetClass="entr" presetSubtype="0" fill="hold" grpId="0" nodeType="afterEffect">
                                  <p:stCondLst>
                                    <p:cond delay="0"/>
                                  </p:stCondLst>
                                  <p:childTnLst>
                                    <p:set>
                                      <p:cBhvr>
                                        <p:cTn id="86" dur="1" fill="hold">
                                          <p:stCondLst>
                                            <p:cond delay="0"/>
                                          </p:stCondLst>
                                        </p:cTn>
                                        <p:tgtEl>
                                          <p:spTgt spid="60"/>
                                        </p:tgtEl>
                                        <p:attrNameLst>
                                          <p:attrName>style.visibility</p:attrName>
                                        </p:attrNameLst>
                                      </p:cBhvr>
                                      <p:to>
                                        <p:strVal val="visible"/>
                                      </p:to>
                                    </p:set>
                                    <p:animEffect transition="in" filter="fade">
                                      <p:cBhvr>
                                        <p:cTn id="87" dur="500"/>
                                        <p:tgtEl>
                                          <p:spTgt spid="60"/>
                                        </p:tgtEl>
                                      </p:cBhvr>
                                    </p:animEffect>
                                    <p:anim calcmode="lin" valueType="num">
                                      <p:cBhvr>
                                        <p:cTn id="88" dur="500" fill="hold"/>
                                        <p:tgtEl>
                                          <p:spTgt spid="60"/>
                                        </p:tgtEl>
                                        <p:attrNameLst>
                                          <p:attrName>ppt_x</p:attrName>
                                        </p:attrNameLst>
                                      </p:cBhvr>
                                      <p:tavLst>
                                        <p:tav tm="0">
                                          <p:val>
                                            <p:strVal val="#ppt_x"/>
                                          </p:val>
                                        </p:tav>
                                        <p:tav tm="100000">
                                          <p:val>
                                            <p:strVal val="#ppt_x"/>
                                          </p:val>
                                        </p:tav>
                                      </p:tavLst>
                                    </p:anim>
                                    <p:anim calcmode="lin" valueType="num">
                                      <p:cBhvr>
                                        <p:cTn id="89" dur="500" fill="hold"/>
                                        <p:tgtEl>
                                          <p:spTgt spid="60"/>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61"/>
                                        </p:tgtEl>
                                        <p:attrNameLst>
                                          <p:attrName>style.visibility</p:attrName>
                                        </p:attrNameLst>
                                      </p:cBhvr>
                                      <p:to>
                                        <p:strVal val="visible"/>
                                      </p:to>
                                    </p:set>
                                    <p:animEffect transition="in" filter="fade">
                                      <p:cBhvr>
                                        <p:cTn id="92" dur="500"/>
                                        <p:tgtEl>
                                          <p:spTgt spid="61"/>
                                        </p:tgtEl>
                                      </p:cBhvr>
                                    </p:animEffect>
                                    <p:anim calcmode="lin" valueType="num">
                                      <p:cBhvr>
                                        <p:cTn id="93" dur="500" fill="hold"/>
                                        <p:tgtEl>
                                          <p:spTgt spid="61"/>
                                        </p:tgtEl>
                                        <p:attrNameLst>
                                          <p:attrName>ppt_x</p:attrName>
                                        </p:attrNameLst>
                                      </p:cBhvr>
                                      <p:tavLst>
                                        <p:tav tm="0">
                                          <p:val>
                                            <p:strVal val="#ppt_x"/>
                                          </p:val>
                                        </p:tav>
                                        <p:tav tm="100000">
                                          <p:val>
                                            <p:strVal val="#ppt_x"/>
                                          </p:val>
                                        </p:tav>
                                      </p:tavLst>
                                    </p:anim>
                                    <p:anim calcmode="lin" valueType="num">
                                      <p:cBhvr>
                                        <p:cTn id="94" dur="500" fill="hold"/>
                                        <p:tgtEl>
                                          <p:spTgt spid="61"/>
                                        </p:tgtEl>
                                        <p:attrNameLst>
                                          <p:attrName>ppt_y</p:attrName>
                                        </p:attrNameLst>
                                      </p:cBhvr>
                                      <p:tavLst>
                                        <p:tav tm="0">
                                          <p:val>
                                            <p:strVal val="#ppt_y+.1"/>
                                          </p:val>
                                        </p:tav>
                                        <p:tav tm="100000">
                                          <p:val>
                                            <p:strVal val="#ppt_y"/>
                                          </p:val>
                                        </p:tav>
                                      </p:tavLst>
                                    </p:anim>
                                  </p:childTnLst>
                                </p:cTn>
                              </p:par>
                              <p:par>
                                <p:cTn id="95" presetID="42" presetClass="entr" presetSubtype="0" fill="hold" grpId="0" nodeType="withEffect">
                                  <p:stCondLst>
                                    <p:cond delay="0"/>
                                  </p:stCondLst>
                                  <p:childTnLst>
                                    <p:set>
                                      <p:cBhvr>
                                        <p:cTn id="96" dur="1" fill="hold">
                                          <p:stCondLst>
                                            <p:cond delay="0"/>
                                          </p:stCondLst>
                                        </p:cTn>
                                        <p:tgtEl>
                                          <p:spTgt spid="62"/>
                                        </p:tgtEl>
                                        <p:attrNameLst>
                                          <p:attrName>style.visibility</p:attrName>
                                        </p:attrNameLst>
                                      </p:cBhvr>
                                      <p:to>
                                        <p:strVal val="visible"/>
                                      </p:to>
                                    </p:set>
                                    <p:animEffect transition="in" filter="fade">
                                      <p:cBhvr>
                                        <p:cTn id="97" dur="500"/>
                                        <p:tgtEl>
                                          <p:spTgt spid="62"/>
                                        </p:tgtEl>
                                      </p:cBhvr>
                                    </p:animEffect>
                                    <p:anim calcmode="lin" valueType="num">
                                      <p:cBhvr>
                                        <p:cTn id="98" dur="500" fill="hold"/>
                                        <p:tgtEl>
                                          <p:spTgt spid="62"/>
                                        </p:tgtEl>
                                        <p:attrNameLst>
                                          <p:attrName>ppt_x</p:attrName>
                                        </p:attrNameLst>
                                      </p:cBhvr>
                                      <p:tavLst>
                                        <p:tav tm="0">
                                          <p:val>
                                            <p:strVal val="#ppt_x"/>
                                          </p:val>
                                        </p:tav>
                                        <p:tav tm="100000">
                                          <p:val>
                                            <p:strVal val="#ppt_x"/>
                                          </p:val>
                                        </p:tav>
                                      </p:tavLst>
                                    </p:anim>
                                    <p:anim calcmode="lin" valueType="num">
                                      <p:cBhvr>
                                        <p:cTn id="99" dur="500" fill="hold"/>
                                        <p:tgtEl>
                                          <p:spTgt spid="62"/>
                                        </p:tgtEl>
                                        <p:attrNameLst>
                                          <p:attrName>ppt_y</p:attrName>
                                        </p:attrNameLst>
                                      </p:cBhvr>
                                      <p:tavLst>
                                        <p:tav tm="0">
                                          <p:val>
                                            <p:strVal val="#ppt_y+.1"/>
                                          </p:val>
                                        </p:tav>
                                        <p:tav tm="100000">
                                          <p:val>
                                            <p:strVal val="#ppt_y"/>
                                          </p:val>
                                        </p:tav>
                                      </p:tavLst>
                                    </p:anim>
                                  </p:childTnLst>
                                </p:cTn>
                              </p:par>
                              <p:par>
                                <p:cTn id="100" presetID="42" presetClass="entr" presetSubtype="0" fill="hold" grpId="0" nodeType="withEffect">
                                  <p:stCondLst>
                                    <p:cond delay="0"/>
                                  </p:stCondLst>
                                  <p:childTnLst>
                                    <p:set>
                                      <p:cBhvr>
                                        <p:cTn id="101" dur="1" fill="hold">
                                          <p:stCondLst>
                                            <p:cond delay="0"/>
                                          </p:stCondLst>
                                        </p:cTn>
                                        <p:tgtEl>
                                          <p:spTgt spid="63"/>
                                        </p:tgtEl>
                                        <p:attrNameLst>
                                          <p:attrName>style.visibility</p:attrName>
                                        </p:attrNameLst>
                                      </p:cBhvr>
                                      <p:to>
                                        <p:strVal val="visible"/>
                                      </p:to>
                                    </p:set>
                                    <p:animEffect transition="in" filter="fade">
                                      <p:cBhvr>
                                        <p:cTn id="102" dur="500"/>
                                        <p:tgtEl>
                                          <p:spTgt spid="63"/>
                                        </p:tgtEl>
                                      </p:cBhvr>
                                    </p:animEffect>
                                    <p:anim calcmode="lin" valueType="num">
                                      <p:cBhvr>
                                        <p:cTn id="103" dur="500" fill="hold"/>
                                        <p:tgtEl>
                                          <p:spTgt spid="63"/>
                                        </p:tgtEl>
                                        <p:attrNameLst>
                                          <p:attrName>ppt_x</p:attrName>
                                        </p:attrNameLst>
                                      </p:cBhvr>
                                      <p:tavLst>
                                        <p:tav tm="0">
                                          <p:val>
                                            <p:strVal val="#ppt_x"/>
                                          </p:val>
                                        </p:tav>
                                        <p:tav tm="100000">
                                          <p:val>
                                            <p:strVal val="#ppt_x"/>
                                          </p:val>
                                        </p:tav>
                                      </p:tavLst>
                                    </p:anim>
                                    <p:anim calcmode="lin" valueType="num">
                                      <p:cBhvr>
                                        <p:cTn id="104" dur="500" fill="hold"/>
                                        <p:tgtEl>
                                          <p:spTgt spid="6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P spid="33" grpId="0" animBg="1"/>
      <p:bldP spid="34" grpId="0" animBg="1"/>
      <p:bldP spid="51" grpId="0" animBg="1"/>
      <p:bldP spid="52" grpId="0" animBg="1"/>
      <p:bldP spid="56" grpId="0"/>
      <p:bldP spid="57" grpId="0"/>
      <p:bldP spid="58" grpId="0"/>
      <p:bldP spid="59" grpId="0"/>
      <p:bldP spid="60" grpId="0"/>
      <p:bldP spid="61" grpId="0"/>
      <p:bldP spid="62" grpId="0"/>
      <p:bldP spid="63" grpId="0"/>
      <p:bldP spid="64" grpId="0" animBg="1"/>
      <p:bldP spid="65" grpId="0" animBg="1"/>
      <p:bldP spid="66" grpId="0" animBg="1"/>
      <p:bldP spid="6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直接连接符 28"/>
          <p:cNvCxnSpPr/>
          <p:nvPr/>
        </p:nvCxnSpPr>
        <p:spPr>
          <a:xfrm flipV="1">
            <a:off x="2684986" y="3963234"/>
            <a:ext cx="1798342" cy="1252737"/>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8721837" y="4587191"/>
            <a:ext cx="1363864" cy="0"/>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flipV="1">
            <a:off x="887031" y="5209624"/>
            <a:ext cx="1808027" cy="1300823"/>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4483329" y="3963235"/>
            <a:ext cx="2421111" cy="851697"/>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flipV="1">
            <a:off x="6904440" y="2915011"/>
            <a:ext cx="2422118" cy="1899921"/>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1" name="椭圆 20"/>
          <p:cNvSpPr/>
          <p:nvPr/>
        </p:nvSpPr>
        <p:spPr>
          <a:xfrm>
            <a:off x="2231416" y="4695277"/>
            <a:ext cx="1003696" cy="100382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lumMod val="50000"/>
                  <a:lumOff val="50000"/>
                </a:schemeClr>
              </a:solidFill>
              <a:cs typeface="+mn-ea"/>
            </a:endParaRPr>
          </a:p>
        </p:txBody>
      </p:sp>
      <p:sp>
        <p:nvSpPr>
          <p:cNvPr id="22" name="椭圆 21"/>
          <p:cNvSpPr/>
          <p:nvPr/>
        </p:nvSpPr>
        <p:spPr>
          <a:xfrm>
            <a:off x="3822239" y="3347303"/>
            <a:ext cx="1347799" cy="134797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lumMod val="50000"/>
                  <a:lumOff val="50000"/>
                </a:schemeClr>
              </a:solidFill>
              <a:cs typeface="+mn-ea"/>
            </a:endParaRPr>
          </a:p>
        </p:txBody>
      </p:sp>
      <p:sp>
        <p:nvSpPr>
          <p:cNvPr id="23" name="椭圆 22"/>
          <p:cNvSpPr/>
          <p:nvPr/>
        </p:nvSpPr>
        <p:spPr>
          <a:xfrm>
            <a:off x="6103936" y="3963234"/>
            <a:ext cx="1703177" cy="170339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lumMod val="50000"/>
                  <a:lumOff val="50000"/>
                </a:schemeClr>
              </a:solidFill>
              <a:cs typeface="+mn-ea"/>
            </a:endParaRPr>
          </a:p>
        </p:txBody>
      </p:sp>
      <p:sp>
        <p:nvSpPr>
          <p:cNvPr id="24" name="椭圆 23"/>
          <p:cNvSpPr/>
          <p:nvPr/>
        </p:nvSpPr>
        <p:spPr>
          <a:xfrm>
            <a:off x="8230271" y="1808732"/>
            <a:ext cx="2212269" cy="221255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cs typeface="+mn-ea"/>
            </a:endParaRPr>
          </a:p>
        </p:txBody>
      </p:sp>
      <p:sp>
        <p:nvSpPr>
          <p:cNvPr id="25" name="TextBox 24"/>
          <p:cNvSpPr txBox="1"/>
          <p:nvPr/>
        </p:nvSpPr>
        <p:spPr>
          <a:xfrm>
            <a:off x="2308814" y="4969748"/>
            <a:ext cx="765175" cy="397510"/>
          </a:xfrm>
          <a:prstGeom prst="rect">
            <a:avLst/>
          </a:prstGeom>
          <a:noFill/>
          <a:ln>
            <a:noFill/>
          </a:ln>
        </p:spPr>
        <p:txBody>
          <a:bodyPr wrap="none" lIns="121908" tIns="60954" rIns="121908" bIns="60954" rtlCol="0">
            <a:spAutoFit/>
          </a:bodyPr>
          <a:lstStyle/>
          <a:p>
            <a:r>
              <a:rPr lang="en-US" altLang="zh-CN" dirty="0">
                <a:solidFill>
                  <a:schemeClr val="bg1"/>
                </a:solidFill>
                <a:latin typeface="微软雅黑" panose="020B0503020204020204" pitchFamily="34" charset="-122"/>
                <a:ea typeface="微软雅黑" panose="020B0503020204020204" pitchFamily="34" charset="-122"/>
                <a:cs typeface="+mn-ea"/>
              </a:rPr>
              <a:t>STE1</a:t>
            </a:r>
            <a:endParaRPr lang="en-US" altLang="zh-CN" dirty="0">
              <a:solidFill>
                <a:schemeClr val="bg1"/>
              </a:solidFill>
              <a:latin typeface="微软雅黑" panose="020B0503020204020204" pitchFamily="34" charset="-122"/>
              <a:ea typeface="微软雅黑" panose="020B0503020204020204" pitchFamily="34" charset="-122"/>
              <a:cs typeface="+mn-ea"/>
            </a:endParaRPr>
          </a:p>
        </p:txBody>
      </p:sp>
      <p:sp>
        <p:nvSpPr>
          <p:cNvPr id="26" name="TextBox 25"/>
          <p:cNvSpPr txBox="1"/>
          <p:nvPr/>
        </p:nvSpPr>
        <p:spPr>
          <a:xfrm>
            <a:off x="3876109" y="3754550"/>
            <a:ext cx="1413183" cy="615541"/>
          </a:xfrm>
          <a:prstGeom prst="rect">
            <a:avLst/>
          </a:prstGeom>
          <a:noFill/>
          <a:ln>
            <a:noFill/>
          </a:ln>
        </p:spPr>
        <p:txBody>
          <a:bodyPr wrap="none" lIns="121908" tIns="60954" rIns="121908" bIns="60954" rtlCol="0">
            <a:spAutoFit/>
          </a:bodyPr>
          <a:lstStyle/>
          <a:p>
            <a:r>
              <a:rPr lang="en-US" altLang="zh-CN" sz="3200" dirty="0">
                <a:solidFill>
                  <a:schemeClr val="bg1"/>
                </a:solidFill>
                <a:latin typeface="微软雅黑" panose="020B0503020204020204" pitchFamily="34" charset="-122"/>
                <a:ea typeface="微软雅黑" panose="020B0503020204020204" pitchFamily="34" charset="-122"/>
                <a:cs typeface="+mn-ea"/>
              </a:rPr>
              <a:t>STE2</a:t>
            </a:r>
            <a:endParaRPr lang="en-US" altLang="zh-CN" sz="3200" dirty="0">
              <a:solidFill>
                <a:schemeClr val="bg1"/>
              </a:solidFill>
              <a:latin typeface="微软雅黑" panose="020B0503020204020204" pitchFamily="34" charset="-122"/>
              <a:ea typeface="微软雅黑" panose="020B0503020204020204" pitchFamily="34" charset="-122"/>
              <a:cs typeface="+mn-ea"/>
            </a:endParaRPr>
          </a:p>
        </p:txBody>
      </p:sp>
      <p:sp>
        <p:nvSpPr>
          <p:cNvPr id="27" name="TextBox 26"/>
          <p:cNvSpPr txBox="1"/>
          <p:nvPr/>
        </p:nvSpPr>
        <p:spPr>
          <a:xfrm>
            <a:off x="6165577" y="4405729"/>
            <a:ext cx="1815537" cy="784818"/>
          </a:xfrm>
          <a:prstGeom prst="rect">
            <a:avLst/>
          </a:prstGeom>
          <a:noFill/>
          <a:ln>
            <a:noFill/>
          </a:ln>
        </p:spPr>
        <p:txBody>
          <a:bodyPr wrap="none" lIns="121908" tIns="60954" rIns="121908" bIns="60954" rtlCol="0">
            <a:spAutoFit/>
          </a:bodyPr>
          <a:lstStyle/>
          <a:p>
            <a:r>
              <a:rPr lang="en-US" altLang="zh-CN" sz="4300" dirty="0">
                <a:solidFill>
                  <a:schemeClr val="bg1"/>
                </a:solidFill>
                <a:latin typeface="微软雅黑" panose="020B0503020204020204" pitchFamily="34" charset="-122"/>
                <a:ea typeface="微软雅黑" panose="020B0503020204020204" pitchFamily="34" charset="-122"/>
                <a:cs typeface="+mn-ea"/>
              </a:rPr>
              <a:t>STE3</a:t>
            </a:r>
            <a:endParaRPr lang="en-US" altLang="zh-CN" sz="4300" dirty="0">
              <a:solidFill>
                <a:schemeClr val="bg1"/>
              </a:solidFill>
              <a:latin typeface="微软雅黑" panose="020B0503020204020204" pitchFamily="34" charset="-122"/>
              <a:ea typeface="微软雅黑" panose="020B0503020204020204" pitchFamily="34" charset="-122"/>
              <a:cs typeface="+mn-ea"/>
            </a:endParaRPr>
          </a:p>
        </p:txBody>
      </p:sp>
      <p:sp>
        <p:nvSpPr>
          <p:cNvPr id="28" name="TextBox 27"/>
          <p:cNvSpPr txBox="1"/>
          <p:nvPr/>
        </p:nvSpPr>
        <p:spPr>
          <a:xfrm>
            <a:off x="8392569" y="2443085"/>
            <a:ext cx="2179419" cy="938706"/>
          </a:xfrm>
          <a:prstGeom prst="rect">
            <a:avLst/>
          </a:prstGeom>
          <a:noFill/>
          <a:ln>
            <a:noFill/>
          </a:ln>
        </p:spPr>
        <p:txBody>
          <a:bodyPr wrap="none" lIns="121908" tIns="60954" rIns="121908" bIns="60954" rtlCol="0">
            <a:spAutoFit/>
          </a:bodyPr>
          <a:lstStyle/>
          <a:p>
            <a:r>
              <a:rPr lang="en-US" altLang="zh-CN" sz="5300" dirty="0">
                <a:solidFill>
                  <a:schemeClr val="bg1"/>
                </a:solidFill>
                <a:latin typeface="微软雅黑" panose="020B0503020204020204" pitchFamily="34" charset="-122"/>
                <a:ea typeface="微软雅黑" panose="020B0503020204020204" pitchFamily="34" charset="-122"/>
                <a:cs typeface="+mn-ea"/>
              </a:rPr>
              <a:t>STE4</a:t>
            </a:r>
            <a:endParaRPr lang="en-US" altLang="zh-CN" sz="5300" dirty="0">
              <a:solidFill>
                <a:schemeClr val="bg1"/>
              </a:solidFill>
              <a:latin typeface="微软雅黑" panose="020B0503020204020204" pitchFamily="34" charset="-122"/>
              <a:ea typeface="微软雅黑" panose="020B0503020204020204" pitchFamily="34" charset="-122"/>
              <a:cs typeface="+mn-ea"/>
            </a:endParaRPr>
          </a:p>
        </p:txBody>
      </p:sp>
      <p:sp>
        <p:nvSpPr>
          <p:cNvPr id="33" name="TextBox 32"/>
          <p:cNvSpPr txBox="1"/>
          <p:nvPr/>
        </p:nvSpPr>
        <p:spPr>
          <a:xfrm>
            <a:off x="1960935" y="4246203"/>
            <a:ext cx="1477136" cy="369332"/>
          </a:xfrm>
          <a:prstGeom prst="rect">
            <a:avLst/>
          </a:prstGeom>
          <a:noFill/>
        </p:spPr>
        <p:txBody>
          <a:bodyPr wrap="none" lIns="121908" tIns="60954" rIns="121908" bIns="60954" rtlCol="0">
            <a:spAutoFit/>
          </a:bodyPr>
          <a:lstStyle/>
          <a:p>
            <a:r>
              <a:rPr lang="zh-CN" altLang="en-US" sz="1600" dirty="0">
                <a:solidFill>
                  <a:schemeClr val="tx1">
                    <a:lumMod val="50000"/>
                    <a:lumOff val="50000"/>
                  </a:schemeClr>
                </a:solidFill>
                <a:latin typeface="+mn-ea"/>
                <a:cs typeface="+mn-ea"/>
              </a:rPr>
              <a:t>添加文字内容</a:t>
            </a:r>
            <a:endParaRPr lang="zh-CN" altLang="en-US" sz="1600" dirty="0">
              <a:solidFill>
                <a:schemeClr val="tx1">
                  <a:lumMod val="50000"/>
                  <a:lumOff val="50000"/>
                </a:schemeClr>
              </a:solidFill>
              <a:latin typeface="+mn-ea"/>
              <a:cs typeface="+mn-ea"/>
            </a:endParaRPr>
          </a:p>
        </p:txBody>
      </p:sp>
      <p:sp>
        <p:nvSpPr>
          <p:cNvPr id="51" name="TextBox 50"/>
          <p:cNvSpPr txBox="1"/>
          <p:nvPr/>
        </p:nvSpPr>
        <p:spPr>
          <a:xfrm>
            <a:off x="6164269" y="3484870"/>
            <a:ext cx="1477136" cy="369332"/>
          </a:xfrm>
          <a:prstGeom prst="rect">
            <a:avLst/>
          </a:prstGeom>
          <a:noFill/>
        </p:spPr>
        <p:txBody>
          <a:bodyPr wrap="none" lIns="121908" tIns="60954" rIns="121908" bIns="60954" rtlCol="0">
            <a:spAutoFit/>
          </a:bodyPr>
          <a:lstStyle/>
          <a:p>
            <a:r>
              <a:rPr lang="zh-CN" altLang="en-US" sz="1600" dirty="0">
                <a:solidFill>
                  <a:schemeClr val="tx1">
                    <a:lumMod val="50000"/>
                    <a:lumOff val="50000"/>
                  </a:schemeClr>
                </a:solidFill>
                <a:latin typeface="+mn-ea"/>
                <a:cs typeface="+mn-ea"/>
              </a:rPr>
              <a:t>添加文字内容</a:t>
            </a:r>
            <a:endParaRPr lang="zh-CN" altLang="en-US" sz="1600" dirty="0">
              <a:solidFill>
                <a:schemeClr val="tx1">
                  <a:lumMod val="50000"/>
                  <a:lumOff val="50000"/>
                </a:schemeClr>
              </a:solidFill>
              <a:latin typeface="+mn-ea"/>
              <a:cs typeface="+mn-ea"/>
            </a:endParaRPr>
          </a:p>
        </p:txBody>
      </p:sp>
      <p:sp>
        <p:nvSpPr>
          <p:cNvPr id="52" name="TextBox 51"/>
          <p:cNvSpPr txBox="1"/>
          <p:nvPr/>
        </p:nvSpPr>
        <p:spPr>
          <a:xfrm>
            <a:off x="3730402" y="4838115"/>
            <a:ext cx="1477136" cy="369332"/>
          </a:xfrm>
          <a:prstGeom prst="rect">
            <a:avLst/>
          </a:prstGeom>
          <a:noFill/>
        </p:spPr>
        <p:txBody>
          <a:bodyPr wrap="none" lIns="121908" tIns="60954" rIns="121908" bIns="60954" rtlCol="0">
            <a:spAutoFit/>
          </a:bodyPr>
          <a:lstStyle/>
          <a:p>
            <a:r>
              <a:rPr lang="zh-CN" altLang="en-US" sz="1600" dirty="0">
                <a:solidFill>
                  <a:schemeClr val="tx1">
                    <a:lumMod val="50000"/>
                    <a:lumOff val="50000"/>
                  </a:schemeClr>
                </a:solidFill>
                <a:latin typeface="+mn-ea"/>
                <a:cs typeface="+mn-ea"/>
              </a:rPr>
              <a:t>添加文字内容</a:t>
            </a:r>
            <a:endParaRPr lang="zh-CN" altLang="en-US" sz="1600" dirty="0">
              <a:solidFill>
                <a:schemeClr val="tx1">
                  <a:lumMod val="50000"/>
                  <a:lumOff val="50000"/>
                </a:schemeClr>
              </a:solidFill>
              <a:latin typeface="+mn-ea"/>
              <a:cs typeface="+mn-ea"/>
            </a:endParaRPr>
          </a:p>
        </p:txBody>
      </p:sp>
      <p:sp>
        <p:nvSpPr>
          <p:cNvPr id="53" name="TextBox 52"/>
          <p:cNvSpPr txBox="1"/>
          <p:nvPr/>
        </p:nvSpPr>
        <p:spPr>
          <a:xfrm>
            <a:off x="8671042" y="4224431"/>
            <a:ext cx="1477136" cy="369332"/>
          </a:xfrm>
          <a:prstGeom prst="rect">
            <a:avLst/>
          </a:prstGeom>
          <a:noFill/>
        </p:spPr>
        <p:txBody>
          <a:bodyPr wrap="none" lIns="121908" tIns="60954" rIns="121908" bIns="60954" rtlCol="0">
            <a:spAutoFit/>
          </a:bodyPr>
          <a:lstStyle/>
          <a:p>
            <a:r>
              <a:rPr lang="zh-CN" altLang="en-US" sz="1600" dirty="0">
                <a:solidFill>
                  <a:schemeClr val="tx1">
                    <a:lumMod val="50000"/>
                    <a:lumOff val="50000"/>
                  </a:schemeClr>
                </a:solidFill>
                <a:latin typeface="+mn-ea"/>
                <a:cs typeface="+mn-ea"/>
              </a:rPr>
              <a:t>添加文字内容</a:t>
            </a:r>
            <a:endParaRPr lang="zh-CN" altLang="en-US" sz="1600" dirty="0">
              <a:solidFill>
                <a:schemeClr val="tx1">
                  <a:lumMod val="50000"/>
                  <a:lumOff val="50000"/>
                </a:schemeClr>
              </a:solidFill>
              <a:latin typeface="+mn-ea"/>
              <a:cs typeface="+mn-ea"/>
            </a:endParaRPr>
          </a:p>
        </p:txBody>
      </p:sp>
      <p:sp>
        <p:nvSpPr>
          <p:cNvPr id="55" name="TextBox 54"/>
          <p:cNvSpPr txBox="1"/>
          <p:nvPr/>
        </p:nvSpPr>
        <p:spPr>
          <a:xfrm>
            <a:off x="8693367" y="4629515"/>
            <a:ext cx="1442943" cy="738664"/>
          </a:xfrm>
          <a:prstGeom prst="rect">
            <a:avLst/>
          </a:prstGeom>
          <a:noFill/>
        </p:spPr>
        <p:txBody>
          <a:bodyPr wrap="none" lIns="121908" tIns="60954" rIns="121908" bIns="60954" rtlCol="0">
            <a:spAutoFit/>
          </a:bodyPr>
          <a:lstStyle/>
          <a:p>
            <a:r>
              <a:rPr lang="zh-CN" altLang="en-US" sz="1300" dirty="0">
                <a:solidFill>
                  <a:schemeClr val="tx1">
                    <a:lumMod val="50000"/>
                    <a:lumOff val="50000"/>
                  </a:schemeClr>
                </a:solidFill>
                <a:latin typeface="+mn-ea"/>
                <a:cs typeface="+mn-ea"/>
              </a:rPr>
              <a:t>点击添加文字内</a:t>
            </a:r>
            <a:endParaRPr lang="en-US" altLang="zh-CN" sz="1300" dirty="0">
              <a:solidFill>
                <a:schemeClr val="tx1">
                  <a:lumMod val="50000"/>
                  <a:lumOff val="50000"/>
                </a:schemeClr>
              </a:solidFill>
              <a:latin typeface="+mn-ea"/>
              <a:cs typeface="+mn-ea"/>
            </a:endParaRPr>
          </a:p>
          <a:p>
            <a:r>
              <a:rPr lang="zh-CN" altLang="en-US" sz="1300" dirty="0">
                <a:solidFill>
                  <a:schemeClr val="tx1">
                    <a:lumMod val="50000"/>
                    <a:lumOff val="50000"/>
                  </a:schemeClr>
                </a:solidFill>
                <a:latin typeface="+mn-ea"/>
                <a:cs typeface="+mn-ea"/>
              </a:rPr>
              <a:t>容，内容简要详</a:t>
            </a:r>
            <a:endParaRPr lang="en-US" altLang="zh-CN" sz="1300" dirty="0">
              <a:solidFill>
                <a:schemeClr val="tx1">
                  <a:lumMod val="50000"/>
                  <a:lumOff val="50000"/>
                </a:schemeClr>
              </a:solidFill>
              <a:latin typeface="+mn-ea"/>
              <a:cs typeface="+mn-ea"/>
            </a:endParaRPr>
          </a:p>
          <a:p>
            <a:r>
              <a:rPr lang="zh-CN" altLang="en-US" sz="1300" dirty="0">
                <a:solidFill>
                  <a:schemeClr val="tx1">
                    <a:lumMod val="50000"/>
                    <a:lumOff val="50000"/>
                  </a:schemeClr>
                </a:solidFill>
                <a:latin typeface="+mn-ea"/>
                <a:cs typeface="+mn-ea"/>
              </a:rPr>
              <a:t>尽。</a:t>
            </a:r>
            <a:endParaRPr lang="zh-CN" altLang="en-US" sz="1300" dirty="0">
              <a:solidFill>
                <a:schemeClr val="tx1">
                  <a:lumMod val="50000"/>
                  <a:lumOff val="50000"/>
                </a:schemeClr>
              </a:solidFill>
              <a:latin typeface="+mn-ea"/>
              <a:cs typeface="+mn-ea"/>
            </a:endParaRPr>
          </a:p>
        </p:txBody>
      </p:sp>
      <p:sp>
        <p:nvSpPr>
          <p:cNvPr id="56" name="TextBox 55"/>
          <p:cNvSpPr txBox="1"/>
          <p:nvPr/>
        </p:nvSpPr>
        <p:spPr>
          <a:xfrm>
            <a:off x="12808217" y="8272252"/>
            <a:ext cx="2147358" cy="707874"/>
          </a:xfrm>
          <a:prstGeom prst="rect">
            <a:avLst/>
          </a:prstGeom>
          <a:noFill/>
        </p:spPr>
        <p:txBody>
          <a:bodyPr wrap="none" lIns="121908" tIns="60954" rIns="121908" bIns="60954" rtlCol="0">
            <a:spAutoFit/>
          </a:bodyPr>
          <a:lstStyle/>
          <a:p>
            <a:r>
              <a:rPr lang="en-US" altLang="zh-CN" sz="1900" dirty="0">
                <a:solidFill>
                  <a:schemeClr val="bg1"/>
                </a:solidFill>
                <a:latin typeface="+mn-ea"/>
                <a:cs typeface="+mn-ea"/>
              </a:rPr>
              <a:t>0.5 </a:t>
            </a:r>
            <a:r>
              <a:rPr lang="zh-CN" altLang="en-US" sz="1900" dirty="0">
                <a:solidFill>
                  <a:schemeClr val="bg1"/>
                </a:solidFill>
                <a:latin typeface="+mn-ea"/>
                <a:cs typeface="+mn-ea"/>
              </a:rPr>
              <a:t>秒延迟符，无</a:t>
            </a:r>
            <a:endParaRPr lang="en-US" altLang="zh-CN" sz="1900" dirty="0">
              <a:solidFill>
                <a:schemeClr val="bg1"/>
              </a:solidFill>
              <a:latin typeface="+mn-ea"/>
              <a:cs typeface="+mn-ea"/>
            </a:endParaRPr>
          </a:p>
          <a:p>
            <a:r>
              <a:rPr lang="zh-CN" altLang="en-US" sz="1900" dirty="0">
                <a:solidFill>
                  <a:schemeClr val="bg1"/>
                </a:solidFill>
                <a:latin typeface="+mn-ea"/>
                <a:cs typeface="+mn-ea"/>
              </a:rPr>
              <a:t>意义，可删除</a:t>
            </a:r>
            <a:r>
              <a:rPr lang="en-US" altLang="zh-CN" sz="1900" dirty="0">
                <a:solidFill>
                  <a:schemeClr val="bg1"/>
                </a:solidFill>
                <a:latin typeface="+mn-ea"/>
                <a:cs typeface="+mn-ea"/>
              </a:rPr>
              <a:t>.</a:t>
            </a:r>
            <a:endParaRPr lang="zh-CN" altLang="en-US" sz="1900" dirty="0">
              <a:solidFill>
                <a:schemeClr val="bg1"/>
              </a:solidFill>
              <a:latin typeface="+mn-ea"/>
              <a:cs typeface="+mn-ea"/>
            </a:endParaRPr>
          </a:p>
        </p:txBody>
      </p:sp>
      <p:sp>
        <p:nvSpPr>
          <p:cNvPr id="2" name="标题 1"/>
          <p:cNvSpPr>
            <a:spLocks noGrp="1"/>
          </p:cNvSpPr>
          <p:nvPr>
            <p:ph type="title"/>
          </p:nvPr>
        </p:nvSpPr>
        <p:spPr/>
        <p:txBody>
          <a:bodyPr/>
          <a:lstStyle/>
          <a:p>
            <a:r>
              <a:rPr lang="zh-CN" altLang="en-US" dirty="0">
                <a:cs typeface="+mn-ea"/>
              </a:rPr>
              <a:t>单击此处添加标题</a:t>
            </a:r>
            <a:endParaRPr lang="zh-CN" altLang="en-US" dirty="0">
              <a:ea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strips(upRight)">
                                      <p:cBhvr>
                                        <p:cTn id="7" dur="500"/>
                                        <p:tgtEl>
                                          <p:spTgt spid="30"/>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heel(1)">
                                      <p:cBhvr>
                                        <p:cTn id="11" dur="500"/>
                                        <p:tgtEl>
                                          <p:spTgt spid="25"/>
                                        </p:tgtEl>
                                      </p:cBhvr>
                                    </p:animEffect>
                                  </p:childTnLst>
                                </p:cTn>
                              </p:par>
                              <p:par>
                                <p:cTn id="12" presetID="21" presetClass="entr" presetSubtype="1" fill="hold" grpId="0"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heel(1)">
                                      <p:cBhvr>
                                        <p:cTn id="14" dur="500"/>
                                        <p:tgtEl>
                                          <p:spTgt spid="21"/>
                                        </p:tgtEl>
                                      </p:cBhvr>
                                    </p:animEffect>
                                  </p:childTnLst>
                                </p:cTn>
                              </p:par>
                            </p:childTnLst>
                          </p:cTn>
                        </p:par>
                        <p:par>
                          <p:cTn id="15" fill="hold">
                            <p:stCondLst>
                              <p:cond delay="1000"/>
                            </p:stCondLst>
                            <p:childTnLst>
                              <p:par>
                                <p:cTn id="16" presetID="12" presetClass="entr" presetSubtype="4" fill="hold" grpId="0" nodeType="afterEffect">
                                  <p:stCondLst>
                                    <p:cond delay="0"/>
                                  </p:stCondLst>
                                  <p:childTnLst>
                                    <p:set>
                                      <p:cBhvr>
                                        <p:cTn id="17" dur="1" fill="hold">
                                          <p:stCondLst>
                                            <p:cond delay="0"/>
                                          </p:stCondLst>
                                        </p:cTn>
                                        <p:tgtEl>
                                          <p:spTgt spid="33"/>
                                        </p:tgtEl>
                                        <p:attrNameLst>
                                          <p:attrName>style.visibility</p:attrName>
                                        </p:attrNameLst>
                                      </p:cBhvr>
                                      <p:to>
                                        <p:strVal val="visible"/>
                                      </p:to>
                                    </p:set>
                                    <p:anim calcmode="lin" valueType="num">
                                      <p:cBhvr additive="base">
                                        <p:cTn id="18" dur="500"/>
                                        <p:tgtEl>
                                          <p:spTgt spid="33"/>
                                        </p:tgtEl>
                                        <p:attrNameLst>
                                          <p:attrName>ppt_y</p:attrName>
                                        </p:attrNameLst>
                                      </p:cBhvr>
                                      <p:tavLst>
                                        <p:tav tm="0">
                                          <p:val>
                                            <p:strVal val="#ppt_y+#ppt_h*1.125000"/>
                                          </p:val>
                                        </p:tav>
                                        <p:tav tm="100000">
                                          <p:val>
                                            <p:strVal val="#ppt_y"/>
                                          </p:val>
                                        </p:tav>
                                      </p:tavLst>
                                    </p:anim>
                                    <p:animEffect transition="in" filter="wipe(up)">
                                      <p:cBhvr>
                                        <p:cTn id="19" dur="500"/>
                                        <p:tgtEl>
                                          <p:spTgt spid="33"/>
                                        </p:tgtEl>
                                      </p:cBhvr>
                                    </p:animEffect>
                                  </p:childTnLst>
                                </p:cTn>
                              </p:par>
                            </p:childTnLst>
                          </p:cTn>
                        </p:par>
                        <p:par>
                          <p:cTn id="20" fill="hold">
                            <p:stCondLst>
                              <p:cond delay="1500"/>
                            </p:stCondLst>
                            <p:childTnLst>
                              <p:par>
                                <p:cTn id="21" presetID="18" presetClass="entr" presetSubtype="3" fill="hold"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strips(upRight)">
                                      <p:cBhvr>
                                        <p:cTn id="23" dur="500"/>
                                        <p:tgtEl>
                                          <p:spTgt spid="29"/>
                                        </p:tgtEl>
                                      </p:cBhvr>
                                    </p:animEffect>
                                  </p:childTnLst>
                                </p:cTn>
                              </p:par>
                            </p:childTnLst>
                          </p:cTn>
                        </p:par>
                        <p:par>
                          <p:cTn id="24" fill="hold">
                            <p:stCondLst>
                              <p:cond delay="2000"/>
                            </p:stCondLst>
                            <p:childTnLst>
                              <p:par>
                                <p:cTn id="25" presetID="21" presetClass="entr" presetSubtype="1"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heel(1)">
                                      <p:cBhvr>
                                        <p:cTn id="27" dur="500"/>
                                        <p:tgtEl>
                                          <p:spTgt spid="22"/>
                                        </p:tgtEl>
                                      </p:cBhvr>
                                    </p:animEffect>
                                  </p:childTnLst>
                                </p:cTn>
                              </p:par>
                            </p:childTnLst>
                          </p:cTn>
                        </p:par>
                        <p:par>
                          <p:cTn id="28" fill="hold">
                            <p:stCondLst>
                              <p:cond delay="2500"/>
                            </p:stCondLst>
                            <p:childTnLst>
                              <p:par>
                                <p:cTn id="29" presetID="12" presetClass="entr" presetSubtype="1" fill="hold" grpId="0" nodeType="afterEffect">
                                  <p:stCondLst>
                                    <p:cond delay="0"/>
                                  </p:stCondLst>
                                  <p:childTnLst>
                                    <p:set>
                                      <p:cBhvr>
                                        <p:cTn id="30" dur="1" fill="hold">
                                          <p:stCondLst>
                                            <p:cond delay="0"/>
                                          </p:stCondLst>
                                        </p:cTn>
                                        <p:tgtEl>
                                          <p:spTgt spid="52"/>
                                        </p:tgtEl>
                                        <p:attrNameLst>
                                          <p:attrName>style.visibility</p:attrName>
                                        </p:attrNameLst>
                                      </p:cBhvr>
                                      <p:to>
                                        <p:strVal val="visible"/>
                                      </p:to>
                                    </p:set>
                                    <p:anim calcmode="lin" valueType="num">
                                      <p:cBhvr additive="base">
                                        <p:cTn id="31" dur="500"/>
                                        <p:tgtEl>
                                          <p:spTgt spid="52"/>
                                        </p:tgtEl>
                                        <p:attrNameLst>
                                          <p:attrName>ppt_y</p:attrName>
                                        </p:attrNameLst>
                                      </p:cBhvr>
                                      <p:tavLst>
                                        <p:tav tm="0">
                                          <p:val>
                                            <p:strVal val="#ppt_y-#ppt_h*1.125000"/>
                                          </p:val>
                                        </p:tav>
                                        <p:tav tm="100000">
                                          <p:val>
                                            <p:strVal val="#ppt_y"/>
                                          </p:val>
                                        </p:tav>
                                      </p:tavLst>
                                    </p:anim>
                                    <p:animEffect transition="in" filter="wipe(down)">
                                      <p:cBhvr>
                                        <p:cTn id="32" dur="500"/>
                                        <p:tgtEl>
                                          <p:spTgt spid="52"/>
                                        </p:tgtEl>
                                      </p:cBhvr>
                                    </p:animEffect>
                                  </p:childTnLst>
                                </p:cTn>
                              </p:par>
                              <p:par>
                                <p:cTn id="33" presetID="21" presetClass="entr" presetSubtype="1"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heel(1)">
                                      <p:cBhvr>
                                        <p:cTn id="35" dur="500"/>
                                        <p:tgtEl>
                                          <p:spTgt spid="26"/>
                                        </p:tgtEl>
                                      </p:cBhvr>
                                    </p:animEffect>
                                  </p:childTnLst>
                                </p:cTn>
                              </p:par>
                            </p:childTnLst>
                          </p:cTn>
                        </p:par>
                        <p:par>
                          <p:cTn id="36" fill="hold">
                            <p:stCondLst>
                              <p:cond delay="3000"/>
                            </p:stCondLst>
                            <p:childTnLst>
                              <p:par>
                                <p:cTn id="37" presetID="18" presetClass="entr" presetSubtype="6" fill="hold" nodeType="after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strips(downRight)">
                                      <p:cBhvr>
                                        <p:cTn id="39" dur="500"/>
                                        <p:tgtEl>
                                          <p:spTgt spid="31"/>
                                        </p:tgtEl>
                                      </p:cBhvr>
                                    </p:animEffect>
                                  </p:childTnLst>
                                </p:cTn>
                              </p:par>
                            </p:childTnLst>
                          </p:cTn>
                        </p:par>
                        <p:par>
                          <p:cTn id="40" fill="hold">
                            <p:stCondLst>
                              <p:cond delay="3500"/>
                            </p:stCondLst>
                            <p:childTnLst>
                              <p:par>
                                <p:cTn id="41" presetID="21" presetClass="entr" presetSubtype="1" fill="hold" grpId="0" nodeType="after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heel(1)">
                                      <p:cBhvr>
                                        <p:cTn id="43" dur="500"/>
                                        <p:tgtEl>
                                          <p:spTgt spid="27"/>
                                        </p:tgtEl>
                                      </p:cBhvr>
                                    </p:animEffect>
                                  </p:childTnLst>
                                </p:cTn>
                              </p:par>
                              <p:par>
                                <p:cTn id="44" presetID="21" presetClass="entr" presetSubtype="1" fill="hold" grpId="0"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wheel(1)">
                                      <p:cBhvr>
                                        <p:cTn id="46" dur="500"/>
                                        <p:tgtEl>
                                          <p:spTgt spid="23"/>
                                        </p:tgtEl>
                                      </p:cBhvr>
                                    </p:animEffect>
                                  </p:childTnLst>
                                </p:cTn>
                              </p:par>
                            </p:childTnLst>
                          </p:cTn>
                        </p:par>
                        <p:par>
                          <p:cTn id="47" fill="hold">
                            <p:stCondLst>
                              <p:cond delay="4000"/>
                            </p:stCondLst>
                            <p:childTnLst>
                              <p:par>
                                <p:cTn id="48" presetID="12" presetClass="entr" presetSubtype="4" fill="hold" grpId="0" nodeType="afterEffect">
                                  <p:stCondLst>
                                    <p:cond delay="0"/>
                                  </p:stCondLst>
                                  <p:childTnLst>
                                    <p:set>
                                      <p:cBhvr>
                                        <p:cTn id="49" dur="1" fill="hold">
                                          <p:stCondLst>
                                            <p:cond delay="0"/>
                                          </p:stCondLst>
                                        </p:cTn>
                                        <p:tgtEl>
                                          <p:spTgt spid="51"/>
                                        </p:tgtEl>
                                        <p:attrNameLst>
                                          <p:attrName>style.visibility</p:attrName>
                                        </p:attrNameLst>
                                      </p:cBhvr>
                                      <p:to>
                                        <p:strVal val="visible"/>
                                      </p:to>
                                    </p:set>
                                    <p:anim calcmode="lin" valueType="num">
                                      <p:cBhvr additive="base">
                                        <p:cTn id="50" dur="500"/>
                                        <p:tgtEl>
                                          <p:spTgt spid="51"/>
                                        </p:tgtEl>
                                        <p:attrNameLst>
                                          <p:attrName>ppt_y</p:attrName>
                                        </p:attrNameLst>
                                      </p:cBhvr>
                                      <p:tavLst>
                                        <p:tav tm="0">
                                          <p:val>
                                            <p:strVal val="#ppt_y+#ppt_h*1.125000"/>
                                          </p:val>
                                        </p:tav>
                                        <p:tav tm="100000">
                                          <p:val>
                                            <p:strVal val="#ppt_y"/>
                                          </p:val>
                                        </p:tav>
                                      </p:tavLst>
                                    </p:anim>
                                    <p:animEffect transition="in" filter="wipe(up)">
                                      <p:cBhvr>
                                        <p:cTn id="51" dur="500"/>
                                        <p:tgtEl>
                                          <p:spTgt spid="51"/>
                                        </p:tgtEl>
                                      </p:cBhvr>
                                    </p:animEffect>
                                  </p:childTnLst>
                                </p:cTn>
                              </p:par>
                            </p:childTnLst>
                          </p:cTn>
                        </p:par>
                        <p:par>
                          <p:cTn id="52" fill="hold">
                            <p:stCondLst>
                              <p:cond delay="4500"/>
                            </p:stCondLst>
                            <p:childTnLst>
                              <p:par>
                                <p:cTn id="53" presetID="18" presetClass="entr" presetSubtype="3" fill="hold" nodeType="after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strips(upRight)">
                                      <p:cBhvr>
                                        <p:cTn id="55" dur="500"/>
                                        <p:tgtEl>
                                          <p:spTgt spid="32"/>
                                        </p:tgtEl>
                                      </p:cBhvr>
                                    </p:animEffect>
                                  </p:childTnLst>
                                </p:cTn>
                              </p:par>
                            </p:childTnLst>
                          </p:cTn>
                        </p:par>
                        <p:par>
                          <p:cTn id="56" fill="hold">
                            <p:stCondLst>
                              <p:cond delay="5000"/>
                            </p:stCondLst>
                            <p:childTnLst>
                              <p:par>
                                <p:cTn id="57" presetID="21" presetClass="entr" presetSubtype="1" fill="hold" grpId="0" nodeType="after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wheel(1)">
                                      <p:cBhvr>
                                        <p:cTn id="59" dur="500"/>
                                        <p:tgtEl>
                                          <p:spTgt spid="28"/>
                                        </p:tgtEl>
                                      </p:cBhvr>
                                    </p:animEffect>
                                  </p:childTnLst>
                                </p:cTn>
                              </p:par>
                              <p:par>
                                <p:cTn id="60" presetID="21" presetClass="entr" presetSubtype="1" fill="hold" grpId="0" nodeType="with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wheel(1)">
                                      <p:cBhvr>
                                        <p:cTn id="62" dur="500"/>
                                        <p:tgtEl>
                                          <p:spTgt spid="24"/>
                                        </p:tgtEl>
                                      </p:cBhvr>
                                    </p:animEffect>
                                  </p:childTnLst>
                                </p:cTn>
                              </p:par>
                            </p:childTnLst>
                          </p:cTn>
                        </p:par>
                        <p:par>
                          <p:cTn id="63" fill="hold">
                            <p:stCondLst>
                              <p:cond delay="5500"/>
                            </p:stCondLst>
                            <p:childTnLst>
                              <p:par>
                                <p:cTn id="64" presetID="12" presetClass="entr" presetSubtype="1" fill="hold" grpId="0" nodeType="afterEffect">
                                  <p:stCondLst>
                                    <p:cond delay="0"/>
                                  </p:stCondLst>
                                  <p:childTnLst>
                                    <p:set>
                                      <p:cBhvr>
                                        <p:cTn id="65" dur="1" fill="hold">
                                          <p:stCondLst>
                                            <p:cond delay="0"/>
                                          </p:stCondLst>
                                        </p:cTn>
                                        <p:tgtEl>
                                          <p:spTgt spid="53"/>
                                        </p:tgtEl>
                                        <p:attrNameLst>
                                          <p:attrName>style.visibility</p:attrName>
                                        </p:attrNameLst>
                                      </p:cBhvr>
                                      <p:to>
                                        <p:strVal val="visible"/>
                                      </p:to>
                                    </p:set>
                                    <p:anim calcmode="lin" valueType="num">
                                      <p:cBhvr additive="base">
                                        <p:cTn id="66" dur="500"/>
                                        <p:tgtEl>
                                          <p:spTgt spid="53"/>
                                        </p:tgtEl>
                                        <p:attrNameLst>
                                          <p:attrName>ppt_y</p:attrName>
                                        </p:attrNameLst>
                                      </p:cBhvr>
                                      <p:tavLst>
                                        <p:tav tm="0">
                                          <p:val>
                                            <p:strVal val="#ppt_y-#ppt_h*1.125000"/>
                                          </p:val>
                                        </p:tav>
                                        <p:tav tm="100000">
                                          <p:val>
                                            <p:strVal val="#ppt_y"/>
                                          </p:val>
                                        </p:tav>
                                      </p:tavLst>
                                    </p:anim>
                                    <p:animEffect transition="in" filter="wipe(down)">
                                      <p:cBhvr>
                                        <p:cTn id="67" dur="500"/>
                                        <p:tgtEl>
                                          <p:spTgt spid="53"/>
                                        </p:tgtEl>
                                      </p:cBhvr>
                                    </p:animEffect>
                                  </p:childTnLst>
                                </p:cTn>
                              </p:par>
                            </p:childTnLst>
                          </p:cTn>
                        </p:par>
                        <p:par>
                          <p:cTn id="68" fill="hold">
                            <p:stCondLst>
                              <p:cond delay="6000"/>
                            </p:stCondLst>
                            <p:childTnLst>
                              <p:par>
                                <p:cTn id="69" presetID="22" presetClass="entr" presetSubtype="8" fill="hold" nodeType="afterEffect">
                                  <p:stCondLst>
                                    <p:cond delay="0"/>
                                  </p:stCondLst>
                                  <p:childTnLst>
                                    <p:set>
                                      <p:cBhvr>
                                        <p:cTn id="70" dur="1" fill="hold">
                                          <p:stCondLst>
                                            <p:cond delay="0"/>
                                          </p:stCondLst>
                                        </p:cTn>
                                        <p:tgtEl>
                                          <p:spTgt spid="54"/>
                                        </p:tgtEl>
                                        <p:attrNameLst>
                                          <p:attrName>style.visibility</p:attrName>
                                        </p:attrNameLst>
                                      </p:cBhvr>
                                      <p:to>
                                        <p:strVal val="visible"/>
                                      </p:to>
                                    </p:set>
                                    <p:animEffect transition="in" filter="wipe(left)">
                                      <p:cBhvr>
                                        <p:cTn id="71" dur="500"/>
                                        <p:tgtEl>
                                          <p:spTgt spid="54"/>
                                        </p:tgtEl>
                                      </p:cBhvr>
                                    </p:animEffect>
                                  </p:childTnLst>
                                </p:cTn>
                              </p:par>
                            </p:childTnLst>
                          </p:cTn>
                        </p:par>
                        <p:par>
                          <p:cTn id="72" fill="hold">
                            <p:stCondLst>
                              <p:cond delay="6500"/>
                            </p:stCondLst>
                            <p:childTnLst>
                              <p:par>
                                <p:cTn id="73" presetID="22" presetClass="entr" presetSubtype="1" fill="hold" grpId="0" nodeType="afterEffect">
                                  <p:stCondLst>
                                    <p:cond delay="0"/>
                                  </p:stCondLst>
                                  <p:childTnLst>
                                    <p:set>
                                      <p:cBhvr>
                                        <p:cTn id="74" dur="1" fill="hold">
                                          <p:stCondLst>
                                            <p:cond delay="0"/>
                                          </p:stCondLst>
                                        </p:cTn>
                                        <p:tgtEl>
                                          <p:spTgt spid="55"/>
                                        </p:tgtEl>
                                        <p:attrNameLst>
                                          <p:attrName>style.visibility</p:attrName>
                                        </p:attrNameLst>
                                      </p:cBhvr>
                                      <p:to>
                                        <p:strVal val="visible"/>
                                      </p:to>
                                    </p:set>
                                    <p:animEffect transition="in" filter="wipe(up)">
                                      <p:cBhvr>
                                        <p:cTn id="75" dur="500"/>
                                        <p:tgtEl>
                                          <p:spTgt spid="55"/>
                                        </p:tgtEl>
                                      </p:cBhvr>
                                    </p:animEffect>
                                  </p:childTnLst>
                                </p:cTn>
                              </p:par>
                            </p:childTnLst>
                          </p:cTn>
                        </p:par>
                        <p:par>
                          <p:cTn id="76" fill="hold">
                            <p:stCondLst>
                              <p:cond delay="7000"/>
                            </p:stCondLst>
                            <p:childTnLst>
                              <p:par>
                                <p:cTn id="77" presetID="10" presetClass="entr" presetSubtype="0" fill="hold" grpId="0" nodeType="afterEffect">
                                  <p:stCondLst>
                                    <p:cond delay="0"/>
                                  </p:stCondLst>
                                  <p:childTnLst>
                                    <p:set>
                                      <p:cBhvr>
                                        <p:cTn id="78" dur="1" fill="hold">
                                          <p:stCondLst>
                                            <p:cond delay="0"/>
                                          </p:stCondLst>
                                        </p:cTn>
                                        <p:tgtEl>
                                          <p:spTgt spid="56"/>
                                        </p:tgtEl>
                                        <p:attrNameLst>
                                          <p:attrName>style.visibility</p:attrName>
                                        </p:attrNameLst>
                                      </p:cBhvr>
                                      <p:to>
                                        <p:strVal val="visible"/>
                                      </p:to>
                                    </p:set>
                                    <p:animEffect transition="in" filter="fade">
                                      <p:cBhvr>
                                        <p:cTn id="79"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p:bldP spid="26" grpId="0"/>
      <p:bldP spid="27" grpId="0"/>
      <p:bldP spid="28" grpId="0"/>
      <p:bldP spid="33" grpId="0"/>
      <p:bldP spid="51" grpId="0"/>
      <p:bldP spid="52" grpId="0"/>
      <p:bldP spid="53" grpId="0"/>
      <p:bldP spid="55" grpId="0"/>
      <p:bldP spid="5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椭圆 5"/>
          <p:cNvSpPr/>
          <p:nvPr/>
        </p:nvSpPr>
        <p:spPr>
          <a:xfrm>
            <a:off x="1701155" y="3872278"/>
            <a:ext cx="2268771" cy="313268"/>
          </a:xfrm>
          <a:custGeom>
            <a:avLst/>
            <a:gdLst/>
            <a:ahLst/>
            <a:cxnLst/>
            <a:rect l="l" t="t" r="r" b="b"/>
            <a:pathLst>
              <a:path w="1701800" h="234951">
                <a:moveTo>
                  <a:pt x="819150" y="47134"/>
                </a:moveTo>
                <a:cubicBezTo>
                  <a:pt x="781457" y="47134"/>
                  <a:pt x="750901" y="77690"/>
                  <a:pt x="750901" y="115383"/>
                </a:cubicBezTo>
                <a:cubicBezTo>
                  <a:pt x="750901" y="153076"/>
                  <a:pt x="781457" y="183632"/>
                  <a:pt x="819150" y="183632"/>
                </a:cubicBezTo>
                <a:cubicBezTo>
                  <a:pt x="856843" y="183632"/>
                  <a:pt x="887399" y="153076"/>
                  <a:pt x="887399" y="115383"/>
                </a:cubicBezTo>
                <a:cubicBezTo>
                  <a:pt x="887399" y="77690"/>
                  <a:pt x="856843" y="47134"/>
                  <a:pt x="819150" y="47134"/>
                </a:cubicBezTo>
                <a:close/>
                <a:moveTo>
                  <a:pt x="0" y="0"/>
                </a:moveTo>
                <a:lnTo>
                  <a:pt x="1584325" y="0"/>
                </a:lnTo>
                <a:lnTo>
                  <a:pt x="1701800" y="117476"/>
                </a:lnTo>
                <a:lnTo>
                  <a:pt x="1584325" y="234951"/>
                </a:lnTo>
                <a:lnTo>
                  <a:pt x="0" y="234951"/>
                </a:lnTo>
                <a:lnTo>
                  <a:pt x="117476" y="117476"/>
                </a:lnTo>
                <a:close/>
              </a:path>
            </a:pathLst>
          </a:cu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lumMod val="50000"/>
                  <a:lumOff val="50000"/>
                </a:schemeClr>
              </a:solidFill>
              <a:latin typeface="+mn-ea"/>
              <a:cs typeface="+mn-ea"/>
            </a:endParaRPr>
          </a:p>
        </p:txBody>
      </p:sp>
      <p:sp>
        <p:nvSpPr>
          <p:cNvPr id="35" name="椭圆 5"/>
          <p:cNvSpPr/>
          <p:nvPr/>
        </p:nvSpPr>
        <p:spPr>
          <a:xfrm>
            <a:off x="3969926" y="3872278"/>
            <a:ext cx="2268771" cy="313268"/>
          </a:xfrm>
          <a:custGeom>
            <a:avLst/>
            <a:gdLst/>
            <a:ahLst/>
            <a:cxnLst/>
            <a:rect l="l" t="t" r="r" b="b"/>
            <a:pathLst>
              <a:path w="1701800" h="234951">
                <a:moveTo>
                  <a:pt x="819150" y="47134"/>
                </a:moveTo>
                <a:cubicBezTo>
                  <a:pt x="781457" y="47134"/>
                  <a:pt x="750901" y="77690"/>
                  <a:pt x="750901" y="115383"/>
                </a:cubicBezTo>
                <a:cubicBezTo>
                  <a:pt x="750901" y="153076"/>
                  <a:pt x="781457" y="183632"/>
                  <a:pt x="819150" y="183632"/>
                </a:cubicBezTo>
                <a:cubicBezTo>
                  <a:pt x="856843" y="183632"/>
                  <a:pt x="887399" y="153076"/>
                  <a:pt x="887399" y="115383"/>
                </a:cubicBezTo>
                <a:cubicBezTo>
                  <a:pt x="887399" y="77690"/>
                  <a:pt x="856843" y="47134"/>
                  <a:pt x="819150" y="47134"/>
                </a:cubicBezTo>
                <a:close/>
                <a:moveTo>
                  <a:pt x="0" y="0"/>
                </a:moveTo>
                <a:lnTo>
                  <a:pt x="1584325" y="0"/>
                </a:lnTo>
                <a:lnTo>
                  <a:pt x="1701800" y="117476"/>
                </a:lnTo>
                <a:lnTo>
                  <a:pt x="1584325" y="234951"/>
                </a:lnTo>
                <a:lnTo>
                  <a:pt x="0" y="234951"/>
                </a:lnTo>
                <a:lnTo>
                  <a:pt x="117476" y="117476"/>
                </a:lnTo>
                <a:close/>
              </a:path>
            </a:pathLst>
          </a:custGeom>
          <a:solidFill>
            <a:schemeClr val="accent4">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lumMod val="50000"/>
                  <a:lumOff val="50000"/>
                </a:schemeClr>
              </a:solidFill>
              <a:latin typeface="+mn-ea"/>
              <a:cs typeface="+mn-ea"/>
            </a:endParaRPr>
          </a:p>
        </p:txBody>
      </p:sp>
      <p:sp>
        <p:nvSpPr>
          <p:cNvPr id="36" name="椭圆 5"/>
          <p:cNvSpPr/>
          <p:nvPr/>
        </p:nvSpPr>
        <p:spPr>
          <a:xfrm>
            <a:off x="6238698" y="3872278"/>
            <a:ext cx="2268771" cy="313268"/>
          </a:xfrm>
          <a:custGeom>
            <a:avLst/>
            <a:gdLst/>
            <a:ahLst/>
            <a:cxnLst/>
            <a:rect l="l" t="t" r="r" b="b"/>
            <a:pathLst>
              <a:path w="1701800" h="234951">
                <a:moveTo>
                  <a:pt x="819150" y="47134"/>
                </a:moveTo>
                <a:cubicBezTo>
                  <a:pt x="781457" y="47134"/>
                  <a:pt x="750901" y="77690"/>
                  <a:pt x="750901" y="115383"/>
                </a:cubicBezTo>
                <a:cubicBezTo>
                  <a:pt x="750901" y="153076"/>
                  <a:pt x="781457" y="183632"/>
                  <a:pt x="819150" y="183632"/>
                </a:cubicBezTo>
                <a:cubicBezTo>
                  <a:pt x="856843" y="183632"/>
                  <a:pt x="887399" y="153076"/>
                  <a:pt x="887399" y="115383"/>
                </a:cubicBezTo>
                <a:cubicBezTo>
                  <a:pt x="887399" y="77690"/>
                  <a:pt x="856843" y="47134"/>
                  <a:pt x="819150" y="47134"/>
                </a:cubicBezTo>
                <a:close/>
                <a:moveTo>
                  <a:pt x="0" y="0"/>
                </a:moveTo>
                <a:lnTo>
                  <a:pt x="1584325" y="0"/>
                </a:lnTo>
                <a:lnTo>
                  <a:pt x="1701800" y="117476"/>
                </a:lnTo>
                <a:lnTo>
                  <a:pt x="1584325" y="234951"/>
                </a:lnTo>
                <a:lnTo>
                  <a:pt x="0" y="234951"/>
                </a:lnTo>
                <a:lnTo>
                  <a:pt x="117476" y="117476"/>
                </a:lnTo>
                <a:close/>
              </a:path>
            </a:pathLst>
          </a:cu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lumMod val="50000"/>
                  <a:lumOff val="50000"/>
                </a:schemeClr>
              </a:solidFill>
              <a:latin typeface="+mn-ea"/>
              <a:cs typeface="+mn-ea"/>
            </a:endParaRPr>
          </a:p>
        </p:txBody>
      </p:sp>
      <p:sp>
        <p:nvSpPr>
          <p:cNvPr id="37" name="椭圆 5"/>
          <p:cNvSpPr/>
          <p:nvPr/>
        </p:nvSpPr>
        <p:spPr>
          <a:xfrm>
            <a:off x="8507469" y="3872278"/>
            <a:ext cx="2268771" cy="313268"/>
          </a:xfrm>
          <a:custGeom>
            <a:avLst/>
            <a:gdLst/>
            <a:ahLst/>
            <a:cxnLst/>
            <a:rect l="l" t="t" r="r" b="b"/>
            <a:pathLst>
              <a:path w="1701800" h="234951">
                <a:moveTo>
                  <a:pt x="819150" y="47134"/>
                </a:moveTo>
                <a:cubicBezTo>
                  <a:pt x="781457" y="47134"/>
                  <a:pt x="750901" y="77690"/>
                  <a:pt x="750901" y="115383"/>
                </a:cubicBezTo>
                <a:cubicBezTo>
                  <a:pt x="750901" y="153076"/>
                  <a:pt x="781457" y="183632"/>
                  <a:pt x="819150" y="183632"/>
                </a:cubicBezTo>
                <a:cubicBezTo>
                  <a:pt x="856843" y="183632"/>
                  <a:pt x="887399" y="153076"/>
                  <a:pt x="887399" y="115383"/>
                </a:cubicBezTo>
                <a:cubicBezTo>
                  <a:pt x="887399" y="77690"/>
                  <a:pt x="856843" y="47134"/>
                  <a:pt x="819150" y="47134"/>
                </a:cubicBezTo>
                <a:close/>
                <a:moveTo>
                  <a:pt x="0" y="0"/>
                </a:moveTo>
                <a:lnTo>
                  <a:pt x="1584325" y="0"/>
                </a:lnTo>
                <a:lnTo>
                  <a:pt x="1701800" y="117476"/>
                </a:lnTo>
                <a:lnTo>
                  <a:pt x="1584325" y="234951"/>
                </a:lnTo>
                <a:lnTo>
                  <a:pt x="0" y="234951"/>
                </a:lnTo>
                <a:lnTo>
                  <a:pt x="117476" y="117476"/>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lumMod val="50000"/>
                  <a:lumOff val="50000"/>
                </a:schemeClr>
              </a:solidFill>
              <a:latin typeface="+mn-ea"/>
              <a:cs typeface="+mn-ea"/>
            </a:endParaRPr>
          </a:p>
        </p:txBody>
      </p:sp>
      <p:pic>
        <p:nvPicPr>
          <p:cNvPr id="38" name="Picture 2"/>
          <p:cNvPicPr>
            <a:picLocks noChangeAspect="1" noChangeArrowheads="1"/>
          </p:cNvPicPr>
          <p:nvPr/>
        </p:nvPicPr>
        <p:blipFill>
          <a:blip r:embed="rId1"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9171815" y="2359824"/>
            <a:ext cx="863888" cy="8640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6908486" y="4849580"/>
            <a:ext cx="863888" cy="864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6"/>
          <p:cNvPicPr>
            <a:picLocks noChangeAspect="1" noChangeArrowheads="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4642681" y="2359824"/>
            <a:ext cx="863888" cy="86400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7"/>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2345547" y="4849580"/>
            <a:ext cx="863888" cy="864000"/>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p:cNvSpPr txBox="1"/>
          <p:nvPr/>
        </p:nvSpPr>
        <p:spPr>
          <a:xfrm>
            <a:off x="1815439" y="3243384"/>
            <a:ext cx="2092608" cy="615553"/>
          </a:xfrm>
          <a:prstGeom prst="rect">
            <a:avLst/>
          </a:prstGeom>
          <a:noFill/>
          <a:ln>
            <a:noFill/>
          </a:ln>
        </p:spPr>
        <p:txBody>
          <a:bodyPr wrap="none" lIns="121908" tIns="60954" rIns="121908" bIns="60954" rtlCol="0">
            <a:spAutoFit/>
          </a:bodyPr>
          <a:lstStyle/>
          <a:p>
            <a:r>
              <a:rPr lang="zh-CN" altLang="en-US" sz="1600" dirty="0">
                <a:solidFill>
                  <a:schemeClr val="tx1">
                    <a:lumMod val="50000"/>
                    <a:lumOff val="50000"/>
                  </a:schemeClr>
                </a:solidFill>
                <a:latin typeface="+mn-ea"/>
                <a:cs typeface="+mn-ea"/>
              </a:rPr>
              <a:t>点击添加文字内容，</a:t>
            </a:r>
            <a:endParaRPr lang="en-US" altLang="zh-CN" sz="1600" dirty="0">
              <a:solidFill>
                <a:schemeClr val="tx1">
                  <a:lumMod val="50000"/>
                  <a:lumOff val="50000"/>
                </a:schemeClr>
              </a:solidFill>
              <a:latin typeface="+mn-ea"/>
              <a:cs typeface="+mn-ea"/>
            </a:endParaRPr>
          </a:p>
          <a:p>
            <a:r>
              <a:rPr lang="zh-CN" altLang="en-US" sz="1600" dirty="0">
                <a:solidFill>
                  <a:schemeClr val="tx1">
                    <a:lumMod val="50000"/>
                    <a:lumOff val="50000"/>
                  </a:schemeClr>
                </a:solidFill>
                <a:latin typeface="+mn-ea"/>
                <a:cs typeface="+mn-ea"/>
              </a:rPr>
              <a:t>内容简要详尽。</a:t>
            </a:r>
            <a:endParaRPr lang="zh-CN" altLang="en-US" sz="1600" dirty="0">
              <a:solidFill>
                <a:schemeClr val="tx1">
                  <a:lumMod val="50000"/>
                  <a:lumOff val="50000"/>
                </a:schemeClr>
              </a:solidFill>
              <a:latin typeface="+mn-ea"/>
              <a:cs typeface="+mn-ea"/>
            </a:endParaRPr>
          </a:p>
        </p:txBody>
      </p:sp>
      <p:sp>
        <p:nvSpPr>
          <p:cNvPr id="48" name="TextBox 47"/>
          <p:cNvSpPr txBox="1"/>
          <p:nvPr/>
        </p:nvSpPr>
        <p:spPr>
          <a:xfrm>
            <a:off x="3982623" y="4169870"/>
            <a:ext cx="2092608" cy="615553"/>
          </a:xfrm>
          <a:prstGeom prst="rect">
            <a:avLst/>
          </a:prstGeom>
          <a:noFill/>
          <a:ln>
            <a:noFill/>
          </a:ln>
        </p:spPr>
        <p:txBody>
          <a:bodyPr wrap="none" lIns="121908" tIns="60954" rIns="121908" bIns="60954" rtlCol="0">
            <a:spAutoFit/>
          </a:bodyPr>
          <a:lstStyle/>
          <a:p>
            <a:r>
              <a:rPr lang="zh-CN" altLang="en-US" sz="1600" dirty="0">
                <a:solidFill>
                  <a:schemeClr val="tx1">
                    <a:lumMod val="50000"/>
                    <a:lumOff val="50000"/>
                  </a:schemeClr>
                </a:solidFill>
                <a:latin typeface="+mn-ea"/>
                <a:cs typeface="+mn-ea"/>
              </a:rPr>
              <a:t>点击添加文字内容，</a:t>
            </a:r>
            <a:endParaRPr lang="en-US" altLang="zh-CN" sz="1600" dirty="0">
              <a:solidFill>
                <a:schemeClr val="tx1">
                  <a:lumMod val="50000"/>
                  <a:lumOff val="50000"/>
                </a:schemeClr>
              </a:solidFill>
              <a:latin typeface="+mn-ea"/>
              <a:cs typeface="+mn-ea"/>
            </a:endParaRPr>
          </a:p>
          <a:p>
            <a:r>
              <a:rPr lang="zh-CN" altLang="en-US" sz="1600" dirty="0">
                <a:solidFill>
                  <a:schemeClr val="tx1">
                    <a:lumMod val="50000"/>
                    <a:lumOff val="50000"/>
                  </a:schemeClr>
                </a:solidFill>
                <a:latin typeface="+mn-ea"/>
                <a:cs typeface="+mn-ea"/>
              </a:rPr>
              <a:t>内容简要详尽。</a:t>
            </a:r>
            <a:endParaRPr lang="zh-CN" altLang="en-US" sz="1600" dirty="0">
              <a:solidFill>
                <a:schemeClr val="tx1">
                  <a:lumMod val="50000"/>
                  <a:lumOff val="50000"/>
                </a:schemeClr>
              </a:solidFill>
              <a:latin typeface="+mn-ea"/>
              <a:cs typeface="+mn-ea"/>
            </a:endParaRPr>
          </a:p>
        </p:txBody>
      </p:sp>
      <p:sp>
        <p:nvSpPr>
          <p:cNvPr id="49" name="TextBox 48"/>
          <p:cNvSpPr txBox="1"/>
          <p:nvPr/>
        </p:nvSpPr>
        <p:spPr>
          <a:xfrm>
            <a:off x="6325972" y="3243384"/>
            <a:ext cx="2092608" cy="615553"/>
          </a:xfrm>
          <a:prstGeom prst="rect">
            <a:avLst/>
          </a:prstGeom>
          <a:noFill/>
          <a:ln>
            <a:noFill/>
          </a:ln>
        </p:spPr>
        <p:txBody>
          <a:bodyPr wrap="none" lIns="121908" tIns="60954" rIns="121908" bIns="60954" rtlCol="0">
            <a:spAutoFit/>
          </a:bodyPr>
          <a:lstStyle/>
          <a:p>
            <a:r>
              <a:rPr lang="zh-CN" altLang="en-US" sz="1600" dirty="0">
                <a:solidFill>
                  <a:schemeClr val="tx1">
                    <a:lumMod val="50000"/>
                    <a:lumOff val="50000"/>
                  </a:schemeClr>
                </a:solidFill>
                <a:latin typeface="+mn-ea"/>
                <a:cs typeface="+mn-ea"/>
              </a:rPr>
              <a:t>点击添加文字内容，</a:t>
            </a:r>
            <a:endParaRPr lang="en-US" altLang="zh-CN" sz="1600" dirty="0">
              <a:solidFill>
                <a:schemeClr val="tx1">
                  <a:lumMod val="50000"/>
                  <a:lumOff val="50000"/>
                </a:schemeClr>
              </a:solidFill>
              <a:latin typeface="+mn-ea"/>
              <a:cs typeface="+mn-ea"/>
            </a:endParaRPr>
          </a:p>
          <a:p>
            <a:r>
              <a:rPr lang="zh-CN" altLang="en-US" sz="1600" dirty="0">
                <a:solidFill>
                  <a:schemeClr val="tx1">
                    <a:lumMod val="50000"/>
                    <a:lumOff val="50000"/>
                  </a:schemeClr>
                </a:solidFill>
                <a:latin typeface="+mn-ea"/>
                <a:cs typeface="+mn-ea"/>
              </a:rPr>
              <a:t>内容简要详尽。</a:t>
            </a:r>
            <a:endParaRPr lang="zh-CN" altLang="en-US" sz="1600" dirty="0">
              <a:solidFill>
                <a:schemeClr val="tx1">
                  <a:lumMod val="50000"/>
                  <a:lumOff val="50000"/>
                </a:schemeClr>
              </a:solidFill>
              <a:latin typeface="+mn-ea"/>
              <a:cs typeface="+mn-ea"/>
            </a:endParaRPr>
          </a:p>
        </p:txBody>
      </p:sp>
      <p:sp>
        <p:nvSpPr>
          <p:cNvPr id="50" name="TextBox 49"/>
          <p:cNvSpPr txBox="1"/>
          <p:nvPr/>
        </p:nvSpPr>
        <p:spPr>
          <a:xfrm>
            <a:off x="8493156" y="4169870"/>
            <a:ext cx="2092608" cy="615553"/>
          </a:xfrm>
          <a:prstGeom prst="rect">
            <a:avLst/>
          </a:prstGeom>
          <a:noFill/>
          <a:ln>
            <a:noFill/>
          </a:ln>
        </p:spPr>
        <p:txBody>
          <a:bodyPr wrap="none" lIns="121908" tIns="60954" rIns="121908" bIns="60954" rtlCol="0">
            <a:spAutoFit/>
          </a:bodyPr>
          <a:lstStyle/>
          <a:p>
            <a:r>
              <a:rPr lang="zh-CN" altLang="en-US" sz="1600" dirty="0">
                <a:solidFill>
                  <a:schemeClr val="tx1">
                    <a:lumMod val="50000"/>
                    <a:lumOff val="50000"/>
                  </a:schemeClr>
                </a:solidFill>
                <a:latin typeface="+mn-ea"/>
                <a:cs typeface="+mn-ea"/>
              </a:rPr>
              <a:t>点击添加文字内容，</a:t>
            </a:r>
            <a:endParaRPr lang="en-US" altLang="zh-CN" sz="1600" dirty="0">
              <a:solidFill>
                <a:schemeClr val="tx1">
                  <a:lumMod val="50000"/>
                  <a:lumOff val="50000"/>
                </a:schemeClr>
              </a:solidFill>
              <a:latin typeface="+mn-ea"/>
              <a:cs typeface="+mn-ea"/>
            </a:endParaRPr>
          </a:p>
          <a:p>
            <a:r>
              <a:rPr lang="zh-CN" altLang="en-US" sz="1600" dirty="0">
                <a:solidFill>
                  <a:schemeClr val="tx1">
                    <a:lumMod val="50000"/>
                    <a:lumOff val="50000"/>
                  </a:schemeClr>
                </a:solidFill>
                <a:latin typeface="+mn-ea"/>
                <a:cs typeface="+mn-ea"/>
              </a:rPr>
              <a:t>内容简要详尽。</a:t>
            </a:r>
            <a:endParaRPr lang="zh-CN" altLang="en-US" sz="1600" dirty="0">
              <a:solidFill>
                <a:schemeClr val="tx1">
                  <a:lumMod val="50000"/>
                  <a:lumOff val="50000"/>
                </a:schemeClr>
              </a:solidFill>
              <a:latin typeface="+mn-ea"/>
              <a:cs typeface="+mn-ea"/>
            </a:endParaRPr>
          </a:p>
        </p:txBody>
      </p:sp>
      <p:cxnSp>
        <p:nvCxnSpPr>
          <p:cNvPr id="56" name="直接连接符 55"/>
          <p:cNvCxnSpPr/>
          <p:nvPr/>
        </p:nvCxnSpPr>
        <p:spPr>
          <a:xfrm flipV="1">
            <a:off x="2777491" y="4234506"/>
            <a:ext cx="0" cy="550916"/>
          </a:xfrm>
          <a:prstGeom prst="line">
            <a:avLst/>
          </a:prstGeom>
          <a:ln w="381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flipV="1">
            <a:off x="7339728" y="4236053"/>
            <a:ext cx="0" cy="550916"/>
          </a:xfrm>
          <a:prstGeom prst="line">
            <a:avLst/>
          </a:prstGeom>
          <a:ln w="381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flipV="1">
            <a:off x="5070387" y="3282621"/>
            <a:ext cx="0" cy="550916"/>
          </a:xfrm>
          <a:prstGeom prst="line">
            <a:avLst/>
          </a:prstGeom>
          <a:ln w="381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flipV="1">
            <a:off x="9607227" y="3284167"/>
            <a:ext cx="0" cy="550916"/>
          </a:xfrm>
          <a:prstGeom prst="line">
            <a:avLst/>
          </a:prstGeom>
          <a:ln w="381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12808217" y="8272252"/>
            <a:ext cx="2147358" cy="707874"/>
          </a:xfrm>
          <a:prstGeom prst="rect">
            <a:avLst/>
          </a:prstGeom>
          <a:noFill/>
        </p:spPr>
        <p:txBody>
          <a:bodyPr wrap="none" lIns="121908" tIns="60954" rIns="121908" bIns="60954" rtlCol="0">
            <a:spAutoFit/>
          </a:bodyPr>
          <a:lstStyle/>
          <a:p>
            <a:r>
              <a:rPr lang="en-US" altLang="zh-CN" sz="1900" dirty="0">
                <a:solidFill>
                  <a:schemeClr val="bg1"/>
                </a:solidFill>
                <a:latin typeface="+mn-ea"/>
                <a:cs typeface="+mn-ea"/>
              </a:rPr>
              <a:t>0.5 </a:t>
            </a:r>
            <a:r>
              <a:rPr lang="zh-CN" altLang="en-US" sz="1900" dirty="0">
                <a:solidFill>
                  <a:schemeClr val="bg1"/>
                </a:solidFill>
                <a:latin typeface="+mn-ea"/>
                <a:cs typeface="+mn-ea"/>
              </a:rPr>
              <a:t>秒延迟符，无</a:t>
            </a:r>
            <a:endParaRPr lang="en-US" altLang="zh-CN" sz="1900" dirty="0">
              <a:solidFill>
                <a:schemeClr val="bg1"/>
              </a:solidFill>
              <a:latin typeface="+mn-ea"/>
              <a:cs typeface="+mn-ea"/>
            </a:endParaRPr>
          </a:p>
          <a:p>
            <a:r>
              <a:rPr lang="zh-CN" altLang="en-US" sz="1900" dirty="0">
                <a:solidFill>
                  <a:schemeClr val="bg1"/>
                </a:solidFill>
                <a:latin typeface="+mn-ea"/>
                <a:cs typeface="+mn-ea"/>
              </a:rPr>
              <a:t>意义，可删除</a:t>
            </a:r>
            <a:r>
              <a:rPr lang="en-US" altLang="zh-CN" sz="1900" dirty="0">
                <a:solidFill>
                  <a:schemeClr val="bg1"/>
                </a:solidFill>
                <a:latin typeface="+mn-ea"/>
                <a:cs typeface="+mn-ea"/>
              </a:rPr>
              <a:t>.</a:t>
            </a:r>
            <a:endParaRPr lang="zh-CN" altLang="en-US" sz="1900" dirty="0">
              <a:solidFill>
                <a:schemeClr val="bg1"/>
              </a:solidFill>
              <a:latin typeface="+mn-ea"/>
              <a:cs typeface="+mn-ea"/>
            </a:endParaRPr>
          </a:p>
        </p:txBody>
      </p:sp>
      <p:sp>
        <p:nvSpPr>
          <p:cNvPr id="2" name="标题 1"/>
          <p:cNvSpPr>
            <a:spLocks noGrp="1"/>
          </p:cNvSpPr>
          <p:nvPr>
            <p:ph type="title"/>
          </p:nvPr>
        </p:nvSpPr>
        <p:spPr/>
        <p:txBody>
          <a:bodyPr/>
          <a:lstStyle/>
          <a:p>
            <a:r>
              <a:rPr lang="zh-CN" altLang="en-US" dirty="0">
                <a:cs typeface="+mn-ea"/>
              </a:rPr>
              <a:t>单击此处添加标题</a:t>
            </a:r>
            <a:endParaRPr lang="zh-CN" altLang="en-US" dirty="0">
              <a:ea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wipe(down)">
                                      <p:cBhvr>
                                        <p:cTn id="11" dur="500"/>
                                        <p:tgtEl>
                                          <p:spTgt spid="47"/>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56"/>
                                        </p:tgtEl>
                                        <p:attrNameLst>
                                          <p:attrName>style.visibility</p:attrName>
                                        </p:attrNameLst>
                                      </p:cBhvr>
                                      <p:to>
                                        <p:strVal val="visible"/>
                                      </p:to>
                                    </p:set>
                                    <p:animEffect transition="in" filter="wipe(up)">
                                      <p:cBhvr>
                                        <p:cTn id="15" dur="500"/>
                                        <p:tgtEl>
                                          <p:spTgt spid="56"/>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wipe(up)">
                                      <p:cBhvr>
                                        <p:cTn id="19" dur="500"/>
                                        <p:tgtEl>
                                          <p:spTgt spid="46"/>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wipe(left)">
                                      <p:cBhvr>
                                        <p:cTn id="23" dur="500"/>
                                        <p:tgtEl>
                                          <p:spTgt spid="35"/>
                                        </p:tgtEl>
                                      </p:cBhvr>
                                    </p:animEffect>
                                  </p:childTnLst>
                                </p:cTn>
                              </p:par>
                            </p:childTnLst>
                          </p:cTn>
                        </p:par>
                        <p:par>
                          <p:cTn id="24" fill="hold">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wipe(up)">
                                      <p:cBhvr>
                                        <p:cTn id="27" dur="500"/>
                                        <p:tgtEl>
                                          <p:spTgt spid="48"/>
                                        </p:tgtEl>
                                      </p:cBhvr>
                                    </p:animEffect>
                                  </p:childTnLst>
                                </p:cTn>
                              </p:par>
                            </p:childTnLst>
                          </p:cTn>
                        </p:par>
                        <p:par>
                          <p:cTn id="28" fill="hold">
                            <p:stCondLst>
                              <p:cond delay="3000"/>
                            </p:stCondLst>
                            <p:childTnLst>
                              <p:par>
                                <p:cTn id="29" presetID="22" presetClass="entr" presetSubtype="4"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wipe(down)">
                                      <p:cBhvr>
                                        <p:cTn id="31" dur="500"/>
                                        <p:tgtEl>
                                          <p:spTgt spid="58"/>
                                        </p:tgtEl>
                                      </p:cBhvr>
                                    </p:animEffect>
                                  </p:childTnLst>
                                </p:cTn>
                              </p:par>
                            </p:childTnLst>
                          </p:cTn>
                        </p:par>
                        <p:par>
                          <p:cTn id="32" fill="hold">
                            <p:stCondLst>
                              <p:cond delay="3500"/>
                            </p:stCondLst>
                            <p:childTnLst>
                              <p:par>
                                <p:cTn id="33" presetID="22" presetClass="entr" presetSubtype="4" fill="hold" nodeType="after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wipe(down)">
                                      <p:cBhvr>
                                        <p:cTn id="35" dur="500"/>
                                        <p:tgtEl>
                                          <p:spTgt spid="40"/>
                                        </p:tgtEl>
                                      </p:cBhvr>
                                    </p:animEffect>
                                  </p:childTnLst>
                                </p:cTn>
                              </p:par>
                            </p:childTnLst>
                          </p:cTn>
                        </p:par>
                        <p:par>
                          <p:cTn id="36" fill="hold">
                            <p:stCondLst>
                              <p:cond delay="4000"/>
                            </p:stCondLst>
                            <p:childTnLst>
                              <p:par>
                                <p:cTn id="37" presetID="22" presetClass="entr" presetSubtype="8" fill="hold" grpId="0" nodeType="after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wipe(left)">
                                      <p:cBhvr>
                                        <p:cTn id="39" dur="500"/>
                                        <p:tgtEl>
                                          <p:spTgt spid="36"/>
                                        </p:tgtEl>
                                      </p:cBhvr>
                                    </p:animEffect>
                                  </p:childTnLst>
                                </p:cTn>
                              </p:par>
                            </p:childTnLst>
                          </p:cTn>
                        </p:par>
                        <p:par>
                          <p:cTn id="40" fill="hold">
                            <p:stCondLst>
                              <p:cond delay="4500"/>
                            </p:stCondLst>
                            <p:childTnLst>
                              <p:par>
                                <p:cTn id="41" presetID="22" presetClass="entr" presetSubtype="4" fill="hold" grpId="0" nodeType="afterEffect">
                                  <p:stCondLst>
                                    <p:cond delay="0"/>
                                  </p:stCondLst>
                                  <p:childTnLst>
                                    <p:set>
                                      <p:cBhvr>
                                        <p:cTn id="42" dur="1" fill="hold">
                                          <p:stCondLst>
                                            <p:cond delay="0"/>
                                          </p:stCondLst>
                                        </p:cTn>
                                        <p:tgtEl>
                                          <p:spTgt spid="49"/>
                                        </p:tgtEl>
                                        <p:attrNameLst>
                                          <p:attrName>style.visibility</p:attrName>
                                        </p:attrNameLst>
                                      </p:cBhvr>
                                      <p:to>
                                        <p:strVal val="visible"/>
                                      </p:to>
                                    </p:set>
                                    <p:animEffect transition="in" filter="wipe(down)">
                                      <p:cBhvr>
                                        <p:cTn id="43" dur="500"/>
                                        <p:tgtEl>
                                          <p:spTgt spid="49"/>
                                        </p:tgtEl>
                                      </p:cBhvr>
                                    </p:animEffect>
                                  </p:childTnLst>
                                </p:cTn>
                              </p:par>
                            </p:childTnLst>
                          </p:cTn>
                        </p:par>
                        <p:par>
                          <p:cTn id="44" fill="hold">
                            <p:stCondLst>
                              <p:cond delay="5000"/>
                            </p:stCondLst>
                            <p:childTnLst>
                              <p:par>
                                <p:cTn id="45" presetID="22" presetClass="entr" presetSubtype="1" fill="hold" nodeType="afterEffect">
                                  <p:stCondLst>
                                    <p:cond delay="0"/>
                                  </p:stCondLst>
                                  <p:childTnLst>
                                    <p:set>
                                      <p:cBhvr>
                                        <p:cTn id="46" dur="1" fill="hold">
                                          <p:stCondLst>
                                            <p:cond delay="0"/>
                                          </p:stCondLst>
                                        </p:cTn>
                                        <p:tgtEl>
                                          <p:spTgt spid="57"/>
                                        </p:tgtEl>
                                        <p:attrNameLst>
                                          <p:attrName>style.visibility</p:attrName>
                                        </p:attrNameLst>
                                      </p:cBhvr>
                                      <p:to>
                                        <p:strVal val="visible"/>
                                      </p:to>
                                    </p:set>
                                    <p:animEffect transition="in" filter="wipe(up)">
                                      <p:cBhvr>
                                        <p:cTn id="47" dur="500"/>
                                        <p:tgtEl>
                                          <p:spTgt spid="57"/>
                                        </p:tgtEl>
                                      </p:cBhvr>
                                    </p:animEffect>
                                  </p:childTnLst>
                                </p:cTn>
                              </p:par>
                            </p:childTnLst>
                          </p:cTn>
                        </p:par>
                        <p:par>
                          <p:cTn id="48" fill="hold">
                            <p:stCondLst>
                              <p:cond delay="5500"/>
                            </p:stCondLst>
                            <p:childTnLst>
                              <p:par>
                                <p:cTn id="49" presetID="22" presetClass="entr" presetSubtype="1" fill="hold" nodeType="after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wipe(up)">
                                      <p:cBhvr>
                                        <p:cTn id="51" dur="500"/>
                                        <p:tgtEl>
                                          <p:spTgt spid="39"/>
                                        </p:tgtEl>
                                      </p:cBhvr>
                                    </p:animEffect>
                                  </p:childTnLst>
                                </p:cTn>
                              </p:par>
                            </p:childTnLst>
                          </p:cTn>
                        </p:par>
                        <p:par>
                          <p:cTn id="52" fill="hold">
                            <p:stCondLst>
                              <p:cond delay="6000"/>
                            </p:stCondLst>
                            <p:childTnLst>
                              <p:par>
                                <p:cTn id="53" presetID="22" presetClass="entr" presetSubtype="8" fill="hold" grpId="0" nodeType="after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wipe(left)">
                                      <p:cBhvr>
                                        <p:cTn id="55" dur="500"/>
                                        <p:tgtEl>
                                          <p:spTgt spid="37"/>
                                        </p:tgtEl>
                                      </p:cBhvr>
                                    </p:animEffect>
                                  </p:childTnLst>
                                </p:cTn>
                              </p:par>
                            </p:childTnLst>
                          </p:cTn>
                        </p:par>
                        <p:par>
                          <p:cTn id="56" fill="hold">
                            <p:stCondLst>
                              <p:cond delay="6500"/>
                            </p:stCondLst>
                            <p:childTnLst>
                              <p:par>
                                <p:cTn id="57" presetID="22" presetClass="entr" presetSubtype="1" fill="hold" grpId="0" nodeType="afterEffect">
                                  <p:stCondLst>
                                    <p:cond delay="0"/>
                                  </p:stCondLst>
                                  <p:childTnLst>
                                    <p:set>
                                      <p:cBhvr>
                                        <p:cTn id="58" dur="1" fill="hold">
                                          <p:stCondLst>
                                            <p:cond delay="0"/>
                                          </p:stCondLst>
                                        </p:cTn>
                                        <p:tgtEl>
                                          <p:spTgt spid="50"/>
                                        </p:tgtEl>
                                        <p:attrNameLst>
                                          <p:attrName>style.visibility</p:attrName>
                                        </p:attrNameLst>
                                      </p:cBhvr>
                                      <p:to>
                                        <p:strVal val="visible"/>
                                      </p:to>
                                    </p:set>
                                    <p:animEffect transition="in" filter="wipe(up)">
                                      <p:cBhvr>
                                        <p:cTn id="59" dur="500"/>
                                        <p:tgtEl>
                                          <p:spTgt spid="50"/>
                                        </p:tgtEl>
                                      </p:cBhvr>
                                    </p:animEffect>
                                  </p:childTnLst>
                                </p:cTn>
                              </p:par>
                            </p:childTnLst>
                          </p:cTn>
                        </p:par>
                        <p:par>
                          <p:cTn id="60" fill="hold">
                            <p:stCondLst>
                              <p:cond delay="7000"/>
                            </p:stCondLst>
                            <p:childTnLst>
                              <p:par>
                                <p:cTn id="61" presetID="22" presetClass="entr" presetSubtype="4" fill="hold" nodeType="afterEffect">
                                  <p:stCondLst>
                                    <p:cond delay="0"/>
                                  </p:stCondLst>
                                  <p:childTnLst>
                                    <p:set>
                                      <p:cBhvr>
                                        <p:cTn id="62" dur="1" fill="hold">
                                          <p:stCondLst>
                                            <p:cond delay="0"/>
                                          </p:stCondLst>
                                        </p:cTn>
                                        <p:tgtEl>
                                          <p:spTgt spid="59"/>
                                        </p:tgtEl>
                                        <p:attrNameLst>
                                          <p:attrName>style.visibility</p:attrName>
                                        </p:attrNameLst>
                                      </p:cBhvr>
                                      <p:to>
                                        <p:strVal val="visible"/>
                                      </p:to>
                                    </p:set>
                                    <p:animEffect transition="in" filter="wipe(down)">
                                      <p:cBhvr>
                                        <p:cTn id="63" dur="500"/>
                                        <p:tgtEl>
                                          <p:spTgt spid="59"/>
                                        </p:tgtEl>
                                      </p:cBhvr>
                                    </p:animEffect>
                                  </p:childTnLst>
                                </p:cTn>
                              </p:par>
                            </p:childTnLst>
                          </p:cTn>
                        </p:par>
                        <p:par>
                          <p:cTn id="64" fill="hold">
                            <p:stCondLst>
                              <p:cond delay="7500"/>
                            </p:stCondLst>
                            <p:childTnLst>
                              <p:par>
                                <p:cTn id="65" presetID="22" presetClass="entr" presetSubtype="4" fill="hold" nodeType="after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wipe(down)">
                                      <p:cBhvr>
                                        <p:cTn id="67" dur="500"/>
                                        <p:tgtEl>
                                          <p:spTgt spid="38"/>
                                        </p:tgtEl>
                                      </p:cBhvr>
                                    </p:animEffect>
                                  </p:childTnLst>
                                </p:cTn>
                              </p:par>
                            </p:childTnLst>
                          </p:cTn>
                        </p:par>
                        <p:par>
                          <p:cTn id="68" fill="hold">
                            <p:stCondLst>
                              <p:cond delay="8000"/>
                            </p:stCondLst>
                            <p:childTnLst>
                              <p:par>
                                <p:cTn id="69" presetID="10" presetClass="entr" presetSubtype="0" fill="hold" grpId="0" nodeType="afterEffect">
                                  <p:stCondLst>
                                    <p:cond delay="0"/>
                                  </p:stCondLst>
                                  <p:childTnLst>
                                    <p:set>
                                      <p:cBhvr>
                                        <p:cTn id="70" dur="1" fill="hold">
                                          <p:stCondLst>
                                            <p:cond delay="0"/>
                                          </p:stCondLst>
                                        </p:cTn>
                                        <p:tgtEl>
                                          <p:spTgt spid="60"/>
                                        </p:tgtEl>
                                        <p:attrNameLst>
                                          <p:attrName>style.visibility</p:attrName>
                                        </p:attrNameLst>
                                      </p:cBhvr>
                                      <p:to>
                                        <p:strVal val="visible"/>
                                      </p:to>
                                    </p:set>
                                    <p:animEffect transition="in" filter="fade">
                                      <p:cBhvr>
                                        <p:cTn id="71"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47" grpId="0"/>
      <p:bldP spid="48" grpId="0"/>
      <p:bldP spid="49" grpId="0"/>
      <p:bldP spid="50" grpId="0"/>
      <p:bldP spid="6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单击此处添加标题</a:t>
            </a:r>
            <a:endParaRPr lang="zh-CN" altLang="en-US" dirty="0"/>
          </a:p>
        </p:txBody>
      </p:sp>
      <p:sp>
        <p:nvSpPr>
          <p:cNvPr id="1850" name="Shape 1850"/>
          <p:cNvSpPr>
            <a:spLocks noGrp="1"/>
          </p:cNvSpPr>
          <p:nvPr>
            <p:ph type="sldNum" sz="quarter" idx="12"/>
          </p:nvPr>
        </p:nvSpPr>
        <p:spPr>
          <a:xfrm>
            <a:off x="10897418" y="6369635"/>
            <a:ext cx="457176" cy="338554"/>
          </a:xfrm>
          <a:prstGeom prst="rect">
            <a:avLst/>
          </a:prstGeom>
        </p:spPr>
        <p:txBody>
          <a:bodyPr wrap="none">
            <a:spAutoFit/>
          </a:bodyPr>
          <a:lstStyle/>
          <a:p>
            <a:pPr lvl="0">
              <a:defRPr sz="1800">
                <a:solidFill>
                  <a:srgbClr val="000000"/>
                </a:solidFill>
              </a:defRPr>
            </a:pPr>
            <a:fld id="{86CB4B4D-7CA3-9044-876B-883B54F8677D}" type="slidenum">
              <a:rPr sz="16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fld>
            <a:endParaRPr sz="16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855" name="Group 1855"/>
          <p:cNvGrpSpPr/>
          <p:nvPr/>
        </p:nvGrpSpPr>
        <p:grpSpPr>
          <a:xfrm>
            <a:off x="5280960" y="3418045"/>
            <a:ext cx="1400839" cy="1401583"/>
            <a:chOff x="0" y="0"/>
            <a:chExt cx="1401020" cy="1401581"/>
          </a:xfrm>
        </p:grpSpPr>
        <p:sp>
          <p:nvSpPr>
            <p:cNvPr id="1851" name="Shape 1851"/>
            <p:cNvSpPr/>
            <p:nvPr/>
          </p:nvSpPr>
          <p:spPr>
            <a:xfrm>
              <a:off x="-1" y="-1"/>
              <a:ext cx="1401021" cy="1401583"/>
            </a:xfrm>
            <a:custGeom>
              <a:avLst/>
              <a:gdLst/>
              <a:ahLst/>
              <a:cxnLst>
                <a:cxn ang="0">
                  <a:pos x="wd2" y="hd2"/>
                </a:cxn>
                <a:cxn ang="5400000">
                  <a:pos x="wd2" y="hd2"/>
                </a:cxn>
                <a:cxn ang="10800000">
                  <a:pos x="wd2" y="hd2"/>
                </a:cxn>
                <a:cxn ang="16200000">
                  <a:pos x="wd2" y="hd2"/>
                </a:cxn>
              </a:cxnLst>
              <a:rect l="0" t="0" r="r" b="b"/>
              <a:pathLst>
                <a:path w="20594" h="19678" extrusionOk="0">
                  <a:moveTo>
                    <a:pt x="3014" y="2883"/>
                  </a:moveTo>
                  <a:lnTo>
                    <a:pt x="3014" y="2883"/>
                  </a:lnTo>
                  <a:cubicBezTo>
                    <a:pt x="7035" y="-960"/>
                    <a:pt x="13555" y="-961"/>
                    <a:pt x="17577" y="2881"/>
                  </a:cubicBezTo>
                  <a:cubicBezTo>
                    <a:pt x="21599" y="6722"/>
                    <a:pt x="21600" y="12952"/>
                    <a:pt x="17580" y="16795"/>
                  </a:cubicBezTo>
                  <a:cubicBezTo>
                    <a:pt x="13559" y="20638"/>
                    <a:pt x="7039" y="20639"/>
                    <a:pt x="3017" y="16797"/>
                  </a:cubicBezTo>
                  <a:cubicBezTo>
                    <a:pt x="1085" y="14952"/>
                    <a:pt x="0" y="12449"/>
                    <a:pt x="0" y="9839"/>
                  </a:cubicBezTo>
                  <a:lnTo>
                    <a:pt x="2624" y="9839"/>
                  </a:lnTo>
                  <a:cubicBezTo>
                    <a:pt x="2624" y="13889"/>
                    <a:pt x="6059" y="17172"/>
                    <a:pt x="10297" y="17172"/>
                  </a:cubicBezTo>
                  <a:cubicBezTo>
                    <a:pt x="14535" y="17172"/>
                    <a:pt x="17970" y="13889"/>
                    <a:pt x="17970" y="9839"/>
                  </a:cubicBezTo>
                  <a:cubicBezTo>
                    <a:pt x="17970" y="5789"/>
                    <a:pt x="14535" y="2506"/>
                    <a:pt x="10297" y="2506"/>
                  </a:cubicBezTo>
                  <a:cubicBezTo>
                    <a:pt x="8261" y="2506"/>
                    <a:pt x="6309" y="3279"/>
                    <a:pt x="4870" y="4655"/>
                  </a:cubicBezTo>
                  <a:close/>
                </a:path>
              </a:pathLst>
            </a:custGeom>
            <a:ln>
              <a:noFill/>
            </a:ln>
          </p:spPr>
          <p:style>
            <a:lnRef idx="3">
              <a:schemeClr val="lt1"/>
            </a:lnRef>
            <a:fillRef idx="1">
              <a:schemeClr val="accent3"/>
            </a:fillRef>
            <a:effectRef idx="1">
              <a:schemeClr val="accent3"/>
            </a:effectRef>
            <a:fontRef idx="minor">
              <a:schemeClr val="lt1"/>
            </a:fontRef>
          </p:style>
          <p:txBody>
            <a:bodyPr wrap="square" lIns="0" tIns="0" rIns="0" bIns="0" numCol="1" anchor="t">
              <a:noAutofit/>
            </a:bodyPr>
            <a:lstStyle/>
            <a:p>
              <a:pPr lvl="0"/>
              <a:endParaRPr>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854" name="Group 1854"/>
            <p:cNvGrpSpPr/>
            <p:nvPr/>
          </p:nvGrpSpPr>
          <p:grpSpPr>
            <a:xfrm>
              <a:off x="479232" y="509780"/>
              <a:ext cx="440101" cy="427318"/>
              <a:chOff x="0" y="0"/>
              <a:chExt cx="440100" cy="427316"/>
            </a:xfrm>
          </p:grpSpPr>
          <p:sp>
            <p:nvSpPr>
              <p:cNvPr id="1852" name="Shape 1852"/>
              <p:cNvSpPr/>
              <p:nvPr/>
            </p:nvSpPr>
            <p:spPr>
              <a:xfrm>
                <a:off x="220429" y="233971"/>
                <a:ext cx="54920" cy="5567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8" y="0"/>
                      <a:pt x="0" y="4841"/>
                      <a:pt x="0" y="10800"/>
                    </a:cubicBezTo>
                    <a:cubicBezTo>
                      <a:pt x="0" y="16759"/>
                      <a:pt x="4838" y="21600"/>
                      <a:pt x="10800" y="21600"/>
                    </a:cubicBezTo>
                    <a:cubicBezTo>
                      <a:pt x="16761" y="21600"/>
                      <a:pt x="21600" y="16759"/>
                      <a:pt x="21600" y="10800"/>
                    </a:cubicBezTo>
                    <a:cubicBezTo>
                      <a:pt x="21600" y="4841"/>
                      <a:pt x="16761" y="0"/>
                      <a:pt x="10800" y="0"/>
                    </a:cubicBezTo>
                  </a:path>
                </a:pathLst>
              </a:custGeom>
              <a:solidFill>
                <a:srgbClr val="619405"/>
              </a:solidFill>
              <a:ln w="12700" cap="flat">
                <a:noFill/>
                <a:miter lim="400000"/>
              </a:ln>
              <a:effectLst/>
            </p:spPr>
            <p:txBody>
              <a:bodyPr wrap="square" lIns="0" tIns="0" rIns="0" bIns="0" numCol="1" anchor="ctr">
                <a:noAutofit/>
              </a:bodyPr>
              <a:lstStyle/>
              <a:p>
                <a:pPr defTabSz="457200">
                  <a:defRPr sz="3000">
                    <a:effectLst>
                      <a:outerShdw blurRad="38100" dist="38100" dir="2700000" rotWithShape="0">
                        <a:srgbClr val="000000"/>
                      </a:outerShdw>
                    </a:effectLst>
                  </a:defRPr>
                </a:pPr>
                <a:endParaRPr sz="300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53" name="Shape 1853"/>
              <p:cNvSpPr/>
              <p:nvPr/>
            </p:nvSpPr>
            <p:spPr>
              <a:xfrm>
                <a:off x="0" y="-1"/>
                <a:ext cx="440101" cy="427318"/>
              </a:xfrm>
              <a:custGeom>
                <a:avLst/>
                <a:gdLst/>
                <a:ahLst/>
                <a:cxnLst>
                  <a:cxn ang="0">
                    <a:pos x="wd2" y="hd2"/>
                  </a:cxn>
                  <a:cxn ang="5400000">
                    <a:pos x="wd2" y="hd2"/>
                  </a:cxn>
                  <a:cxn ang="10800000">
                    <a:pos x="wd2" y="hd2"/>
                  </a:cxn>
                  <a:cxn ang="16200000">
                    <a:pos x="wd2" y="hd2"/>
                  </a:cxn>
                </a:cxnLst>
                <a:rect l="0" t="0" r="r" b="b"/>
                <a:pathLst>
                  <a:path w="20946" h="21600" extrusionOk="0">
                    <a:moveTo>
                      <a:pt x="18509" y="15329"/>
                    </a:moveTo>
                    <a:lnTo>
                      <a:pt x="11782" y="15329"/>
                    </a:lnTo>
                    <a:cubicBezTo>
                      <a:pt x="10699" y="15329"/>
                      <a:pt x="9818" y="14391"/>
                      <a:pt x="9818" y="13238"/>
                    </a:cubicBezTo>
                    <a:cubicBezTo>
                      <a:pt x="9818" y="12086"/>
                      <a:pt x="10699" y="11148"/>
                      <a:pt x="11782" y="11148"/>
                    </a:cubicBezTo>
                    <a:lnTo>
                      <a:pt x="17673" y="11148"/>
                    </a:lnTo>
                    <a:cubicBezTo>
                      <a:pt x="18077" y="11142"/>
                      <a:pt x="18477" y="10934"/>
                      <a:pt x="18721" y="10588"/>
                    </a:cubicBezTo>
                    <a:cubicBezTo>
                      <a:pt x="18789" y="10491"/>
                      <a:pt x="18842" y="10381"/>
                      <a:pt x="18885" y="10267"/>
                    </a:cubicBezTo>
                    <a:cubicBezTo>
                      <a:pt x="18890" y="10251"/>
                      <a:pt x="18901" y="10239"/>
                      <a:pt x="18906" y="10224"/>
                    </a:cubicBezTo>
                    <a:cubicBezTo>
                      <a:pt x="19377" y="10880"/>
                      <a:pt x="19636" y="11686"/>
                      <a:pt x="19636" y="12541"/>
                    </a:cubicBezTo>
                    <a:cubicBezTo>
                      <a:pt x="19636" y="13613"/>
                      <a:pt x="19230" y="14607"/>
                      <a:pt x="18509" y="15329"/>
                    </a:cubicBezTo>
                    <a:moveTo>
                      <a:pt x="17673" y="17767"/>
                    </a:moveTo>
                    <a:cubicBezTo>
                      <a:pt x="17673" y="19114"/>
                      <a:pt x="16647" y="20206"/>
                      <a:pt x="15382" y="20206"/>
                    </a:cubicBezTo>
                    <a:lnTo>
                      <a:pt x="3600" y="20206"/>
                    </a:lnTo>
                    <a:cubicBezTo>
                      <a:pt x="2334" y="20206"/>
                      <a:pt x="1309" y="19114"/>
                      <a:pt x="1309" y="17767"/>
                    </a:cubicBezTo>
                    <a:lnTo>
                      <a:pt x="1309" y="6786"/>
                    </a:lnTo>
                    <a:cubicBezTo>
                      <a:pt x="1931" y="7334"/>
                      <a:pt x="2730" y="7664"/>
                      <a:pt x="3600" y="7664"/>
                    </a:cubicBezTo>
                    <a:lnTo>
                      <a:pt x="17018" y="7664"/>
                    </a:lnTo>
                    <a:cubicBezTo>
                      <a:pt x="17379" y="7664"/>
                      <a:pt x="17673" y="7976"/>
                      <a:pt x="17673" y="8361"/>
                    </a:cubicBezTo>
                    <a:lnTo>
                      <a:pt x="17673" y="9754"/>
                    </a:lnTo>
                    <a:lnTo>
                      <a:pt x="11782" y="9754"/>
                    </a:lnTo>
                    <a:cubicBezTo>
                      <a:pt x="9974" y="9754"/>
                      <a:pt x="8509" y="11314"/>
                      <a:pt x="8509" y="13238"/>
                    </a:cubicBezTo>
                    <a:cubicBezTo>
                      <a:pt x="8509" y="15163"/>
                      <a:pt x="9974" y="16722"/>
                      <a:pt x="11782" y="16722"/>
                    </a:cubicBezTo>
                    <a:lnTo>
                      <a:pt x="17673" y="16722"/>
                    </a:lnTo>
                    <a:cubicBezTo>
                      <a:pt x="17673" y="16722"/>
                      <a:pt x="17673" y="17767"/>
                      <a:pt x="17673" y="17767"/>
                    </a:cubicBezTo>
                    <a:close/>
                    <a:moveTo>
                      <a:pt x="16363" y="5574"/>
                    </a:moveTo>
                    <a:lnTo>
                      <a:pt x="16363" y="6270"/>
                    </a:lnTo>
                    <a:lnTo>
                      <a:pt x="3600" y="6270"/>
                    </a:lnTo>
                    <a:cubicBezTo>
                      <a:pt x="3246" y="6270"/>
                      <a:pt x="2916" y="6179"/>
                      <a:pt x="2617" y="6027"/>
                    </a:cubicBezTo>
                    <a:lnTo>
                      <a:pt x="2617" y="5574"/>
                    </a:lnTo>
                    <a:cubicBezTo>
                      <a:pt x="2617" y="5574"/>
                      <a:pt x="16363" y="5574"/>
                      <a:pt x="16363" y="5574"/>
                    </a:cubicBezTo>
                    <a:close/>
                    <a:moveTo>
                      <a:pt x="16363" y="4877"/>
                    </a:moveTo>
                    <a:lnTo>
                      <a:pt x="2617" y="4877"/>
                    </a:lnTo>
                    <a:lnTo>
                      <a:pt x="2617" y="4180"/>
                    </a:lnTo>
                    <a:lnTo>
                      <a:pt x="16363" y="4180"/>
                    </a:lnTo>
                    <a:cubicBezTo>
                      <a:pt x="16363" y="4180"/>
                      <a:pt x="16363" y="4877"/>
                      <a:pt x="16363" y="4877"/>
                    </a:cubicBezTo>
                    <a:close/>
                    <a:moveTo>
                      <a:pt x="16363" y="3483"/>
                    </a:moveTo>
                    <a:lnTo>
                      <a:pt x="2617" y="3483"/>
                    </a:lnTo>
                    <a:lnTo>
                      <a:pt x="2617" y="2787"/>
                    </a:lnTo>
                    <a:lnTo>
                      <a:pt x="16363" y="2787"/>
                    </a:lnTo>
                    <a:cubicBezTo>
                      <a:pt x="16363" y="2787"/>
                      <a:pt x="16363" y="3483"/>
                      <a:pt x="16363" y="3483"/>
                    </a:cubicBezTo>
                    <a:close/>
                    <a:moveTo>
                      <a:pt x="3600" y="1393"/>
                    </a:moveTo>
                    <a:lnTo>
                      <a:pt x="17018" y="1393"/>
                    </a:lnTo>
                    <a:cubicBezTo>
                      <a:pt x="17379" y="1393"/>
                      <a:pt x="17673" y="1705"/>
                      <a:pt x="17673" y="2090"/>
                    </a:cubicBezTo>
                    <a:lnTo>
                      <a:pt x="17673" y="6398"/>
                    </a:lnTo>
                    <a:cubicBezTo>
                      <a:pt x="17466" y="6321"/>
                      <a:pt x="17249" y="6270"/>
                      <a:pt x="17018" y="6270"/>
                    </a:cubicBezTo>
                    <a:lnTo>
                      <a:pt x="17018" y="2787"/>
                    </a:lnTo>
                    <a:cubicBezTo>
                      <a:pt x="17018" y="2401"/>
                      <a:pt x="16724" y="2090"/>
                      <a:pt x="16363" y="2090"/>
                    </a:cubicBezTo>
                    <a:lnTo>
                      <a:pt x="2617" y="2090"/>
                    </a:lnTo>
                    <a:cubicBezTo>
                      <a:pt x="2256" y="2090"/>
                      <a:pt x="1963" y="2401"/>
                      <a:pt x="1963" y="2787"/>
                    </a:cubicBezTo>
                    <a:lnTo>
                      <a:pt x="1963" y="5534"/>
                    </a:lnTo>
                    <a:cubicBezTo>
                      <a:pt x="1559" y="5094"/>
                      <a:pt x="1309" y="4495"/>
                      <a:pt x="1309" y="3832"/>
                    </a:cubicBezTo>
                    <a:cubicBezTo>
                      <a:pt x="1309" y="2485"/>
                      <a:pt x="2334" y="1393"/>
                      <a:pt x="3600" y="1393"/>
                    </a:cubicBezTo>
                    <a:moveTo>
                      <a:pt x="18983" y="8361"/>
                    </a:moveTo>
                    <a:lnTo>
                      <a:pt x="18982" y="8361"/>
                    </a:lnTo>
                    <a:lnTo>
                      <a:pt x="18982" y="2090"/>
                    </a:lnTo>
                    <a:cubicBezTo>
                      <a:pt x="18982" y="935"/>
                      <a:pt x="18102" y="0"/>
                      <a:pt x="17018" y="0"/>
                    </a:cubicBezTo>
                    <a:lnTo>
                      <a:pt x="3600" y="0"/>
                    </a:lnTo>
                    <a:cubicBezTo>
                      <a:pt x="1614" y="0"/>
                      <a:pt x="0" y="1719"/>
                      <a:pt x="0" y="3832"/>
                    </a:cubicBezTo>
                    <a:lnTo>
                      <a:pt x="0" y="17767"/>
                    </a:lnTo>
                    <a:cubicBezTo>
                      <a:pt x="0" y="19880"/>
                      <a:pt x="1614" y="21600"/>
                      <a:pt x="3600" y="21600"/>
                    </a:cubicBezTo>
                    <a:lnTo>
                      <a:pt x="15382" y="21600"/>
                    </a:lnTo>
                    <a:cubicBezTo>
                      <a:pt x="17366" y="21600"/>
                      <a:pt x="18982" y="19880"/>
                      <a:pt x="18982" y="17767"/>
                    </a:cubicBezTo>
                    <a:lnTo>
                      <a:pt x="18982" y="16722"/>
                    </a:lnTo>
                    <a:lnTo>
                      <a:pt x="18983" y="16722"/>
                    </a:lnTo>
                    <a:cubicBezTo>
                      <a:pt x="21600" y="14631"/>
                      <a:pt x="21600" y="10452"/>
                      <a:pt x="18983" y="8361"/>
                    </a:cubicBezTo>
                  </a:path>
                </a:pathLst>
              </a:custGeom>
              <a:solidFill>
                <a:schemeClr val="bg1">
                  <a:lumMod val="75000"/>
                </a:schemeClr>
              </a:solidFill>
              <a:ln w="12700" cap="flat">
                <a:noFill/>
                <a:miter lim="400000"/>
              </a:ln>
              <a:effectLst/>
            </p:spPr>
            <p:txBody>
              <a:bodyPr wrap="square" lIns="0" tIns="0" rIns="0" bIns="0" numCol="1" anchor="ctr">
                <a:noAutofit/>
              </a:bodyPr>
              <a:lstStyle/>
              <a:p>
                <a:pPr defTabSz="457200">
                  <a:defRPr sz="3000">
                    <a:effectLst>
                      <a:outerShdw blurRad="38100" dist="38100" dir="2700000" rotWithShape="0">
                        <a:srgbClr val="000000"/>
                      </a:outerShdw>
                    </a:effectLst>
                  </a:defRPr>
                </a:pPr>
                <a:endParaRPr sz="3000">
                  <a:latin typeface="微软雅黑" panose="020B0503020204020204" pitchFamily="34" charset="-122"/>
                  <a:ea typeface="微软雅黑" panose="020B0503020204020204" pitchFamily="34" charset="-122"/>
                  <a:sym typeface="微软雅黑" panose="020B0503020204020204" pitchFamily="34" charset="-122"/>
                </a:endParaRPr>
              </a:p>
            </p:txBody>
          </p:sp>
        </p:grpSp>
      </p:grpSp>
      <p:grpSp>
        <p:nvGrpSpPr>
          <p:cNvPr id="1860" name="Group 1860"/>
          <p:cNvGrpSpPr/>
          <p:nvPr/>
        </p:nvGrpSpPr>
        <p:grpSpPr>
          <a:xfrm>
            <a:off x="4826198" y="2482969"/>
            <a:ext cx="1196782" cy="1495429"/>
            <a:chOff x="0" y="0"/>
            <a:chExt cx="1196936" cy="1495427"/>
          </a:xfrm>
        </p:grpSpPr>
        <p:sp>
          <p:nvSpPr>
            <p:cNvPr id="1856" name="Shape 1856"/>
            <p:cNvSpPr/>
            <p:nvPr/>
          </p:nvSpPr>
          <p:spPr>
            <a:xfrm>
              <a:off x="0" y="0"/>
              <a:ext cx="1196937" cy="1495428"/>
            </a:xfrm>
            <a:custGeom>
              <a:avLst/>
              <a:gdLst/>
              <a:ahLst/>
              <a:cxnLst>
                <a:cxn ang="0">
                  <a:pos x="wd2" y="hd2"/>
                </a:cxn>
                <a:cxn ang="5400000">
                  <a:pos x="wd2" y="hd2"/>
                </a:cxn>
                <a:cxn ang="10800000">
                  <a:pos x="wd2" y="hd2"/>
                </a:cxn>
                <a:cxn ang="16200000">
                  <a:pos x="wd2" y="hd2"/>
                </a:cxn>
              </a:cxnLst>
              <a:rect l="0" t="0" r="r" b="b"/>
              <a:pathLst>
                <a:path w="20455" h="20673" extrusionOk="0">
                  <a:moveTo>
                    <a:pt x="20455" y="2841"/>
                  </a:moveTo>
                  <a:lnTo>
                    <a:pt x="18291" y="4592"/>
                  </a:lnTo>
                  <a:lnTo>
                    <a:pt x="18291" y="4592"/>
                  </a:lnTo>
                  <a:cubicBezTo>
                    <a:pt x="14808" y="1773"/>
                    <a:pt x="9160" y="1772"/>
                    <a:pt x="5676" y="4590"/>
                  </a:cubicBezTo>
                  <a:cubicBezTo>
                    <a:pt x="2192" y="7409"/>
                    <a:pt x="2191" y="11979"/>
                    <a:pt x="5675" y="14798"/>
                  </a:cubicBezTo>
                  <a:cubicBezTo>
                    <a:pt x="6654" y="15591"/>
                    <a:pt x="7848" y="16188"/>
                    <a:pt x="9163" y="16542"/>
                  </a:cubicBezTo>
                  <a:lnTo>
                    <a:pt x="9032" y="15051"/>
                  </a:lnTo>
                  <a:lnTo>
                    <a:pt x="12719" y="18129"/>
                  </a:lnTo>
                  <a:lnTo>
                    <a:pt x="9523" y="20673"/>
                  </a:lnTo>
                  <a:lnTo>
                    <a:pt x="9391" y="19158"/>
                  </a:lnTo>
                  <a:lnTo>
                    <a:pt x="9391" y="19158"/>
                  </a:lnTo>
                  <a:cubicBezTo>
                    <a:pt x="2931" y="18000"/>
                    <a:pt x="-1145" y="12824"/>
                    <a:pt x="287" y="7598"/>
                  </a:cubicBezTo>
                  <a:cubicBezTo>
                    <a:pt x="1718" y="2371"/>
                    <a:pt x="8115" y="-927"/>
                    <a:pt x="14575" y="231"/>
                  </a:cubicBezTo>
                  <a:cubicBezTo>
                    <a:pt x="16802" y="631"/>
                    <a:pt x="18842" y="1536"/>
                    <a:pt x="20455" y="2841"/>
                  </a:cubicBezTo>
                  <a:close/>
                </a:path>
              </a:pathLst>
            </a:custGeom>
            <a:ln>
              <a:noFill/>
            </a:ln>
          </p:spPr>
          <p:style>
            <a:lnRef idx="3">
              <a:schemeClr val="lt1"/>
            </a:lnRef>
            <a:fillRef idx="1">
              <a:schemeClr val="accent2"/>
            </a:fillRef>
            <a:effectRef idx="1">
              <a:schemeClr val="accent2"/>
            </a:effectRef>
            <a:fontRef idx="minor">
              <a:schemeClr val="lt1"/>
            </a:fontRef>
          </p:style>
          <p:txBody>
            <a:bodyPr wrap="square" lIns="0" tIns="0" rIns="0" bIns="0" numCol="1" anchor="t">
              <a:noAutofit/>
            </a:bodyPr>
            <a:lstStyle/>
            <a:p>
              <a:pPr lvl="0"/>
              <a:endParaRPr>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859" name="Group 1859"/>
            <p:cNvGrpSpPr/>
            <p:nvPr/>
          </p:nvGrpSpPr>
          <p:grpSpPr>
            <a:xfrm>
              <a:off x="491812" y="491937"/>
              <a:ext cx="418746" cy="418727"/>
              <a:chOff x="0" y="0"/>
              <a:chExt cx="418744" cy="418726"/>
            </a:xfrm>
          </p:grpSpPr>
          <p:sp>
            <p:nvSpPr>
              <p:cNvPr id="1857" name="Shape 1857"/>
              <p:cNvSpPr/>
              <p:nvPr/>
            </p:nvSpPr>
            <p:spPr>
              <a:xfrm>
                <a:off x="-1" y="-1"/>
                <a:ext cx="418746" cy="418728"/>
              </a:xfrm>
              <a:custGeom>
                <a:avLst/>
                <a:gdLst/>
                <a:ahLst/>
                <a:cxnLst>
                  <a:cxn ang="0">
                    <a:pos x="wd2" y="hd2"/>
                  </a:cxn>
                  <a:cxn ang="5400000">
                    <a:pos x="wd2" y="hd2"/>
                  </a:cxn>
                  <a:cxn ang="10800000">
                    <a:pos x="wd2" y="hd2"/>
                  </a:cxn>
                  <a:cxn ang="16200000">
                    <a:pos x="wd2" y="hd2"/>
                  </a:cxn>
                </a:cxnLst>
                <a:rect l="0" t="0" r="r" b="b"/>
                <a:pathLst>
                  <a:path w="21600" h="21600" extrusionOk="0">
                    <a:moveTo>
                      <a:pt x="20235" y="9811"/>
                    </a:moveTo>
                    <a:cubicBezTo>
                      <a:pt x="20220" y="10144"/>
                      <a:pt x="20081" y="10800"/>
                      <a:pt x="18899" y="10800"/>
                    </a:cubicBezTo>
                    <a:lnTo>
                      <a:pt x="17549" y="10800"/>
                    </a:lnTo>
                    <a:cubicBezTo>
                      <a:pt x="17363" y="10800"/>
                      <a:pt x="17212" y="10951"/>
                      <a:pt x="17212" y="11138"/>
                    </a:cubicBezTo>
                    <a:cubicBezTo>
                      <a:pt x="17212" y="11325"/>
                      <a:pt x="17363" y="11476"/>
                      <a:pt x="17549" y="11476"/>
                    </a:cubicBezTo>
                    <a:lnTo>
                      <a:pt x="18858" y="11476"/>
                    </a:lnTo>
                    <a:cubicBezTo>
                      <a:pt x="19870" y="11476"/>
                      <a:pt x="20003" y="12315"/>
                      <a:pt x="19938" y="12720"/>
                    </a:cubicBezTo>
                    <a:cubicBezTo>
                      <a:pt x="19855" y="13224"/>
                      <a:pt x="19618" y="14176"/>
                      <a:pt x="18478" y="14176"/>
                    </a:cubicBezTo>
                    <a:lnTo>
                      <a:pt x="16874" y="14176"/>
                    </a:lnTo>
                    <a:cubicBezTo>
                      <a:pt x="16688" y="14176"/>
                      <a:pt x="16537" y="14326"/>
                      <a:pt x="16537" y="14513"/>
                    </a:cubicBezTo>
                    <a:cubicBezTo>
                      <a:pt x="16537" y="14700"/>
                      <a:pt x="16688" y="14851"/>
                      <a:pt x="16874" y="14851"/>
                    </a:cubicBezTo>
                    <a:lnTo>
                      <a:pt x="18203" y="14851"/>
                    </a:lnTo>
                    <a:cubicBezTo>
                      <a:pt x="19343" y="14851"/>
                      <a:pt x="19243" y="15719"/>
                      <a:pt x="19079" y="16238"/>
                    </a:cubicBezTo>
                    <a:cubicBezTo>
                      <a:pt x="18864" y="16919"/>
                      <a:pt x="18732" y="17550"/>
                      <a:pt x="17297" y="17550"/>
                    </a:cubicBezTo>
                    <a:lnTo>
                      <a:pt x="16196" y="17550"/>
                    </a:lnTo>
                    <a:cubicBezTo>
                      <a:pt x="16009" y="17550"/>
                      <a:pt x="15859" y="17701"/>
                      <a:pt x="15859" y="17888"/>
                    </a:cubicBezTo>
                    <a:cubicBezTo>
                      <a:pt x="15859" y="18074"/>
                      <a:pt x="16009" y="18226"/>
                      <a:pt x="16196" y="18226"/>
                    </a:cubicBezTo>
                    <a:lnTo>
                      <a:pt x="17255" y="18226"/>
                    </a:lnTo>
                    <a:cubicBezTo>
                      <a:pt x="17993" y="18226"/>
                      <a:pt x="18027" y="18924"/>
                      <a:pt x="17950" y="19175"/>
                    </a:cubicBezTo>
                    <a:cubicBezTo>
                      <a:pt x="17866" y="19449"/>
                      <a:pt x="17767" y="19652"/>
                      <a:pt x="17762" y="19661"/>
                    </a:cubicBezTo>
                    <a:cubicBezTo>
                      <a:pt x="17558" y="20029"/>
                      <a:pt x="17229" y="20250"/>
                      <a:pt x="16534" y="20250"/>
                    </a:cubicBezTo>
                    <a:lnTo>
                      <a:pt x="12844" y="20250"/>
                    </a:lnTo>
                    <a:cubicBezTo>
                      <a:pt x="10990" y="20250"/>
                      <a:pt x="9151" y="19830"/>
                      <a:pt x="9104" y="19819"/>
                    </a:cubicBezTo>
                    <a:cubicBezTo>
                      <a:pt x="6299" y="19173"/>
                      <a:pt x="6152" y="19123"/>
                      <a:pt x="5976" y="19073"/>
                    </a:cubicBezTo>
                    <a:cubicBezTo>
                      <a:pt x="5976" y="19073"/>
                      <a:pt x="5405" y="18977"/>
                      <a:pt x="5405" y="18479"/>
                    </a:cubicBezTo>
                    <a:lnTo>
                      <a:pt x="5399" y="9155"/>
                    </a:lnTo>
                    <a:cubicBezTo>
                      <a:pt x="5399" y="8839"/>
                      <a:pt x="5601" y="8552"/>
                      <a:pt x="5935" y="8452"/>
                    </a:cubicBezTo>
                    <a:cubicBezTo>
                      <a:pt x="5977" y="8435"/>
                      <a:pt x="6034" y="8419"/>
                      <a:pt x="6074" y="8401"/>
                    </a:cubicBezTo>
                    <a:cubicBezTo>
                      <a:pt x="9158" y="7125"/>
                      <a:pt x="10097" y="4324"/>
                      <a:pt x="10124" y="2025"/>
                    </a:cubicBezTo>
                    <a:cubicBezTo>
                      <a:pt x="10128" y="1702"/>
                      <a:pt x="10378" y="1350"/>
                      <a:pt x="10800" y="1350"/>
                    </a:cubicBezTo>
                    <a:cubicBezTo>
                      <a:pt x="11514" y="1350"/>
                      <a:pt x="12774" y="2782"/>
                      <a:pt x="12774" y="4554"/>
                    </a:cubicBezTo>
                    <a:cubicBezTo>
                      <a:pt x="12774" y="6155"/>
                      <a:pt x="12711" y="6432"/>
                      <a:pt x="12149" y="8100"/>
                    </a:cubicBezTo>
                    <a:cubicBezTo>
                      <a:pt x="18899" y="8100"/>
                      <a:pt x="18852" y="8196"/>
                      <a:pt x="19448" y="8353"/>
                    </a:cubicBezTo>
                    <a:cubicBezTo>
                      <a:pt x="20187" y="8564"/>
                      <a:pt x="20249" y="9175"/>
                      <a:pt x="20249" y="9386"/>
                    </a:cubicBezTo>
                    <a:cubicBezTo>
                      <a:pt x="20249" y="9618"/>
                      <a:pt x="20243" y="9584"/>
                      <a:pt x="20235" y="9811"/>
                    </a:cubicBezTo>
                    <a:moveTo>
                      <a:pt x="4724" y="19576"/>
                    </a:moveTo>
                    <a:cubicBezTo>
                      <a:pt x="4724" y="19949"/>
                      <a:pt x="4423" y="20250"/>
                      <a:pt x="4049" y="20250"/>
                    </a:cubicBezTo>
                    <a:lnTo>
                      <a:pt x="2024" y="20250"/>
                    </a:lnTo>
                    <a:cubicBezTo>
                      <a:pt x="1652" y="20250"/>
                      <a:pt x="1349" y="19949"/>
                      <a:pt x="1349" y="19576"/>
                    </a:cubicBezTo>
                    <a:lnTo>
                      <a:pt x="1349" y="8774"/>
                    </a:lnTo>
                    <a:cubicBezTo>
                      <a:pt x="1349" y="8401"/>
                      <a:pt x="1652" y="8100"/>
                      <a:pt x="2024" y="8100"/>
                    </a:cubicBezTo>
                    <a:lnTo>
                      <a:pt x="4049" y="8100"/>
                    </a:lnTo>
                    <a:cubicBezTo>
                      <a:pt x="4423" y="8100"/>
                      <a:pt x="4724" y="8401"/>
                      <a:pt x="4724" y="8774"/>
                    </a:cubicBezTo>
                    <a:cubicBezTo>
                      <a:pt x="4724" y="8774"/>
                      <a:pt x="4724" y="19576"/>
                      <a:pt x="4724" y="19576"/>
                    </a:cubicBezTo>
                    <a:close/>
                    <a:moveTo>
                      <a:pt x="19686" y="7069"/>
                    </a:moveTo>
                    <a:cubicBezTo>
                      <a:pt x="18842" y="6846"/>
                      <a:pt x="16858" y="6849"/>
                      <a:pt x="13956" y="6773"/>
                    </a:cubicBezTo>
                    <a:cubicBezTo>
                      <a:pt x="14093" y="6139"/>
                      <a:pt x="14124" y="5568"/>
                      <a:pt x="14124" y="4554"/>
                    </a:cubicBezTo>
                    <a:cubicBezTo>
                      <a:pt x="14124" y="2133"/>
                      <a:pt x="12361" y="0"/>
                      <a:pt x="10800" y="0"/>
                    </a:cubicBezTo>
                    <a:cubicBezTo>
                      <a:pt x="9698" y="0"/>
                      <a:pt x="8789" y="901"/>
                      <a:pt x="8774" y="2009"/>
                    </a:cubicBezTo>
                    <a:cubicBezTo>
                      <a:pt x="8760" y="3368"/>
                      <a:pt x="8340" y="5716"/>
                      <a:pt x="6074" y="6906"/>
                    </a:cubicBezTo>
                    <a:cubicBezTo>
                      <a:pt x="5908" y="6994"/>
                      <a:pt x="5433" y="7228"/>
                      <a:pt x="5364" y="7259"/>
                    </a:cubicBezTo>
                    <a:lnTo>
                      <a:pt x="5399" y="7289"/>
                    </a:lnTo>
                    <a:cubicBezTo>
                      <a:pt x="5045" y="6984"/>
                      <a:pt x="4554" y="6750"/>
                      <a:pt x="4049" y="6750"/>
                    </a:cubicBezTo>
                    <a:lnTo>
                      <a:pt x="2024" y="6750"/>
                    </a:lnTo>
                    <a:cubicBezTo>
                      <a:pt x="908" y="6750"/>
                      <a:pt x="0" y="7658"/>
                      <a:pt x="0" y="8774"/>
                    </a:cubicBezTo>
                    <a:lnTo>
                      <a:pt x="0" y="19576"/>
                    </a:lnTo>
                    <a:cubicBezTo>
                      <a:pt x="0" y="20692"/>
                      <a:pt x="908" y="21600"/>
                      <a:pt x="2024" y="21600"/>
                    </a:cubicBezTo>
                    <a:lnTo>
                      <a:pt x="4049" y="21600"/>
                    </a:lnTo>
                    <a:cubicBezTo>
                      <a:pt x="4853" y="21600"/>
                      <a:pt x="5525" y="21115"/>
                      <a:pt x="5850" y="20435"/>
                    </a:cubicBezTo>
                    <a:cubicBezTo>
                      <a:pt x="5859" y="20438"/>
                      <a:pt x="5873" y="20442"/>
                      <a:pt x="5882" y="20443"/>
                    </a:cubicBezTo>
                    <a:cubicBezTo>
                      <a:pt x="5927" y="20455"/>
                      <a:pt x="5979" y="20468"/>
                      <a:pt x="6044" y="20486"/>
                    </a:cubicBezTo>
                    <a:cubicBezTo>
                      <a:pt x="6056" y="20488"/>
                      <a:pt x="6062" y="20489"/>
                      <a:pt x="6074" y="20493"/>
                    </a:cubicBezTo>
                    <a:cubicBezTo>
                      <a:pt x="6464" y="20589"/>
                      <a:pt x="7212" y="20769"/>
                      <a:pt x="8812" y="21136"/>
                    </a:cubicBezTo>
                    <a:cubicBezTo>
                      <a:pt x="9155" y="21214"/>
                      <a:pt x="10966" y="21600"/>
                      <a:pt x="12844" y="21600"/>
                    </a:cubicBezTo>
                    <a:lnTo>
                      <a:pt x="16534" y="21600"/>
                    </a:lnTo>
                    <a:cubicBezTo>
                      <a:pt x="17659" y="21600"/>
                      <a:pt x="18469" y="21168"/>
                      <a:pt x="18952" y="20299"/>
                    </a:cubicBezTo>
                    <a:cubicBezTo>
                      <a:pt x="18958" y="20286"/>
                      <a:pt x="19114" y="19983"/>
                      <a:pt x="19240" y="19573"/>
                    </a:cubicBezTo>
                    <a:cubicBezTo>
                      <a:pt x="19336" y="19264"/>
                      <a:pt x="19371" y="18828"/>
                      <a:pt x="19256" y="18385"/>
                    </a:cubicBezTo>
                    <a:cubicBezTo>
                      <a:pt x="19981" y="17887"/>
                      <a:pt x="20214" y="17134"/>
                      <a:pt x="20366" y="16644"/>
                    </a:cubicBezTo>
                    <a:cubicBezTo>
                      <a:pt x="20620" y="15839"/>
                      <a:pt x="20544" y="15236"/>
                      <a:pt x="20367" y="14804"/>
                    </a:cubicBezTo>
                    <a:cubicBezTo>
                      <a:pt x="20775" y="14419"/>
                      <a:pt x="21122" y="13832"/>
                      <a:pt x="21269" y="12936"/>
                    </a:cubicBezTo>
                    <a:cubicBezTo>
                      <a:pt x="21361" y="12381"/>
                      <a:pt x="21263" y="11810"/>
                      <a:pt x="21007" y="11335"/>
                    </a:cubicBezTo>
                    <a:cubicBezTo>
                      <a:pt x="21389" y="10906"/>
                      <a:pt x="21564" y="10365"/>
                      <a:pt x="21583" y="9865"/>
                    </a:cubicBezTo>
                    <a:lnTo>
                      <a:pt x="21591" y="9724"/>
                    </a:lnTo>
                    <a:cubicBezTo>
                      <a:pt x="21596" y="9635"/>
                      <a:pt x="21600" y="9581"/>
                      <a:pt x="21600" y="9386"/>
                    </a:cubicBezTo>
                    <a:cubicBezTo>
                      <a:pt x="21600" y="8533"/>
                      <a:pt x="21010" y="7446"/>
                      <a:pt x="19686" y="7069"/>
                    </a:cubicBezTo>
                  </a:path>
                </a:pathLst>
              </a:custGeom>
              <a:solidFill>
                <a:schemeClr val="bg1">
                  <a:lumMod val="75000"/>
                </a:schemeClr>
              </a:solidFill>
              <a:ln w="12700" cap="flat">
                <a:noFill/>
                <a:miter lim="400000"/>
              </a:ln>
              <a:effectLst/>
            </p:spPr>
            <p:txBody>
              <a:bodyPr wrap="square" lIns="0" tIns="0" rIns="0" bIns="0" numCol="1" anchor="ctr">
                <a:noAutofit/>
              </a:bodyPr>
              <a:lstStyle/>
              <a:p>
                <a:pPr defTabSz="457200">
                  <a:defRPr sz="3000">
                    <a:effectLst>
                      <a:outerShdw blurRad="38100" dist="38100" dir="2700000" rotWithShape="0">
                        <a:srgbClr val="000000"/>
                      </a:outerShdw>
                    </a:effectLst>
                  </a:defRPr>
                </a:pPr>
                <a:endParaRPr sz="300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58" name="Shape 1858"/>
              <p:cNvSpPr/>
              <p:nvPr/>
            </p:nvSpPr>
            <p:spPr>
              <a:xfrm>
                <a:off x="39368" y="340007"/>
                <a:ext cx="39371" cy="39368"/>
              </a:xfrm>
              <a:custGeom>
                <a:avLst/>
                <a:gdLst/>
                <a:ahLst/>
                <a:cxnLst>
                  <a:cxn ang="0">
                    <a:pos x="wd2" y="hd2"/>
                  </a:cxn>
                  <a:cxn ang="5400000">
                    <a:pos x="wd2" y="hd2"/>
                  </a:cxn>
                  <a:cxn ang="10800000">
                    <a:pos x="wd2" y="hd2"/>
                  </a:cxn>
                  <a:cxn ang="16200000">
                    <a:pos x="wd2" y="hd2"/>
                  </a:cxn>
                </a:cxnLst>
                <a:rect l="0" t="0" r="r" b="b"/>
                <a:pathLst>
                  <a:path w="21600" h="21600" extrusionOk="0">
                    <a:moveTo>
                      <a:pt x="10800" y="14401"/>
                    </a:moveTo>
                    <a:cubicBezTo>
                      <a:pt x="8820" y="14401"/>
                      <a:pt x="7200" y="12783"/>
                      <a:pt x="7200" y="10801"/>
                    </a:cubicBezTo>
                    <a:cubicBezTo>
                      <a:pt x="7200" y="8817"/>
                      <a:pt x="8820" y="7200"/>
                      <a:pt x="10800" y="7200"/>
                    </a:cubicBezTo>
                    <a:cubicBezTo>
                      <a:pt x="12779" y="7200"/>
                      <a:pt x="14400" y="8817"/>
                      <a:pt x="14400" y="10801"/>
                    </a:cubicBezTo>
                    <a:cubicBezTo>
                      <a:pt x="14400" y="12783"/>
                      <a:pt x="12779" y="14401"/>
                      <a:pt x="10800" y="14401"/>
                    </a:cubicBezTo>
                    <a:moveTo>
                      <a:pt x="10800" y="0"/>
                    </a:moveTo>
                    <a:cubicBezTo>
                      <a:pt x="4837" y="0"/>
                      <a:pt x="0" y="4837"/>
                      <a:pt x="0" y="10801"/>
                    </a:cubicBezTo>
                    <a:cubicBezTo>
                      <a:pt x="0" y="16763"/>
                      <a:pt x="4837" y="21600"/>
                      <a:pt x="10800" y="21600"/>
                    </a:cubicBezTo>
                    <a:cubicBezTo>
                      <a:pt x="16762" y="21600"/>
                      <a:pt x="21600" y="16763"/>
                      <a:pt x="21600" y="10801"/>
                    </a:cubicBezTo>
                    <a:cubicBezTo>
                      <a:pt x="21600" y="4837"/>
                      <a:pt x="16762" y="0"/>
                      <a:pt x="10800" y="0"/>
                    </a:cubicBezTo>
                  </a:path>
                </a:pathLst>
              </a:custGeom>
              <a:solidFill>
                <a:srgbClr val="D05126"/>
              </a:solidFill>
              <a:ln w="12700" cap="flat">
                <a:noFill/>
                <a:miter lim="400000"/>
              </a:ln>
              <a:effectLst/>
            </p:spPr>
            <p:txBody>
              <a:bodyPr wrap="square" lIns="0" tIns="0" rIns="0" bIns="0" numCol="1" anchor="ctr">
                <a:noAutofit/>
              </a:bodyPr>
              <a:lstStyle/>
              <a:p>
                <a:pPr defTabSz="457200">
                  <a:defRPr sz="3000">
                    <a:effectLst>
                      <a:outerShdw blurRad="38100" dist="38100" dir="2700000" rotWithShape="0">
                        <a:srgbClr val="000000"/>
                      </a:outerShdw>
                    </a:effectLst>
                  </a:defRPr>
                </a:pPr>
                <a:endParaRPr sz="3000">
                  <a:latin typeface="微软雅黑" panose="020B0503020204020204" pitchFamily="34" charset="-122"/>
                  <a:ea typeface="微软雅黑" panose="020B0503020204020204" pitchFamily="34" charset="-122"/>
                  <a:sym typeface="微软雅黑" panose="020B0503020204020204" pitchFamily="34" charset="-122"/>
                </a:endParaRPr>
              </a:p>
            </p:txBody>
          </p:sp>
        </p:grpSp>
      </p:grpSp>
      <p:grpSp>
        <p:nvGrpSpPr>
          <p:cNvPr id="1865" name="Group 1865"/>
          <p:cNvGrpSpPr/>
          <p:nvPr/>
        </p:nvGrpSpPr>
        <p:grpSpPr>
          <a:xfrm>
            <a:off x="5279210" y="1546019"/>
            <a:ext cx="1401890" cy="1495278"/>
            <a:chOff x="0" y="0"/>
            <a:chExt cx="1402071" cy="1495277"/>
          </a:xfrm>
          <a:solidFill>
            <a:srgbClr val="0073E4"/>
          </a:solidFill>
        </p:grpSpPr>
        <p:sp>
          <p:nvSpPr>
            <p:cNvPr id="1861" name="Shape 1861"/>
            <p:cNvSpPr/>
            <p:nvPr/>
          </p:nvSpPr>
          <p:spPr>
            <a:xfrm>
              <a:off x="0" y="0"/>
              <a:ext cx="1402072" cy="1495278"/>
            </a:xfrm>
            <a:custGeom>
              <a:avLst/>
              <a:gdLst/>
              <a:ahLst/>
              <a:cxnLst>
                <a:cxn ang="0">
                  <a:pos x="wd2" y="hd2"/>
                </a:cxn>
                <a:cxn ang="5400000">
                  <a:pos x="wd2" y="hd2"/>
                </a:cxn>
                <a:cxn ang="10800000">
                  <a:pos x="wd2" y="hd2"/>
                </a:cxn>
                <a:cxn ang="16200000">
                  <a:pos x="wd2" y="hd2"/>
                </a:cxn>
              </a:cxnLst>
              <a:rect l="0" t="0" r="r" b="b"/>
              <a:pathLst>
                <a:path w="21600" h="21600" extrusionOk="0">
                  <a:moveTo>
                    <a:pt x="0" y="10129"/>
                  </a:moveTo>
                  <a:cubicBezTo>
                    <a:pt x="0" y="4535"/>
                    <a:pt x="4835" y="0"/>
                    <a:pt x="10800" y="0"/>
                  </a:cubicBezTo>
                  <a:cubicBezTo>
                    <a:pt x="16765" y="0"/>
                    <a:pt x="21600" y="4535"/>
                    <a:pt x="21600" y="10129"/>
                  </a:cubicBezTo>
                  <a:cubicBezTo>
                    <a:pt x="21600" y="14878"/>
                    <a:pt x="18081" y="18990"/>
                    <a:pt x="13137" y="20017"/>
                  </a:cubicBezTo>
                  <a:lnTo>
                    <a:pt x="13018" y="21600"/>
                  </a:lnTo>
                  <a:lnTo>
                    <a:pt x="10136" y="18942"/>
                  </a:lnTo>
                  <a:lnTo>
                    <a:pt x="13460" y="15726"/>
                  </a:lnTo>
                  <a:lnTo>
                    <a:pt x="13343" y="17284"/>
                  </a:lnTo>
                  <a:lnTo>
                    <a:pt x="13343" y="17284"/>
                  </a:lnTo>
                  <a:cubicBezTo>
                    <a:pt x="17556" y="15967"/>
                    <a:pt x="19833" y="11696"/>
                    <a:pt x="18429" y="7744"/>
                  </a:cubicBezTo>
                  <a:cubicBezTo>
                    <a:pt x="17025" y="3792"/>
                    <a:pt x="12471" y="1656"/>
                    <a:pt x="8257" y="2973"/>
                  </a:cubicBezTo>
                  <a:cubicBezTo>
                    <a:pt x="4973" y="4000"/>
                    <a:pt x="2758" y="6882"/>
                    <a:pt x="2758" y="10129"/>
                  </a:cubicBezTo>
                  <a:close/>
                </a:path>
              </a:pathLst>
            </a:custGeom>
            <a:ln>
              <a:noFill/>
            </a:ln>
          </p:spPr>
          <p:style>
            <a:lnRef idx="3">
              <a:schemeClr val="lt1"/>
            </a:lnRef>
            <a:fillRef idx="1">
              <a:schemeClr val="accent1"/>
            </a:fillRef>
            <a:effectRef idx="1">
              <a:schemeClr val="accent1"/>
            </a:effectRef>
            <a:fontRef idx="minor">
              <a:schemeClr val="lt1"/>
            </a:fontRef>
          </p:style>
          <p:txBody>
            <a:bodyPr wrap="square" lIns="0" tIns="0" rIns="0" bIns="0" numCol="1" anchor="t">
              <a:noAutofit/>
            </a:bodyPr>
            <a:lstStyle/>
            <a:p>
              <a:pPr lvl="0"/>
              <a:endParaRPr>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864" name="Group 1864"/>
            <p:cNvGrpSpPr/>
            <p:nvPr/>
          </p:nvGrpSpPr>
          <p:grpSpPr>
            <a:xfrm>
              <a:off x="550538" y="406280"/>
              <a:ext cx="350036" cy="510227"/>
              <a:chOff x="0" y="0"/>
              <a:chExt cx="350035" cy="510226"/>
            </a:xfrm>
            <a:grpFill/>
          </p:grpSpPr>
          <p:sp>
            <p:nvSpPr>
              <p:cNvPr id="1862" name="Shape 1862"/>
              <p:cNvSpPr/>
              <p:nvPr/>
            </p:nvSpPr>
            <p:spPr>
              <a:xfrm>
                <a:off x="-1" y="-1"/>
                <a:ext cx="350037" cy="510228"/>
              </a:xfrm>
              <a:custGeom>
                <a:avLst/>
                <a:gdLst/>
                <a:ahLst/>
                <a:cxnLst>
                  <a:cxn ang="0">
                    <a:pos x="wd2" y="hd2"/>
                  </a:cxn>
                  <a:cxn ang="5400000">
                    <a:pos x="wd2" y="hd2"/>
                  </a:cxn>
                  <a:cxn ang="10800000">
                    <a:pos x="wd2" y="hd2"/>
                  </a:cxn>
                  <a:cxn ang="16200000">
                    <a:pos x="wd2" y="hd2"/>
                  </a:cxn>
                </a:cxnLst>
                <a:rect l="0" t="0" r="r" b="b"/>
                <a:pathLst>
                  <a:path w="21600" h="21600" extrusionOk="0">
                    <a:moveTo>
                      <a:pt x="15386" y="14176"/>
                    </a:moveTo>
                    <a:lnTo>
                      <a:pt x="6223" y="14176"/>
                    </a:lnTo>
                    <a:cubicBezTo>
                      <a:pt x="5734" y="13447"/>
                      <a:pt x="5147" y="12717"/>
                      <a:pt x="4568" y="12004"/>
                    </a:cubicBezTo>
                    <a:cubicBezTo>
                      <a:pt x="3287" y="10427"/>
                      <a:pt x="1963" y="8797"/>
                      <a:pt x="1963" y="7425"/>
                    </a:cubicBezTo>
                    <a:cubicBezTo>
                      <a:pt x="1963" y="4075"/>
                      <a:pt x="5927" y="1350"/>
                      <a:pt x="10800" y="1350"/>
                    </a:cubicBezTo>
                    <a:cubicBezTo>
                      <a:pt x="15672" y="1350"/>
                      <a:pt x="19636" y="4075"/>
                      <a:pt x="19636" y="7425"/>
                    </a:cubicBezTo>
                    <a:cubicBezTo>
                      <a:pt x="19636" y="8787"/>
                      <a:pt x="18312" y="10425"/>
                      <a:pt x="17029" y="12012"/>
                    </a:cubicBezTo>
                    <a:cubicBezTo>
                      <a:pt x="16455" y="12724"/>
                      <a:pt x="15873" y="13450"/>
                      <a:pt x="15386" y="14176"/>
                    </a:cubicBezTo>
                    <a:moveTo>
                      <a:pt x="10800" y="20250"/>
                    </a:moveTo>
                    <a:cubicBezTo>
                      <a:pt x="9805" y="20250"/>
                      <a:pt x="9347" y="20172"/>
                      <a:pt x="8839" y="19407"/>
                    </a:cubicBezTo>
                    <a:lnTo>
                      <a:pt x="13000" y="19049"/>
                    </a:lnTo>
                    <a:cubicBezTo>
                      <a:pt x="12398" y="20165"/>
                      <a:pt x="11959" y="20250"/>
                      <a:pt x="10800" y="20250"/>
                    </a:cubicBezTo>
                    <a:moveTo>
                      <a:pt x="7595" y="16814"/>
                    </a:moveTo>
                    <a:cubicBezTo>
                      <a:pt x="7417" y="16408"/>
                      <a:pt x="7215" y="15979"/>
                      <a:pt x="6991" y="15526"/>
                    </a:cubicBezTo>
                    <a:lnTo>
                      <a:pt x="14616" y="15526"/>
                    </a:lnTo>
                    <a:cubicBezTo>
                      <a:pt x="14496" y="15768"/>
                      <a:pt x="14375" y="16011"/>
                      <a:pt x="14270" y="16240"/>
                    </a:cubicBezTo>
                    <a:cubicBezTo>
                      <a:pt x="14270" y="16240"/>
                      <a:pt x="7595" y="16814"/>
                      <a:pt x="7595" y="16814"/>
                    </a:cubicBezTo>
                    <a:close/>
                    <a:moveTo>
                      <a:pt x="13345" y="18344"/>
                    </a:moveTo>
                    <a:lnTo>
                      <a:pt x="8476" y="18763"/>
                    </a:lnTo>
                    <a:cubicBezTo>
                      <a:pt x="8303" y="18417"/>
                      <a:pt x="8116" y="18012"/>
                      <a:pt x="7890" y="17484"/>
                    </a:cubicBezTo>
                    <a:cubicBezTo>
                      <a:pt x="7887" y="17478"/>
                      <a:pt x="7883" y="17470"/>
                      <a:pt x="7881" y="17463"/>
                    </a:cubicBezTo>
                    <a:lnTo>
                      <a:pt x="13957" y="16942"/>
                    </a:lnTo>
                    <a:cubicBezTo>
                      <a:pt x="13871" y="17141"/>
                      <a:pt x="13778" y="17351"/>
                      <a:pt x="13698" y="17538"/>
                    </a:cubicBezTo>
                    <a:cubicBezTo>
                      <a:pt x="13569" y="17842"/>
                      <a:pt x="13453" y="18105"/>
                      <a:pt x="13345" y="18344"/>
                    </a:cubicBezTo>
                    <a:moveTo>
                      <a:pt x="10800" y="0"/>
                    </a:moveTo>
                    <a:cubicBezTo>
                      <a:pt x="4835" y="0"/>
                      <a:pt x="0" y="3324"/>
                      <a:pt x="0" y="7425"/>
                    </a:cubicBezTo>
                    <a:cubicBezTo>
                      <a:pt x="0" y="10146"/>
                      <a:pt x="3621" y="13030"/>
                      <a:pt x="4939" y="15563"/>
                    </a:cubicBezTo>
                    <a:cubicBezTo>
                      <a:pt x="6906" y="19340"/>
                      <a:pt x="6688" y="21600"/>
                      <a:pt x="10800" y="21600"/>
                    </a:cubicBezTo>
                    <a:cubicBezTo>
                      <a:pt x="14972" y="21600"/>
                      <a:pt x="14692" y="19350"/>
                      <a:pt x="16660" y="15578"/>
                    </a:cubicBezTo>
                    <a:cubicBezTo>
                      <a:pt x="17983" y="13040"/>
                      <a:pt x="21600" y="10124"/>
                      <a:pt x="21600" y="7425"/>
                    </a:cubicBezTo>
                    <a:cubicBezTo>
                      <a:pt x="21600" y="3324"/>
                      <a:pt x="16764" y="0"/>
                      <a:pt x="10800" y="0"/>
                    </a:cubicBezTo>
                  </a:path>
                </a:pathLst>
              </a:custGeom>
              <a:solidFill>
                <a:schemeClr val="bg1">
                  <a:lumMod val="75000"/>
                </a:schemeClr>
              </a:solidFill>
              <a:ln w="12700" cap="flat">
                <a:noFill/>
                <a:miter lim="400000"/>
              </a:ln>
              <a:effectLst/>
            </p:spPr>
            <p:txBody>
              <a:bodyPr wrap="square" lIns="0" tIns="0" rIns="0" bIns="0" numCol="1" anchor="ctr">
                <a:noAutofit/>
              </a:bodyPr>
              <a:lstStyle/>
              <a:p>
                <a:pPr defTabSz="457200">
                  <a:defRPr sz="3000">
                    <a:effectLst>
                      <a:outerShdw blurRad="38100" dist="38100" dir="2700000" rotWithShape="0">
                        <a:srgbClr val="000000"/>
                      </a:outerShdw>
                    </a:effectLst>
                  </a:defRPr>
                </a:pPr>
                <a:endParaRPr sz="300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63" name="Shape 1863"/>
              <p:cNvSpPr/>
              <p:nvPr/>
            </p:nvSpPr>
            <p:spPr>
              <a:xfrm>
                <a:off x="79237" y="80107"/>
                <a:ext cx="103618" cy="103618"/>
              </a:xfrm>
              <a:custGeom>
                <a:avLst/>
                <a:gdLst/>
                <a:ahLst/>
                <a:cxnLst>
                  <a:cxn ang="0">
                    <a:pos x="wd2" y="hd2"/>
                  </a:cxn>
                  <a:cxn ang="5400000">
                    <a:pos x="wd2" y="hd2"/>
                  </a:cxn>
                  <a:cxn ang="10800000">
                    <a:pos x="wd2" y="hd2"/>
                  </a:cxn>
                  <a:cxn ang="16200000">
                    <a:pos x="wd2" y="hd2"/>
                  </a:cxn>
                </a:cxnLst>
                <a:rect l="0" t="0" r="r" b="b"/>
                <a:pathLst>
                  <a:path w="21600" h="21600" extrusionOk="0">
                    <a:moveTo>
                      <a:pt x="19938" y="0"/>
                    </a:moveTo>
                    <a:cubicBezTo>
                      <a:pt x="8943" y="0"/>
                      <a:pt x="0" y="8942"/>
                      <a:pt x="0" y="19938"/>
                    </a:cubicBezTo>
                    <a:cubicBezTo>
                      <a:pt x="0" y="20855"/>
                      <a:pt x="743" y="21600"/>
                      <a:pt x="1661" y="21600"/>
                    </a:cubicBezTo>
                    <a:cubicBezTo>
                      <a:pt x="2579" y="21600"/>
                      <a:pt x="3323" y="20855"/>
                      <a:pt x="3323" y="19938"/>
                    </a:cubicBezTo>
                    <a:cubicBezTo>
                      <a:pt x="3323" y="10777"/>
                      <a:pt x="10777" y="3323"/>
                      <a:pt x="19938" y="3323"/>
                    </a:cubicBezTo>
                    <a:cubicBezTo>
                      <a:pt x="20856" y="3323"/>
                      <a:pt x="21600" y="2578"/>
                      <a:pt x="21600" y="1661"/>
                    </a:cubicBezTo>
                    <a:cubicBezTo>
                      <a:pt x="21600" y="744"/>
                      <a:pt x="20856" y="0"/>
                      <a:pt x="19938" y="0"/>
                    </a:cubicBezTo>
                  </a:path>
                </a:pathLst>
              </a:custGeom>
              <a:grpFill/>
              <a:ln w="12700" cap="flat">
                <a:noFill/>
                <a:miter lim="400000"/>
              </a:ln>
              <a:effectLst/>
            </p:spPr>
            <p:txBody>
              <a:bodyPr wrap="square" lIns="0" tIns="0" rIns="0" bIns="0" numCol="1" anchor="ctr">
                <a:noAutofit/>
              </a:bodyPr>
              <a:lstStyle/>
              <a:p>
                <a:pPr defTabSz="457200">
                  <a:defRPr sz="3000">
                    <a:effectLst>
                      <a:outerShdw blurRad="38100" dist="38100" dir="2700000" rotWithShape="0">
                        <a:srgbClr val="000000"/>
                      </a:outerShdw>
                    </a:effectLst>
                  </a:defRPr>
                </a:pPr>
                <a:endParaRPr sz="3000">
                  <a:latin typeface="微软雅黑" panose="020B0503020204020204" pitchFamily="34" charset="-122"/>
                  <a:ea typeface="微软雅黑" panose="020B0503020204020204" pitchFamily="34" charset="-122"/>
                  <a:sym typeface="微软雅黑" panose="020B0503020204020204" pitchFamily="34" charset="-122"/>
                </a:endParaRPr>
              </a:p>
            </p:txBody>
          </p:sp>
        </p:grpSp>
      </p:grpSp>
      <p:grpSp>
        <p:nvGrpSpPr>
          <p:cNvPr id="1869" name="Group 1869"/>
          <p:cNvGrpSpPr/>
          <p:nvPr/>
        </p:nvGrpSpPr>
        <p:grpSpPr>
          <a:xfrm>
            <a:off x="6681798" y="1505309"/>
            <a:ext cx="4612185" cy="1263980"/>
            <a:chOff x="0" y="0"/>
            <a:chExt cx="4612784" cy="1263979"/>
          </a:xfrm>
        </p:grpSpPr>
        <p:sp>
          <p:nvSpPr>
            <p:cNvPr id="1866" name="Shape 1866"/>
            <p:cNvSpPr/>
            <p:nvPr/>
          </p:nvSpPr>
          <p:spPr>
            <a:xfrm rot="10800000" flipH="1">
              <a:off x="0" y="200772"/>
              <a:ext cx="1237446" cy="64984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noFill/>
            <a:ln w="19050" cap="flat">
              <a:solidFill>
                <a:schemeClr val="bg1">
                  <a:lumMod val="60000"/>
                  <a:lumOff val="40000"/>
                </a:schemeClr>
              </a:solidFill>
              <a:prstDash val="solid"/>
              <a:miter lim="400000"/>
            </a:ln>
            <a:effectLst/>
          </p:spPr>
          <p:txBody>
            <a:bodyPr wrap="square" lIns="0" tIns="0" rIns="0" bIns="0" numCol="1" anchor="ctr">
              <a:noAutofit/>
            </a:bodyPr>
            <a:lstStyle/>
            <a:p>
              <a:pPr lvl="0"/>
              <a:endParaRPr>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67" name="Shape 1867"/>
            <p:cNvSpPr/>
            <p:nvPr/>
          </p:nvSpPr>
          <p:spPr>
            <a:xfrm>
              <a:off x="1237445" y="0"/>
              <a:ext cx="2833354" cy="369330"/>
            </a:xfrm>
            <a:prstGeom prst="rect">
              <a:avLst/>
            </a:prstGeom>
            <a:noFill/>
            <a:ln w="12700" cap="flat">
              <a:noFill/>
              <a:miter lim="400000"/>
            </a:ln>
            <a:effectLst/>
          </p:spPr>
          <p:txBody>
            <a:bodyPr wrap="square" lIns="45719" tIns="45719" rIns="45719" bIns="45719" numCol="1" anchor="t">
              <a:spAutoFit/>
            </a:bodyPr>
            <a:lstStyle>
              <a:lvl1pPr>
                <a:defRPr sz="2000">
                  <a:solidFill>
                    <a:srgbClr val="595C54"/>
                  </a:solidFill>
                  <a:latin typeface="+mj-lt"/>
                  <a:ea typeface="+mj-ea"/>
                  <a:cs typeface="+mj-cs"/>
                  <a:sym typeface="Source Sans Pro" panose="020B0503030403020204"/>
                </a:defRPr>
              </a:lvl1pPr>
            </a:lstStyle>
            <a:p>
              <a:pPr lvl="0">
                <a:defRPr sz="1800">
                  <a:solidFill>
                    <a:srgbClr val="000000"/>
                  </a:solidFill>
                </a:defRPr>
              </a:pPr>
              <a:r>
                <a:rPr lang="zh-CN" altLang="en-US" b="1">
                  <a:latin typeface="微软雅黑" panose="020B0503020204020204" pitchFamily="34" charset="-122"/>
                  <a:ea typeface="微软雅黑" panose="020B0503020204020204" pitchFamily="34" charset="-122"/>
                  <a:sym typeface="微软雅黑" panose="020B0503020204020204" pitchFamily="34" charset="-122"/>
                </a:rPr>
                <a:t>添加标题</a:t>
              </a:r>
              <a:endParaRPr b="1">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68" name="Shape 1868"/>
            <p:cNvSpPr/>
            <p:nvPr/>
          </p:nvSpPr>
          <p:spPr>
            <a:xfrm>
              <a:off x="1237444" y="340652"/>
              <a:ext cx="3375340" cy="923327"/>
            </a:xfrm>
            <a:prstGeom prst="rect">
              <a:avLst/>
            </a:prstGeom>
            <a:noFill/>
            <a:ln w="12700" cap="flat">
              <a:noFill/>
              <a:miter lim="400000"/>
            </a:ln>
            <a:effectLst/>
          </p:spPr>
          <p:txBody>
            <a:bodyPr wrap="square" lIns="45719" tIns="45719" rIns="45719" bIns="45719" numCol="1" anchor="t">
              <a:spAutoFit/>
            </a:bodyPr>
            <a:lstStyle>
              <a:lvl1pPr>
                <a:defRPr sz="1400">
                  <a:solidFill>
                    <a:srgbClr val="595C54"/>
                  </a:solidFill>
                </a:defRPr>
              </a:lvl1pPr>
            </a:lstStyle>
            <a:p>
              <a:pPr lvl="0">
                <a:defRPr sz="1800">
                  <a:solidFill>
                    <a:srgbClr val="000000"/>
                  </a:solidFill>
                </a:defRPr>
              </a:pPr>
              <a:r>
                <a:rPr lang="zh-CN" altLang="en-US">
                  <a:latin typeface="微软雅黑" panose="020B0503020204020204" pitchFamily="34" charset="-122"/>
                  <a:ea typeface="微软雅黑" panose="020B0503020204020204" pitchFamily="34" charset="-122"/>
                  <a:sym typeface="微软雅黑" panose="020B0503020204020204" pitchFamily="34" charset="-122"/>
                </a:rPr>
                <a:t>您的内容打在这里，或通过复制您的文本后在此框中选择粘贴并选择只保留文字</a:t>
              </a:r>
              <a:r>
                <a:rPr>
                  <a:latin typeface="微软雅黑" panose="020B0503020204020204" pitchFamily="34" charset="-122"/>
                  <a:ea typeface="微软雅黑" panose="020B0503020204020204" pitchFamily="34" charset="-122"/>
                  <a:sym typeface="微软雅黑" panose="020B0503020204020204" pitchFamily="34" charset="-122"/>
                </a:rPr>
                <a:t> </a:t>
              </a:r>
              <a:endParaRPr>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873" name="Group 1873"/>
          <p:cNvGrpSpPr/>
          <p:nvPr/>
        </p:nvGrpSpPr>
        <p:grpSpPr>
          <a:xfrm>
            <a:off x="6679349" y="3694250"/>
            <a:ext cx="4614633" cy="923328"/>
            <a:chOff x="0" y="201357"/>
            <a:chExt cx="4615233" cy="923326"/>
          </a:xfrm>
        </p:grpSpPr>
        <p:sp>
          <p:nvSpPr>
            <p:cNvPr id="1870" name="Shape 1870"/>
            <p:cNvSpPr/>
            <p:nvPr/>
          </p:nvSpPr>
          <p:spPr>
            <a:xfrm>
              <a:off x="0" y="619626"/>
              <a:ext cx="1136865" cy="30801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noFill/>
            <a:ln w="19050" cap="flat">
              <a:solidFill>
                <a:schemeClr val="bg1">
                  <a:lumMod val="60000"/>
                  <a:lumOff val="40000"/>
                </a:schemeClr>
              </a:solidFill>
              <a:prstDash val="solid"/>
              <a:miter lim="400000"/>
            </a:ln>
            <a:effectLst/>
          </p:spPr>
          <p:txBody>
            <a:bodyPr wrap="square" lIns="0" tIns="0" rIns="0" bIns="0" numCol="1" anchor="ctr">
              <a:noAutofit/>
            </a:bodyPr>
            <a:lstStyle/>
            <a:p>
              <a:pPr lvl="0"/>
              <a:endParaRPr>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71" name="Shape 1871"/>
            <p:cNvSpPr/>
            <p:nvPr/>
          </p:nvSpPr>
          <p:spPr>
            <a:xfrm>
              <a:off x="1239895" y="696739"/>
              <a:ext cx="2833354" cy="369329"/>
            </a:xfrm>
            <a:prstGeom prst="rect">
              <a:avLst/>
            </a:prstGeom>
            <a:noFill/>
            <a:ln w="12700" cap="flat">
              <a:noFill/>
              <a:miter lim="400000"/>
            </a:ln>
            <a:effectLst/>
          </p:spPr>
          <p:txBody>
            <a:bodyPr wrap="square" lIns="45719" tIns="45719" rIns="45719" bIns="45719" numCol="1" anchor="t">
              <a:spAutoFit/>
            </a:bodyPr>
            <a:lstStyle>
              <a:lvl1pPr>
                <a:defRPr sz="2000">
                  <a:solidFill>
                    <a:srgbClr val="595C54"/>
                  </a:solidFill>
                  <a:latin typeface="+mj-lt"/>
                  <a:ea typeface="+mj-ea"/>
                  <a:cs typeface="+mj-cs"/>
                  <a:sym typeface="Source Sans Pro" panose="020B0503030403020204"/>
                </a:defRPr>
              </a:lvl1pPr>
            </a:lstStyle>
            <a:p>
              <a:pPr lvl="0">
                <a:defRPr sz="1800">
                  <a:solidFill>
                    <a:srgbClr val="000000"/>
                  </a:solidFill>
                </a:defRPr>
              </a:pPr>
              <a:r>
                <a:rPr lang="zh-CN" altLang="en-US" b="1">
                  <a:latin typeface="微软雅黑" panose="020B0503020204020204" pitchFamily="34" charset="-122"/>
                  <a:ea typeface="微软雅黑" panose="020B0503020204020204" pitchFamily="34" charset="-122"/>
                  <a:sym typeface="微软雅黑" panose="020B0503020204020204" pitchFamily="34" charset="-122"/>
                </a:rPr>
                <a:t>添加标题</a:t>
              </a:r>
              <a:endParaRPr b="1">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72" name="Shape 1872"/>
            <p:cNvSpPr/>
            <p:nvPr/>
          </p:nvSpPr>
          <p:spPr>
            <a:xfrm>
              <a:off x="1239893" y="201357"/>
              <a:ext cx="3375340" cy="923326"/>
            </a:xfrm>
            <a:prstGeom prst="rect">
              <a:avLst/>
            </a:prstGeom>
            <a:noFill/>
            <a:ln w="12700" cap="flat">
              <a:noFill/>
              <a:miter lim="400000"/>
            </a:ln>
            <a:effectLst/>
          </p:spPr>
          <p:txBody>
            <a:bodyPr wrap="square" lIns="45719" tIns="45719" rIns="45719" bIns="45719" numCol="1" anchor="t">
              <a:spAutoFit/>
            </a:bodyPr>
            <a:lstStyle>
              <a:lvl1pPr>
                <a:defRPr sz="1400">
                  <a:solidFill>
                    <a:srgbClr val="595C54"/>
                  </a:solidFill>
                </a:defRPr>
              </a:lvl1pPr>
            </a:lstStyle>
            <a:p>
              <a:pPr lvl="0">
                <a:defRPr sz="1800">
                  <a:solidFill>
                    <a:srgbClr val="000000"/>
                  </a:solidFill>
                </a:defRPr>
              </a:pPr>
              <a:r>
                <a:rPr lang="zh-CN" altLang="en-US">
                  <a:latin typeface="微软雅黑" panose="020B0503020204020204" pitchFamily="34" charset="-122"/>
                  <a:ea typeface="微软雅黑" panose="020B0503020204020204" pitchFamily="34" charset="-122"/>
                  <a:sym typeface="微软雅黑" panose="020B0503020204020204" pitchFamily="34" charset="-122"/>
                </a:rPr>
                <a:t>您的内容打在这里，或通过复制您的文本后在此框中选择粘贴并选择只保留文字</a:t>
              </a:r>
              <a:r>
                <a:rPr>
                  <a:latin typeface="微软雅黑" panose="020B0503020204020204" pitchFamily="34" charset="-122"/>
                  <a:ea typeface="微软雅黑" panose="020B0503020204020204" pitchFamily="34" charset="-122"/>
                  <a:sym typeface="微软雅黑" panose="020B0503020204020204" pitchFamily="34" charset="-122"/>
                </a:rPr>
                <a:t> </a:t>
              </a:r>
              <a:endParaRPr>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877" name="Group 1877"/>
          <p:cNvGrpSpPr/>
          <p:nvPr/>
        </p:nvGrpSpPr>
        <p:grpSpPr>
          <a:xfrm>
            <a:off x="1038285" y="2540313"/>
            <a:ext cx="3929152" cy="1277841"/>
            <a:chOff x="0" y="0"/>
            <a:chExt cx="3929663" cy="1277838"/>
          </a:xfrm>
        </p:grpSpPr>
        <p:sp>
          <p:nvSpPr>
            <p:cNvPr id="1874" name="Shape 1874"/>
            <p:cNvSpPr/>
            <p:nvPr/>
          </p:nvSpPr>
          <p:spPr>
            <a:xfrm rot="10800000">
              <a:off x="2846763" y="230833"/>
              <a:ext cx="1082900" cy="55917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noFill/>
            <a:ln w="19050" cap="flat">
              <a:solidFill>
                <a:schemeClr val="bg1">
                  <a:lumMod val="60000"/>
                  <a:lumOff val="40000"/>
                </a:schemeClr>
              </a:solidFill>
              <a:prstDash val="solid"/>
              <a:miter lim="400000"/>
            </a:ln>
            <a:effectLst/>
          </p:spPr>
          <p:txBody>
            <a:bodyPr wrap="square" lIns="0" tIns="0" rIns="0" bIns="0" numCol="1" anchor="ctr">
              <a:noAutofit/>
            </a:bodyPr>
            <a:lstStyle/>
            <a:p>
              <a:pPr lvl="0"/>
              <a:endParaRPr>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75" name="Shape 1875"/>
            <p:cNvSpPr/>
            <p:nvPr/>
          </p:nvSpPr>
          <p:spPr>
            <a:xfrm>
              <a:off x="0" y="0"/>
              <a:ext cx="2833353" cy="369329"/>
            </a:xfrm>
            <a:prstGeom prst="rect">
              <a:avLst/>
            </a:prstGeom>
            <a:noFill/>
            <a:ln w="12700" cap="flat">
              <a:noFill/>
              <a:miter lim="400000"/>
            </a:ln>
            <a:effectLst/>
          </p:spPr>
          <p:txBody>
            <a:bodyPr wrap="square" lIns="45719" tIns="45719" rIns="45719" bIns="45719" numCol="1" anchor="t">
              <a:spAutoFit/>
            </a:bodyPr>
            <a:lstStyle>
              <a:lvl1pPr algn="r">
                <a:defRPr sz="2000">
                  <a:solidFill>
                    <a:srgbClr val="595C54"/>
                  </a:solidFill>
                  <a:latin typeface="+mj-lt"/>
                  <a:ea typeface="+mj-ea"/>
                  <a:cs typeface="+mj-cs"/>
                  <a:sym typeface="Source Sans Pro" panose="020B0503030403020204"/>
                </a:defRPr>
              </a:lvl1pPr>
            </a:lstStyle>
            <a:p>
              <a:pPr lvl="0">
                <a:defRPr sz="1800">
                  <a:solidFill>
                    <a:srgbClr val="000000"/>
                  </a:solidFill>
                </a:defRPr>
              </a:pPr>
              <a:r>
                <a:rPr lang="zh-CN" altLang="en-US" b="1">
                  <a:latin typeface="微软雅黑" panose="020B0503020204020204" pitchFamily="34" charset="-122"/>
                  <a:ea typeface="微软雅黑" panose="020B0503020204020204" pitchFamily="34" charset="-122"/>
                  <a:sym typeface="微软雅黑" panose="020B0503020204020204" pitchFamily="34" charset="-122"/>
                </a:rPr>
                <a:t>添加标题</a:t>
              </a:r>
              <a:endParaRPr b="1">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76" name="Shape 1876"/>
            <p:cNvSpPr/>
            <p:nvPr/>
          </p:nvSpPr>
          <p:spPr>
            <a:xfrm>
              <a:off x="802897" y="354512"/>
              <a:ext cx="2069198" cy="923326"/>
            </a:xfrm>
            <a:prstGeom prst="rect">
              <a:avLst/>
            </a:prstGeom>
            <a:noFill/>
            <a:ln w="12700" cap="flat">
              <a:noFill/>
              <a:miter lim="400000"/>
            </a:ln>
            <a:effectLst/>
          </p:spPr>
          <p:txBody>
            <a:bodyPr wrap="square" lIns="45719" tIns="45719" rIns="45719" bIns="45719" numCol="1" anchor="t">
              <a:spAutoFit/>
            </a:bodyPr>
            <a:lstStyle>
              <a:lvl1pPr algn="r">
                <a:defRPr sz="1400">
                  <a:solidFill>
                    <a:srgbClr val="595C54"/>
                  </a:solidFill>
                </a:defRPr>
              </a:lvl1pPr>
            </a:lstStyle>
            <a:p>
              <a:pPr lvl="0">
                <a:defRPr sz="1800">
                  <a:solidFill>
                    <a:srgbClr val="000000"/>
                  </a:solidFill>
                </a:defRPr>
              </a:pPr>
              <a:r>
                <a:rPr lang="zh-CN" altLang="en-US">
                  <a:latin typeface="微软雅黑" panose="020B0503020204020204" pitchFamily="34" charset="-122"/>
                  <a:ea typeface="微软雅黑" panose="020B0503020204020204" pitchFamily="34" charset="-122"/>
                  <a:sym typeface="微软雅黑" panose="020B0503020204020204" pitchFamily="34" charset="-122"/>
                </a:rPr>
                <a:t>您的内容打在这里，或复制文本在此框中粘贴</a:t>
              </a:r>
              <a:r>
                <a:rPr lang="en-US" altLang="zh-CN">
                  <a:latin typeface="微软雅黑" panose="020B0503020204020204" pitchFamily="34" charset="-122"/>
                  <a:ea typeface="微软雅黑" panose="020B0503020204020204" pitchFamily="34" charset="-122"/>
                  <a:sym typeface="微软雅黑" panose="020B0503020204020204" pitchFamily="34" charset="-122"/>
                </a:rPr>
                <a:t>.</a:t>
              </a:r>
              <a:r>
                <a:rPr>
                  <a:latin typeface="微软雅黑" panose="020B0503020204020204" pitchFamily="34" charset="-122"/>
                  <a:ea typeface="微软雅黑" panose="020B0503020204020204" pitchFamily="34" charset="-122"/>
                  <a:sym typeface="微软雅黑" panose="020B0503020204020204" pitchFamily="34" charset="-122"/>
                </a:rPr>
                <a:t>, </a:t>
              </a:r>
              <a:endParaRPr>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882" name="Group 1882"/>
          <p:cNvGrpSpPr/>
          <p:nvPr/>
        </p:nvGrpSpPr>
        <p:grpSpPr>
          <a:xfrm>
            <a:off x="838884" y="5112913"/>
            <a:ext cx="10514234" cy="914401"/>
            <a:chOff x="-1" y="0"/>
            <a:chExt cx="10515601" cy="914400"/>
          </a:xfrm>
        </p:grpSpPr>
        <p:sp>
          <p:nvSpPr>
            <p:cNvPr id="1878" name="Shape 1878"/>
            <p:cNvSpPr/>
            <p:nvPr/>
          </p:nvSpPr>
          <p:spPr>
            <a:xfrm>
              <a:off x="-1" y="0"/>
              <a:ext cx="1840608" cy="914400"/>
            </a:xfrm>
            <a:prstGeom prst="rect">
              <a:avLst/>
            </a:prstGeom>
            <a:solidFill>
              <a:schemeClr val="accent1"/>
            </a:solidFill>
            <a:ln w="12700" cap="flat">
              <a:noFill/>
              <a:miter lim="400000"/>
            </a:ln>
            <a:effectLst/>
          </p:spPr>
          <p:txBody>
            <a:bodyPr wrap="square" lIns="0" tIns="0" rIns="0" bIns="0" numCol="1" anchor="ctr">
              <a:noAutofit/>
            </a:bodyPr>
            <a:lstStyle/>
            <a:p>
              <a:pPr lvl="0" algn="ctr">
                <a:defRPr>
                  <a:solidFill>
                    <a:srgbClr val="000000"/>
                  </a:solidFill>
                </a:defRPr>
              </a:pPr>
              <a:endParaRPr>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79" name="Shape 1879"/>
            <p:cNvSpPr/>
            <p:nvPr/>
          </p:nvSpPr>
          <p:spPr>
            <a:xfrm>
              <a:off x="1892965" y="0"/>
              <a:ext cx="8622635" cy="914400"/>
            </a:xfrm>
            <a:prstGeom prst="rect">
              <a:avLst/>
            </a:prstGeom>
            <a:solidFill>
              <a:schemeClr val="tx1">
                <a:lumMod val="50000"/>
                <a:lumOff val="50000"/>
              </a:schemeClr>
            </a:solidFill>
            <a:ln w="12700" cap="flat">
              <a:noFill/>
              <a:miter lim="400000"/>
            </a:ln>
            <a:effectLst/>
          </p:spPr>
          <p:txBody>
            <a:bodyPr wrap="square" lIns="0" tIns="0" rIns="0" bIns="0" numCol="1" anchor="ctr">
              <a:noAutofit/>
            </a:bodyPr>
            <a:lstStyle/>
            <a:p>
              <a:pPr lvl="0" algn="ctr">
                <a:defRPr>
                  <a:solidFill>
                    <a:srgbClr val="000000"/>
                  </a:solidFill>
                </a:defRPr>
              </a:pPr>
              <a:endParaRPr>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80" name="Shape 1880"/>
            <p:cNvSpPr/>
            <p:nvPr/>
          </p:nvSpPr>
          <p:spPr>
            <a:xfrm>
              <a:off x="1892965" y="87867"/>
              <a:ext cx="8563492" cy="523217"/>
            </a:xfrm>
            <a:prstGeom prst="rect">
              <a:avLst/>
            </a:prstGeom>
            <a:noFill/>
            <a:ln w="12700" cap="flat">
              <a:noFill/>
              <a:miter lim="400000"/>
            </a:ln>
            <a:effectLst/>
          </p:spPr>
          <p:txBody>
            <a:bodyPr wrap="square" lIns="45719" tIns="45719" rIns="45719" bIns="45719" numCol="1" anchor="t">
              <a:spAutoFit/>
            </a:bodyPr>
            <a:lstStyle/>
            <a:p>
              <a:pPr lvl="0">
                <a:defRPr>
                  <a:solidFill>
                    <a:srgbClr val="000000"/>
                  </a:solidFill>
                </a:defRPr>
              </a:pPr>
              <a:r>
                <a:rPr lang="zh-CN" altLang="en-US" sz="1400" b="1">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您的内容打在这里，或复制文本在此框中粘贴</a:t>
              </a:r>
              <a:r>
                <a:rPr lang="en-US" altLang="zh-CN" sz="1400" b="1">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a:t>
              </a:r>
              <a:endParaRPr sz="1400" b="1">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a:p>
              <a:pPr lvl="0">
                <a:defRPr>
                  <a:solidFill>
                    <a:srgbClr val="000000"/>
                  </a:solidFill>
                </a:defRPr>
              </a:pPr>
              <a:r>
                <a:rPr lang="zh-CN" altLang="en-US" sz="1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您的内容打在这里，或通过复制您的文本后在此框中选择粘贴并选择只保留文字</a:t>
              </a:r>
              <a:endParaRPr sz="1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81" name="Shape 1881"/>
            <p:cNvSpPr/>
            <p:nvPr/>
          </p:nvSpPr>
          <p:spPr>
            <a:xfrm>
              <a:off x="391901" y="241755"/>
              <a:ext cx="1118253" cy="400108"/>
            </a:xfrm>
            <a:prstGeom prst="rect">
              <a:avLst/>
            </a:prstGeom>
            <a:noFill/>
            <a:ln w="12700" cap="flat">
              <a:noFill/>
              <a:miter lim="400000"/>
            </a:ln>
            <a:effectLst/>
          </p:spPr>
          <p:txBody>
            <a:bodyPr wrap="none" lIns="45719" tIns="45719" rIns="45719" bIns="45719" numCol="1" anchor="t">
              <a:spAutoFit/>
            </a:bodyPr>
            <a:lstStyle/>
            <a:p>
              <a:pPr lvl="0" algn="r">
                <a:defRPr>
                  <a:solidFill>
                    <a:srgbClr val="000000"/>
                  </a:solidFill>
                </a:defRPr>
              </a:pPr>
              <a:r>
                <a:rPr lang="zh-CN" altLang="en-US" sz="2000" b="1">
                  <a:solidFill>
                    <a:srgbClr val="FFFFFF"/>
                  </a:solidFill>
                  <a:latin typeface="微软雅黑" panose="020B0503020204020204" pitchFamily="34" charset="-122"/>
                  <a:ea typeface="微软雅黑" panose="020B0503020204020204" pitchFamily="34" charset="-122"/>
                  <a:cs typeface="+mj-cs"/>
                  <a:sym typeface="微软雅黑" panose="020B0503020204020204" pitchFamily="34" charset="-122"/>
                </a:rPr>
                <a:t>添加标题</a:t>
              </a:r>
              <a:endParaRPr sz="2000" b="1">
                <a:solidFill>
                  <a:srgbClr val="FFFFFF"/>
                </a:solidFill>
                <a:latin typeface="微软雅黑" panose="020B0503020204020204" pitchFamily="34" charset="-122"/>
                <a:ea typeface="微软雅黑" panose="020B0503020204020204" pitchFamily="34" charset="-122"/>
                <a:cs typeface="+mj-cs"/>
                <a:sym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0"/>
                                  </p:stCondLst>
                                  <p:childTnLst>
                                    <p:set>
                                      <p:cBhvr>
                                        <p:cTn id="6" dur="indefinite" fill="hold"/>
                                        <p:tgtEl>
                                          <p:spTgt spid="1865"/>
                                        </p:tgtEl>
                                        <p:attrNameLst>
                                          <p:attrName>style.visibility</p:attrName>
                                        </p:attrNameLst>
                                      </p:cBhvr>
                                      <p:to>
                                        <p:strVal val="visible"/>
                                      </p:to>
                                    </p:set>
                                    <p:anim calcmode="lin" valueType="num">
                                      <p:cBhvr>
                                        <p:cTn id="7" dur="500" fill="hold"/>
                                        <p:tgtEl>
                                          <p:spTgt spid="1865"/>
                                        </p:tgtEl>
                                        <p:attrNameLst>
                                          <p:attrName>ppt_w</p:attrName>
                                        </p:attrNameLst>
                                      </p:cBhvr>
                                      <p:tavLst>
                                        <p:tav tm="0">
                                          <p:val>
                                            <p:fltVal val="0"/>
                                          </p:val>
                                        </p:tav>
                                        <p:tav tm="100000">
                                          <p:val>
                                            <p:strVal val="#ppt_w"/>
                                          </p:val>
                                        </p:tav>
                                      </p:tavLst>
                                    </p:anim>
                                    <p:anim calcmode="lin" valueType="num">
                                      <p:cBhvr>
                                        <p:cTn id="8" dur="500" fill="hold"/>
                                        <p:tgtEl>
                                          <p:spTgt spid="1865"/>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indefinite" fill="hold"/>
                                        <p:tgtEl>
                                          <p:spTgt spid="1869"/>
                                        </p:tgtEl>
                                        <p:attrNameLst>
                                          <p:attrName>style.visibility</p:attrName>
                                        </p:attrNameLst>
                                      </p:cBhvr>
                                      <p:to>
                                        <p:strVal val="visible"/>
                                      </p:to>
                                    </p:set>
                                    <p:anim calcmode="lin" valueType="num">
                                      <p:cBhvr>
                                        <p:cTn id="12" dur="500" fill="hold"/>
                                        <p:tgtEl>
                                          <p:spTgt spid="1869"/>
                                        </p:tgtEl>
                                        <p:attrNameLst>
                                          <p:attrName>ppt_x</p:attrName>
                                        </p:attrNameLst>
                                      </p:cBhvr>
                                      <p:tavLst>
                                        <p:tav tm="0">
                                          <p:val>
                                            <p:strVal val="0-#ppt_w/2"/>
                                          </p:val>
                                        </p:tav>
                                        <p:tav tm="100000">
                                          <p:val>
                                            <p:strVal val="#ppt_x"/>
                                          </p:val>
                                        </p:tav>
                                      </p:tavLst>
                                    </p:anim>
                                    <p:anim calcmode="lin" valueType="num">
                                      <p:cBhvr>
                                        <p:cTn id="13" dur="500" fill="hold"/>
                                        <p:tgtEl>
                                          <p:spTgt spid="1869"/>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3" presetClass="entr" presetSubtype="32" fill="hold" grpId="0" nodeType="afterEffect">
                                  <p:stCondLst>
                                    <p:cond delay="0"/>
                                  </p:stCondLst>
                                  <p:childTnLst>
                                    <p:set>
                                      <p:cBhvr>
                                        <p:cTn id="16" dur="indefinite" fill="hold"/>
                                        <p:tgtEl>
                                          <p:spTgt spid="1860"/>
                                        </p:tgtEl>
                                        <p:attrNameLst>
                                          <p:attrName>style.visibility</p:attrName>
                                        </p:attrNameLst>
                                      </p:cBhvr>
                                      <p:to>
                                        <p:strVal val="visible"/>
                                      </p:to>
                                    </p:set>
                                    <p:anim calcmode="lin" valueType="num">
                                      <p:cBhvr>
                                        <p:cTn id="17" dur="500" fill="hold"/>
                                        <p:tgtEl>
                                          <p:spTgt spid="1860"/>
                                        </p:tgtEl>
                                        <p:attrNameLst>
                                          <p:attrName>ppt_w</p:attrName>
                                        </p:attrNameLst>
                                      </p:cBhvr>
                                      <p:tavLst>
                                        <p:tav tm="0">
                                          <p:val>
                                            <p:fltVal val="0"/>
                                          </p:val>
                                        </p:tav>
                                        <p:tav tm="100000">
                                          <p:val>
                                            <p:strVal val="#ppt_w"/>
                                          </p:val>
                                        </p:tav>
                                      </p:tavLst>
                                    </p:anim>
                                    <p:anim calcmode="lin" valueType="num">
                                      <p:cBhvr>
                                        <p:cTn id="18" dur="500" fill="hold"/>
                                        <p:tgtEl>
                                          <p:spTgt spid="1860"/>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2" presetClass="entr" presetSubtype="2" fill="hold" grpId="0" nodeType="afterEffect">
                                  <p:stCondLst>
                                    <p:cond delay="0"/>
                                  </p:stCondLst>
                                  <p:childTnLst>
                                    <p:set>
                                      <p:cBhvr>
                                        <p:cTn id="21" dur="indefinite" fill="hold"/>
                                        <p:tgtEl>
                                          <p:spTgt spid="1877"/>
                                        </p:tgtEl>
                                        <p:attrNameLst>
                                          <p:attrName>style.visibility</p:attrName>
                                        </p:attrNameLst>
                                      </p:cBhvr>
                                      <p:to>
                                        <p:strVal val="visible"/>
                                      </p:to>
                                    </p:set>
                                    <p:anim calcmode="lin" valueType="num">
                                      <p:cBhvr>
                                        <p:cTn id="22" dur="500" fill="hold"/>
                                        <p:tgtEl>
                                          <p:spTgt spid="1877"/>
                                        </p:tgtEl>
                                        <p:attrNameLst>
                                          <p:attrName>ppt_x</p:attrName>
                                        </p:attrNameLst>
                                      </p:cBhvr>
                                      <p:tavLst>
                                        <p:tav tm="0">
                                          <p:val>
                                            <p:strVal val="1+#ppt_w/2"/>
                                          </p:val>
                                        </p:tav>
                                        <p:tav tm="100000">
                                          <p:val>
                                            <p:strVal val="#ppt_x"/>
                                          </p:val>
                                        </p:tav>
                                      </p:tavLst>
                                    </p:anim>
                                    <p:anim calcmode="lin" valueType="num">
                                      <p:cBhvr>
                                        <p:cTn id="23" dur="500" fill="hold"/>
                                        <p:tgtEl>
                                          <p:spTgt spid="1877"/>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3" presetClass="entr" presetSubtype="32" fill="hold" grpId="0" nodeType="afterEffect">
                                  <p:stCondLst>
                                    <p:cond delay="0"/>
                                  </p:stCondLst>
                                  <p:childTnLst>
                                    <p:set>
                                      <p:cBhvr>
                                        <p:cTn id="26" dur="indefinite" fill="hold"/>
                                        <p:tgtEl>
                                          <p:spTgt spid="1855"/>
                                        </p:tgtEl>
                                        <p:attrNameLst>
                                          <p:attrName>style.visibility</p:attrName>
                                        </p:attrNameLst>
                                      </p:cBhvr>
                                      <p:to>
                                        <p:strVal val="visible"/>
                                      </p:to>
                                    </p:set>
                                    <p:anim calcmode="lin" valueType="num">
                                      <p:cBhvr>
                                        <p:cTn id="27" dur="500" fill="hold"/>
                                        <p:tgtEl>
                                          <p:spTgt spid="1855"/>
                                        </p:tgtEl>
                                        <p:attrNameLst>
                                          <p:attrName>ppt_w</p:attrName>
                                        </p:attrNameLst>
                                      </p:cBhvr>
                                      <p:tavLst>
                                        <p:tav tm="0">
                                          <p:val>
                                            <p:fltVal val="0"/>
                                          </p:val>
                                        </p:tav>
                                        <p:tav tm="100000">
                                          <p:val>
                                            <p:strVal val="#ppt_w"/>
                                          </p:val>
                                        </p:tav>
                                      </p:tavLst>
                                    </p:anim>
                                    <p:anim calcmode="lin" valueType="num">
                                      <p:cBhvr>
                                        <p:cTn id="28" dur="500" fill="hold"/>
                                        <p:tgtEl>
                                          <p:spTgt spid="1855"/>
                                        </p:tgtEl>
                                        <p:attrNameLst>
                                          <p:attrName>ppt_h</p:attrName>
                                        </p:attrNameLst>
                                      </p:cBhvr>
                                      <p:tavLst>
                                        <p:tav tm="0">
                                          <p:val>
                                            <p:fltVal val="0"/>
                                          </p:val>
                                        </p:tav>
                                        <p:tav tm="100000">
                                          <p:val>
                                            <p:strVal val="#ppt_h"/>
                                          </p:val>
                                        </p:tav>
                                      </p:tavLst>
                                    </p:anim>
                                  </p:childTnLst>
                                </p:cTn>
                              </p:par>
                            </p:childTnLst>
                          </p:cTn>
                        </p:par>
                        <p:par>
                          <p:cTn id="29" fill="hold">
                            <p:stCondLst>
                              <p:cond delay="2500"/>
                            </p:stCondLst>
                            <p:childTnLst>
                              <p:par>
                                <p:cTn id="30" presetID="2" presetClass="entr" presetSubtype="8" fill="hold" grpId="0" nodeType="afterEffect">
                                  <p:stCondLst>
                                    <p:cond delay="0"/>
                                  </p:stCondLst>
                                  <p:childTnLst>
                                    <p:set>
                                      <p:cBhvr>
                                        <p:cTn id="31" dur="indefinite" fill="hold"/>
                                        <p:tgtEl>
                                          <p:spTgt spid="1873"/>
                                        </p:tgtEl>
                                        <p:attrNameLst>
                                          <p:attrName>style.visibility</p:attrName>
                                        </p:attrNameLst>
                                      </p:cBhvr>
                                      <p:to>
                                        <p:strVal val="visible"/>
                                      </p:to>
                                    </p:set>
                                    <p:anim calcmode="lin" valueType="num">
                                      <p:cBhvr>
                                        <p:cTn id="32" dur="500" fill="hold"/>
                                        <p:tgtEl>
                                          <p:spTgt spid="1873"/>
                                        </p:tgtEl>
                                        <p:attrNameLst>
                                          <p:attrName>ppt_x</p:attrName>
                                        </p:attrNameLst>
                                      </p:cBhvr>
                                      <p:tavLst>
                                        <p:tav tm="0">
                                          <p:val>
                                            <p:strVal val="0-#ppt_w/2"/>
                                          </p:val>
                                        </p:tav>
                                        <p:tav tm="100000">
                                          <p:val>
                                            <p:strVal val="#ppt_x"/>
                                          </p:val>
                                        </p:tav>
                                      </p:tavLst>
                                    </p:anim>
                                    <p:anim calcmode="lin" valueType="num">
                                      <p:cBhvr>
                                        <p:cTn id="33" dur="500" fill="hold"/>
                                        <p:tgtEl>
                                          <p:spTgt spid="1873"/>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10" presetClass="entr" presetSubtype="0" fill="hold" grpId="0" nodeType="afterEffect">
                                  <p:stCondLst>
                                    <p:cond delay="0"/>
                                  </p:stCondLst>
                                  <p:childTnLst>
                                    <p:set>
                                      <p:cBhvr>
                                        <p:cTn id="36" dur="indefinite" fill="hold"/>
                                        <p:tgtEl>
                                          <p:spTgt spid="1882"/>
                                        </p:tgtEl>
                                        <p:attrNameLst>
                                          <p:attrName>style.visibility</p:attrName>
                                        </p:attrNameLst>
                                      </p:cBhvr>
                                      <p:to>
                                        <p:strVal val="visible"/>
                                      </p:to>
                                    </p:set>
                                    <p:animEffect transition="in" filter="fade">
                                      <p:cBhvr>
                                        <p:cTn id="37" dur="500"/>
                                        <p:tgtEl>
                                          <p:spTgt spid="18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5" grpId="0" animBg="1" advAuto="0"/>
      <p:bldP spid="1860" grpId="0" animBg="1" advAuto="0"/>
      <p:bldP spid="1865" grpId="0" advAuto="0"/>
      <p:bldP spid="1869" grpId="0" animBg="1" advAuto="0"/>
      <p:bldP spid="1873" grpId="0" animBg="1" advAuto="0"/>
      <p:bldP spid="1877" grpId="0" animBg="1" advAuto="0"/>
      <p:bldP spid="1882" grpId="0"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2"/>
          <p:cNvSpPr txBox="1"/>
          <p:nvPr/>
        </p:nvSpPr>
        <p:spPr>
          <a:xfrm>
            <a:off x="5024793" y="979301"/>
            <a:ext cx="2073477" cy="2092798"/>
          </a:xfrm>
          <a:prstGeom prst="rect">
            <a:avLst/>
          </a:prstGeom>
          <a:noFill/>
        </p:spPr>
        <p:txBody>
          <a:bodyPr wrap="none" lIns="121837" tIns="60919" rIns="121837" bIns="60919" rtlCol="0">
            <a:spAutoFit/>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algn="ctr"/>
            <a:r>
              <a:rPr kumimoji="1" lang="en-US" altLang="zh-CN" sz="12800" dirty="0">
                <a:solidFill>
                  <a:schemeClr val="tx2"/>
                </a:solidFill>
                <a:ea typeface="微软雅黑" panose="020B0503020204020204" pitchFamily="34" charset="-122"/>
                <a:cs typeface="微软雅黑" panose="020B0503020204020204" pitchFamily="34" charset="-122"/>
              </a:rPr>
              <a:t>01</a:t>
            </a:r>
            <a:endParaRPr kumimoji="1" lang="zh-CN" altLang="en-US" sz="12800" dirty="0">
              <a:solidFill>
                <a:schemeClr val="tx2"/>
              </a:solidFill>
              <a:ea typeface="微软雅黑" panose="020B0503020204020204" pitchFamily="34" charset="-122"/>
              <a:cs typeface="微软雅黑" panose="020B0503020204020204" pitchFamily="34" charset="-122"/>
            </a:endParaRPr>
          </a:p>
        </p:txBody>
      </p:sp>
      <p:sp>
        <p:nvSpPr>
          <p:cNvPr id="3" name="文本框 8"/>
          <p:cNvSpPr txBox="1"/>
          <p:nvPr/>
        </p:nvSpPr>
        <p:spPr>
          <a:xfrm>
            <a:off x="4485386" y="3457910"/>
            <a:ext cx="3152291" cy="763203"/>
          </a:xfrm>
          <a:prstGeom prst="rect">
            <a:avLst/>
          </a:prstGeom>
          <a:noFill/>
        </p:spPr>
        <p:txBody>
          <a:bodyPr wrap="square" lIns="121837" tIns="60919" rIns="121837" bIns="60919" rtlCol="0">
            <a:spAutoFit/>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algn="ctr">
              <a:lnSpc>
                <a:spcPct val="130000"/>
              </a:lnSpc>
            </a:pPr>
            <a:r>
              <a:rPr lang="zh-CN" altLang="en-US" sz="1600" dirty="0">
                <a:solidFill>
                  <a:schemeClr val="tx2"/>
                </a:solidFill>
                <a:latin typeface="微软雅黑" panose="020B0503020204020204" pitchFamily="34" charset="-122"/>
                <a:ea typeface="微软雅黑" panose="020B0503020204020204" pitchFamily="34" charset="-122"/>
              </a:rPr>
              <a:t>点击此处添加文本内容，如关键词、部分简单介绍等。</a:t>
            </a:r>
            <a:endParaRPr lang="zh-CN" altLang="en-US" sz="1600" dirty="0">
              <a:solidFill>
                <a:schemeClr val="tx2"/>
              </a:solidFill>
              <a:latin typeface="微软雅黑" panose="020B0503020204020204" pitchFamily="34" charset="-122"/>
              <a:ea typeface="微软雅黑" panose="020B0503020204020204" pitchFamily="34" charset="-122"/>
            </a:endParaRPr>
          </a:p>
        </p:txBody>
      </p:sp>
      <p:sp>
        <p:nvSpPr>
          <p:cNvPr id="4" name="文本框 4"/>
          <p:cNvSpPr txBox="1"/>
          <p:nvPr/>
        </p:nvSpPr>
        <p:spPr>
          <a:xfrm>
            <a:off x="3784074" y="2686288"/>
            <a:ext cx="4554915" cy="861686"/>
          </a:xfrm>
          <a:prstGeom prst="rect">
            <a:avLst/>
          </a:prstGeom>
          <a:noFill/>
        </p:spPr>
        <p:txBody>
          <a:bodyPr wrap="none" lIns="121832" tIns="60916" rIns="121832" bIns="60916" rtlCol="0">
            <a:spAutoFit/>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algn="ctr"/>
            <a:r>
              <a:rPr lang="zh-CN" altLang="en-US" sz="4800" dirty="0">
                <a:solidFill>
                  <a:schemeClr val="tx2"/>
                </a:solidFill>
                <a:latin typeface="幼圆" panose="02010509060101010101" pitchFamily="49" charset="-122"/>
                <a:ea typeface="幼圆" panose="02010509060101010101" pitchFamily="49" charset="-122"/>
              </a:rPr>
              <a:t>研究背景及意义</a:t>
            </a:r>
            <a:endParaRPr lang="zh-CN" altLang="en-US" sz="4800" dirty="0">
              <a:solidFill>
                <a:schemeClr val="tx2"/>
              </a:solidFill>
              <a:latin typeface="幼圆" panose="02010509060101010101" pitchFamily="49" charset="-122"/>
              <a:ea typeface="幼圆" panose="020105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6" presetClass="entr" presetSubtype="0" fill="hold" grpId="0" nodeType="afterEffect">
                                  <p:stCondLst>
                                    <p:cond delay="0"/>
                                  </p:stCondLst>
                                  <p:iterate type="lt">
                                    <p:tmPct val="10000"/>
                                  </p:iterate>
                                  <p:childTnLst>
                                    <p:set>
                                      <p:cBhvr>
                                        <p:cTn id="12" dur="1" fill="hold">
                                          <p:stCondLst>
                                            <p:cond delay="0"/>
                                          </p:stCondLst>
                                        </p:cTn>
                                        <p:tgtEl>
                                          <p:spTgt spid="4"/>
                                        </p:tgtEl>
                                        <p:attrNameLst>
                                          <p:attrName>style.visibility</p:attrName>
                                        </p:attrNameLst>
                                      </p:cBhvr>
                                      <p:to>
                                        <p:strVal val="visible"/>
                                      </p:to>
                                    </p:set>
                                    <p:anim by="(-#ppt_w*2)" calcmode="lin" valueType="num">
                                      <p:cBhvr rctx="PPT">
                                        <p:cTn id="13" dur="500" autoRev="1" fill="hold">
                                          <p:stCondLst>
                                            <p:cond delay="0"/>
                                          </p:stCondLst>
                                        </p:cTn>
                                        <p:tgtEl>
                                          <p:spTgt spid="4"/>
                                        </p:tgtEl>
                                        <p:attrNameLst>
                                          <p:attrName>ppt_w</p:attrName>
                                        </p:attrNameLst>
                                      </p:cBhvr>
                                    </p:anim>
                                    <p:anim by="(#ppt_w*0.50)" calcmode="lin" valueType="num">
                                      <p:cBhvr>
                                        <p:cTn id="14" dur="500" decel="50000" autoRev="1" fill="hold">
                                          <p:stCondLst>
                                            <p:cond delay="0"/>
                                          </p:stCondLst>
                                        </p:cTn>
                                        <p:tgtEl>
                                          <p:spTgt spid="4"/>
                                        </p:tgtEl>
                                        <p:attrNameLst>
                                          <p:attrName>ppt_x</p:attrName>
                                        </p:attrNameLst>
                                      </p:cBhvr>
                                    </p:anim>
                                    <p:anim from="(-#ppt_h/2)" to="(#ppt_y)" calcmode="lin" valueType="num">
                                      <p:cBhvr>
                                        <p:cTn id="15" dur="1000" fill="hold">
                                          <p:stCondLst>
                                            <p:cond delay="0"/>
                                          </p:stCondLst>
                                        </p:cTn>
                                        <p:tgtEl>
                                          <p:spTgt spid="4"/>
                                        </p:tgtEl>
                                        <p:attrNameLst>
                                          <p:attrName>ppt_y</p:attrName>
                                        </p:attrNameLst>
                                      </p:cBhvr>
                                    </p:anim>
                                    <p:animRot by="21600000">
                                      <p:cBhvr>
                                        <p:cTn id="16" dur="1000" fill="hold">
                                          <p:stCondLst>
                                            <p:cond delay="0"/>
                                          </p:stCondLst>
                                        </p:cTn>
                                        <p:tgtEl>
                                          <p:spTgt spid="4"/>
                                        </p:tgtEl>
                                        <p:attrNameLst>
                                          <p:attrName>r</p:attrName>
                                        </p:attrNameLst>
                                      </p:cBhvr>
                                    </p:animRot>
                                  </p:childTnLst>
                                </p:cTn>
                              </p:par>
                            </p:childTnLst>
                          </p:cTn>
                        </p:par>
                        <p:par>
                          <p:cTn id="17" fill="hold">
                            <p:stCondLst>
                              <p:cond delay="2099"/>
                            </p:stCondLst>
                            <p:childTnLst>
                              <p:par>
                                <p:cTn id="18" presetID="56" presetClass="entr" presetSubtype="0" fill="hold" grpId="0" nodeType="afterEffect">
                                  <p:stCondLst>
                                    <p:cond delay="0"/>
                                  </p:stCondLst>
                                  <p:iterate type="lt">
                                    <p:tmPct val="10000"/>
                                  </p:iterate>
                                  <p:childTnLst>
                                    <p:set>
                                      <p:cBhvr>
                                        <p:cTn id="19" dur="1" fill="hold">
                                          <p:stCondLst>
                                            <p:cond delay="0"/>
                                          </p:stCondLst>
                                        </p:cTn>
                                        <p:tgtEl>
                                          <p:spTgt spid="3"/>
                                        </p:tgtEl>
                                        <p:attrNameLst>
                                          <p:attrName>style.visibility</p:attrName>
                                        </p:attrNameLst>
                                      </p:cBhvr>
                                      <p:to>
                                        <p:strVal val="visible"/>
                                      </p:to>
                                    </p:set>
                                    <p:anim by="(-#ppt_w*2)" calcmode="lin" valueType="num">
                                      <p:cBhvr rctx="PPT">
                                        <p:cTn id="20" dur="500" autoRev="1" fill="hold">
                                          <p:stCondLst>
                                            <p:cond delay="0"/>
                                          </p:stCondLst>
                                        </p:cTn>
                                        <p:tgtEl>
                                          <p:spTgt spid="3"/>
                                        </p:tgtEl>
                                        <p:attrNameLst>
                                          <p:attrName>ppt_w</p:attrName>
                                        </p:attrNameLst>
                                      </p:cBhvr>
                                    </p:anim>
                                    <p:anim by="(#ppt_w*0.50)" calcmode="lin" valueType="num">
                                      <p:cBhvr>
                                        <p:cTn id="21" dur="500" decel="50000" autoRev="1" fill="hold">
                                          <p:stCondLst>
                                            <p:cond delay="0"/>
                                          </p:stCondLst>
                                        </p:cTn>
                                        <p:tgtEl>
                                          <p:spTgt spid="3"/>
                                        </p:tgtEl>
                                        <p:attrNameLst>
                                          <p:attrName>ppt_x</p:attrName>
                                        </p:attrNameLst>
                                      </p:cBhvr>
                                    </p:anim>
                                    <p:anim from="(-#ppt_h/2)" to="(#ppt_y)" calcmode="lin" valueType="num">
                                      <p:cBhvr>
                                        <p:cTn id="22" dur="1000" fill="hold">
                                          <p:stCondLst>
                                            <p:cond delay="0"/>
                                          </p:stCondLst>
                                        </p:cTn>
                                        <p:tgtEl>
                                          <p:spTgt spid="3"/>
                                        </p:tgtEl>
                                        <p:attrNameLst>
                                          <p:attrName>ppt_y</p:attrName>
                                        </p:attrNameLst>
                                      </p:cBhvr>
                                    </p:anim>
                                    <p:animRot by="21600000">
                                      <p:cBhvr>
                                        <p:cTn id="23" dur="1000" fill="hold">
                                          <p:stCondLst>
                                            <p:cond delay="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单击此处添加标题</a:t>
            </a:r>
            <a:endParaRPr lang="zh-CN" altLang="en-US" dirty="0"/>
          </a:p>
        </p:txBody>
      </p:sp>
      <p:sp>
        <p:nvSpPr>
          <p:cNvPr id="2714" name="Shape 2714"/>
          <p:cNvSpPr>
            <a:spLocks noGrp="1"/>
          </p:cNvSpPr>
          <p:nvPr>
            <p:ph type="sldNum" sz="quarter" idx="12"/>
          </p:nvPr>
        </p:nvSpPr>
        <p:spPr>
          <a:xfrm>
            <a:off x="10897418" y="6369635"/>
            <a:ext cx="457176" cy="338554"/>
          </a:xfrm>
          <a:prstGeom prst="rect">
            <a:avLst/>
          </a:prstGeom>
        </p:spPr>
        <p:txBody>
          <a:bodyPr wrap="none">
            <a:spAutoFit/>
          </a:bodyPr>
          <a:lstStyle/>
          <a:p>
            <a:pPr lvl="0">
              <a:defRPr sz="1800">
                <a:solidFill>
                  <a:srgbClr val="000000"/>
                </a:solidFill>
              </a:defRPr>
            </a:pPr>
            <a:fld id="{86CB4B4D-7CA3-9044-876B-883B54F8677D}" type="slidenum">
              <a:rPr sz="16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fld>
            <a:endParaRPr sz="16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2722" name="Group 2722"/>
          <p:cNvGrpSpPr/>
          <p:nvPr/>
        </p:nvGrpSpPr>
        <p:grpSpPr>
          <a:xfrm>
            <a:off x="1195918" y="2068710"/>
            <a:ext cx="1625012" cy="1589964"/>
            <a:chOff x="-1" y="9"/>
            <a:chExt cx="1625222" cy="1589962"/>
          </a:xfrm>
        </p:grpSpPr>
        <p:grpSp>
          <p:nvGrpSpPr>
            <p:cNvPr id="2720" name="Group 2720"/>
            <p:cNvGrpSpPr/>
            <p:nvPr/>
          </p:nvGrpSpPr>
          <p:grpSpPr>
            <a:xfrm>
              <a:off x="-1" y="9"/>
              <a:ext cx="1625222" cy="1589962"/>
              <a:chOff x="0" y="9"/>
              <a:chExt cx="1625220" cy="1589960"/>
            </a:xfrm>
          </p:grpSpPr>
          <p:sp>
            <p:nvSpPr>
              <p:cNvPr id="2715" name="Shape 2715"/>
              <p:cNvSpPr/>
              <p:nvPr/>
            </p:nvSpPr>
            <p:spPr>
              <a:xfrm>
                <a:off x="0" y="13152"/>
                <a:ext cx="1576819" cy="157681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noFill/>
              </a:ln>
            </p:spPr>
            <p:style>
              <a:lnRef idx="3">
                <a:schemeClr val="lt1"/>
              </a:lnRef>
              <a:fillRef idx="1">
                <a:schemeClr val="accent1"/>
              </a:fillRef>
              <a:effectRef idx="1">
                <a:schemeClr val="accent1"/>
              </a:effectRef>
              <a:fontRef idx="minor">
                <a:schemeClr val="lt1"/>
              </a:fontRef>
            </p:style>
            <p:txBody>
              <a:bodyPr wrap="square" lIns="0" tIns="0" rIns="0" bIns="0" numCol="1" anchor="ctr">
                <a:noAutofit/>
              </a:bodyPr>
              <a:lstStyle/>
              <a:p>
                <a:pPr lvl="0" algn="ctr"/>
                <a:endParaRPr>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16" name="Shape 2716"/>
              <p:cNvSpPr/>
              <p:nvPr/>
            </p:nvSpPr>
            <p:spPr>
              <a:xfrm>
                <a:off x="14105" y="9"/>
                <a:ext cx="1578633" cy="157863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6765" y="0"/>
                      <a:pt x="21600" y="4835"/>
                      <a:pt x="21600" y="10800"/>
                    </a:cubicBezTo>
                    <a:cubicBezTo>
                      <a:pt x="21600" y="16765"/>
                      <a:pt x="16765" y="21600"/>
                      <a:pt x="10800" y="21600"/>
                    </a:cubicBezTo>
                    <a:cubicBezTo>
                      <a:pt x="4835" y="21600"/>
                      <a:pt x="0" y="16765"/>
                      <a:pt x="0" y="10800"/>
                    </a:cubicBezTo>
                    <a:lnTo>
                      <a:pt x="10855" y="10800"/>
                    </a:lnTo>
                    <a:close/>
                  </a:path>
                </a:pathLst>
              </a:custGeom>
              <a:solidFill>
                <a:srgbClr val="FFFFFF"/>
              </a:solidFill>
              <a:ln w="12700" cap="flat">
                <a:noFill/>
                <a:miter lim="400000"/>
              </a:ln>
              <a:effectLst/>
            </p:spPr>
            <p:txBody>
              <a:bodyPr wrap="square" lIns="0" tIns="0" rIns="0" bIns="0" numCol="1" anchor="ctr">
                <a:noAutofit/>
              </a:bodyPr>
              <a:lstStyle/>
              <a:p>
                <a:pPr lvl="0" algn="ctr">
                  <a:defRPr>
                    <a:solidFill>
                      <a:srgbClr val="000000"/>
                    </a:solidFill>
                  </a:defRPr>
                </a:pPr>
                <a:endParaRPr>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17" name="Shape 2717"/>
              <p:cNvSpPr/>
              <p:nvPr/>
            </p:nvSpPr>
            <p:spPr>
              <a:xfrm rot="10800000" flipH="1">
                <a:off x="859188" y="16716"/>
                <a:ext cx="766033" cy="76603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11929"/>
                      <a:pt x="11929" y="21600"/>
                      <a:pt x="0" y="21600"/>
                    </a:cubicBezTo>
                    <a:lnTo>
                      <a:pt x="0" y="0"/>
                    </a:lnTo>
                    <a:close/>
                  </a:path>
                </a:pathLst>
              </a:custGeom>
              <a:solidFill>
                <a:schemeClr val="accent1">
                  <a:alpha val="82000"/>
                </a:schemeClr>
              </a:solidFill>
              <a:ln>
                <a:noFill/>
              </a:ln>
            </p:spPr>
            <p:style>
              <a:lnRef idx="3">
                <a:schemeClr val="lt1"/>
              </a:lnRef>
              <a:fillRef idx="1">
                <a:schemeClr val="accent1"/>
              </a:fillRef>
              <a:effectRef idx="1">
                <a:schemeClr val="accent1"/>
              </a:effectRef>
              <a:fontRef idx="minor">
                <a:schemeClr val="lt1"/>
              </a:fontRef>
            </p:style>
            <p:txBody>
              <a:bodyPr wrap="square" lIns="0" tIns="0" rIns="0" bIns="0" numCol="1" anchor="ctr">
                <a:noAutofit/>
              </a:bodyPr>
              <a:lstStyle/>
              <a:p>
                <a:pPr lvl="0" algn="ctr">
                  <a:defRPr>
                    <a:solidFill>
                      <a:srgbClr val="000000"/>
                    </a:solidFill>
                  </a:defRPr>
                </a:pPr>
                <a:endParaRPr>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18" name="Shape 2718"/>
              <p:cNvSpPr/>
              <p:nvPr/>
            </p:nvSpPr>
            <p:spPr>
              <a:xfrm rot="16200000">
                <a:off x="521299" y="1017432"/>
                <a:ext cx="337887" cy="337893"/>
              </a:xfrm>
              <a:prstGeom prst="rightArrow">
                <a:avLst>
                  <a:gd name="adj1" fmla="val 50000"/>
                  <a:gd name="adj2" fmla="val 50000"/>
                </a:avLst>
              </a:prstGeom>
              <a:ln>
                <a:noFill/>
              </a:ln>
            </p:spPr>
            <p:style>
              <a:lnRef idx="3">
                <a:schemeClr val="lt1"/>
              </a:lnRef>
              <a:fillRef idx="1">
                <a:schemeClr val="accent1"/>
              </a:fillRef>
              <a:effectRef idx="1">
                <a:schemeClr val="accent1"/>
              </a:effectRef>
              <a:fontRef idx="minor">
                <a:schemeClr val="lt1"/>
              </a:fontRef>
            </p:style>
            <p:txBody>
              <a:bodyPr wrap="square" lIns="0" tIns="0" rIns="0" bIns="0" numCol="1" anchor="ctr">
                <a:noAutofit/>
              </a:bodyPr>
              <a:lstStyle/>
              <a:p>
                <a:pPr lvl="0" algn="ctr"/>
                <a:endParaRPr>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19" name="Shape 2719"/>
              <p:cNvSpPr/>
              <p:nvPr/>
            </p:nvSpPr>
            <p:spPr>
              <a:xfrm rot="16200000" flipH="1">
                <a:off x="860513" y="1017432"/>
                <a:ext cx="337886" cy="337893"/>
              </a:xfrm>
              <a:prstGeom prst="rightArrow">
                <a:avLst>
                  <a:gd name="adj1" fmla="val 50000"/>
                  <a:gd name="adj2" fmla="val 50000"/>
                </a:avLst>
              </a:prstGeom>
              <a:ln>
                <a:noFill/>
              </a:ln>
            </p:spPr>
            <p:style>
              <a:lnRef idx="3">
                <a:schemeClr val="lt1"/>
              </a:lnRef>
              <a:fillRef idx="1">
                <a:schemeClr val="accent1"/>
              </a:fillRef>
              <a:effectRef idx="1">
                <a:schemeClr val="accent1"/>
              </a:effectRef>
              <a:fontRef idx="minor">
                <a:schemeClr val="lt1"/>
              </a:fontRef>
            </p:style>
            <p:txBody>
              <a:bodyPr wrap="square" lIns="0" tIns="0" rIns="0" bIns="0" numCol="1" anchor="ctr">
                <a:noAutofit/>
              </a:bodyPr>
              <a:lstStyle/>
              <a:p>
                <a:pPr algn="ctr"/>
                <a:endParaRPr>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2721" name="Shape 2721"/>
            <p:cNvSpPr/>
            <p:nvPr/>
          </p:nvSpPr>
          <p:spPr>
            <a:xfrm>
              <a:off x="275165" y="26691"/>
              <a:ext cx="254268" cy="369330"/>
            </a:xfrm>
            <a:prstGeom prst="rect">
              <a:avLst/>
            </a:prstGeom>
            <a:noFill/>
            <a:ln w="12700" cap="flat">
              <a:noFill/>
              <a:miter lim="400000"/>
            </a:ln>
            <a:effectLst/>
          </p:spPr>
          <p:txBody>
            <a:bodyPr wrap="none" lIns="45719" tIns="45719" rIns="45719" bIns="45719" numCol="1" anchor="t">
              <a:spAutoFit/>
            </a:bodyPr>
            <a:lstStyle>
              <a:lvl1pPr>
                <a:defRPr sz="4000" b="1">
                  <a:latin typeface="+mj-lt"/>
                  <a:ea typeface="+mj-ea"/>
                  <a:cs typeface="+mj-cs"/>
                  <a:sym typeface="Source Sans Pro" panose="020B0503030403020204"/>
                </a:defRPr>
              </a:lvl1pPr>
            </a:lstStyle>
            <a:p>
              <a:pPr lvl="0">
                <a:defRPr sz="1800" b="0">
                  <a:solidFill>
                    <a:srgbClr val="000000"/>
                  </a:solidFill>
                </a:defRPr>
              </a:pPr>
              <a:r>
                <a:rPr>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A</a:t>
              </a:r>
              <a:endParaRPr>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2732" name="Group 2732"/>
          <p:cNvGrpSpPr/>
          <p:nvPr/>
        </p:nvGrpSpPr>
        <p:grpSpPr>
          <a:xfrm>
            <a:off x="1242489" y="4062573"/>
            <a:ext cx="1625012" cy="1589964"/>
            <a:chOff x="-1" y="9"/>
            <a:chExt cx="1625222" cy="1589962"/>
          </a:xfrm>
        </p:grpSpPr>
        <p:grpSp>
          <p:nvGrpSpPr>
            <p:cNvPr id="2730" name="Group 2730"/>
            <p:cNvGrpSpPr/>
            <p:nvPr/>
          </p:nvGrpSpPr>
          <p:grpSpPr>
            <a:xfrm>
              <a:off x="-1" y="9"/>
              <a:ext cx="1625222" cy="1589962"/>
              <a:chOff x="0" y="9"/>
              <a:chExt cx="1625220" cy="1589960"/>
            </a:xfrm>
          </p:grpSpPr>
          <p:sp>
            <p:nvSpPr>
              <p:cNvPr id="2723" name="Shape 2723"/>
              <p:cNvSpPr/>
              <p:nvPr/>
            </p:nvSpPr>
            <p:spPr>
              <a:xfrm>
                <a:off x="0" y="13152"/>
                <a:ext cx="1576819" cy="157681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noFill/>
              </a:ln>
            </p:spPr>
            <p:style>
              <a:lnRef idx="3">
                <a:schemeClr val="lt1"/>
              </a:lnRef>
              <a:fillRef idx="1">
                <a:schemeClr val="accent3"/>
              </a:fillRef>
              <a:effectRef idx="1">
                <a:schemeClr val="accent3"/>
              </a:effectRef>
              <a:fontRef idx="minor">
                <a:schemeClr val="lt1"/>
              </a:fontRef>
            </p:style>
            <p:txBody>
              <a:bodyPr wrap="square" lIns="0" tIns="0" rIns="0" bIns="0" numCol="1" anchor="ctr">
                <a:noAutofit/>
              </a:bodyPr>
              <a:lstStyle/>
              <a:p>
                <a:pPr lvl="0" algn="ctr"/>
                <a:endParaRPr>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24" name="Shape 2724"/>
              <p:cNvSpPr/>
              <p:nvPr/>
            </p:nvSpPr>
            <p:spPr>
              <a:xfrm>
                <a:off x="14105" y="9"/>
                <a:ext cx="1578633" cy="157863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6765" y="0"/>
                      <a:pt x="21600" y="4835"/>
                      <a:pt x="21600" y="10800"/>
                    </a:cubicBezTo>
                    <a:cubicBezTo>
                      <a:pt x="21600" y="16765"/>
                      <a:pt x="16765" y="21600"/>
                      <a:pt x="10800" y="21600"/>
                    </a:cubicBezTo>
                    <a:cubicBezTo>
                      <a:pt x="4835" y="21600"/>
                      <a:pt x="0" y="16765"/>
                      <a:pt x="0" y="10800"/>
                    </a:cubicBezTo>
                    <a:lnTo>
                      <a:pt x="10855" y="10800"/>
                    </a:lnTo>
                    <a:close/>
                  </a:path>
                </a:pathLst>
              </a:custGeom>
              <a:solidFill>
                <a:srgbClr val="FFFFFF"/>
              </a:solidFill>
              <a:ln w="12700" cap="flat">
                <a:noFill/>
                <a:miter lim="400000"/>
              </a:ln>
              <a:effectLst/>
            </p:spPr>
            <p:txBody>
              <a:bodyPr wrap="square" lIns="0" tIns="0" rIns="0" bIns="0" numCol="1" anchor="ctr">
                <a:noAutofit/>
              </a:bodyPr>
              <a:lstStyle/>
              <a:p>
                <a:pPr lvl="0" algn="ctr">
                  <a:defRPr>
                    <a:solidFill>
                      <a:srgbClr val="000000"/>
                    </a:solidFill>
                  </a:defRPr>
                </a:pPr>
                <a:endParaRPr>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25" name="Shape 2725"/>
              <p:cNvSpPr/>
              <p:nvPr/>
            </p:nvSpPr>
            <p:spPr>
              <a:xfrm rot="10800000" flipH="1">
                <a:off x="859188" y="16716"/>
                <a:ext cx="766033" cy="76603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11929"/>
                      <a:pt x="11929" y="21600"/>
                      <a:pt x="0" y="21600"/>
                    </a:cubicBezTo>
                    <a:lnTo>
                      <a:pt x="0" y="0"/>
                    </a:lnTo>
                    <a:close/>
                  </a:path>
                </a:pathLst>
              </a:custGeom>
              <a:solidFill>
                <a:schemeClr val="accent3">
                  <a:alpha val="76000"/>
                </a:schemeClr>
              </a:solidFill>
              <a:ln>
                <a:noFill/>
              </a:ln>
            </p:spPr>
            <p:style>
              <a:lnRef idx="3">
                <a:schemeClr val="lt1"/>
              </a:lnRef>
              <a:fillRef idx="1">
                <a:schemeClr val="accent3"/>
              </a:fillRef>
              <a:effectRef idx="1">
                <a:schemeClr val="accent3"/>
              </a:effectRef>
              <a:fontRef idx="minor">
                <a:schemeClr val="lt1"/>
              </a:fontRef>
            </p:style>
            <p:txBody>
              <a:bodyPr wrap="square" lIns="0" tIns="0" rIns="0" bIns="0" numCol="1" anchor="ctr">
                <a:noAutofit/>
              </a:bodyPr>
              <a:lstStyle/>
              <a:p>
                <a:pPr lvl="0" algn="ctr">
                  <a:defRPr>
                    <a:solidFill>
                      <a:srgbClr val="000000"/>
                    </a:solidFill>
                  </a:defRPr>
                </a:pPr>
                <a:endParaRPr>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2729" name="Group 2729"/>
              <p:cNvGrpSpPr/>
              <p:nvPr/>
            </p:nvGrpSpPr>
            <p:grpSpPr>
              <a:xfrm>
                <a:off x="491462" y="958088"/>
                <a:ext cx="593895" cy="504090"/>
                <a:chOff x="0" y="0"/>
                <a:chExt cx="593893" cy="504088"/>
              </a:xfrm>
            </p:grpSpPr>
            <p:sp>
              <p:nvSpPr>
                <p:cNvPr id="2726" name="Shape 2726"/>
                <p:cNvSpPr/>
                <p:nvPr/>
              </p:nvSpPr>
              <p:spPr>
                <a:xfrm>
                  <a:off x="0" y="75016"/>
                  <a:ext cx="307993" cy="42268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3673" y="0"/>
                        <a:pt x="16002" y="2254"/>
                        <a:pt x="16002" y="5034"/>
                      </a:cubicBezTo>
                      <a:cubicBezTo>
                        <a:pt x="16002" y="6685"/>
                        <a:pt x="15181" y="8150"/>
                        <a:pt x="13837" y="9012"/>
                      </a:cubicBezTo>
                      <a:lnTo>
                        <a:pt x="21600" y="12884"/>
                      </a:lnTo>
                      <a:lnTo>
                        <a:pt x="17475" y="21600"/>
                      </a:lnTo>
                      <a:lnTo>
                        <a:pt x="4125" y="21600"/>
                      </a:lnTo>
                      <a:lnTo>
                        <a:pt x="0" y="12884"/>
                      </a:lnTo>
                      <a:lnTo>
                        <a:pt x="7763" y="9012"/>
                      </a:lnTo>
                      <a:cubicBezTo>
                        <a:pt x="6419" y="8150"/>
                        <a:pt x="5598" y="6685"/>
                        <a:pt x="5598" y="5034"/>
                      </a:cubicBezTo>
                      <a:cubicBezTo>
                        <a:pt x="5598" y="2254"/>
                        <a:pt x="7927" y="0"/>
                        <a:pt x="10800" y="0"/>
                      </a:cubicBezTo>
                      <a:close/>
                    </a:path>
                  </a:pathLst>
                </a:custGeom>
              </p:spPr>
              <p:style>
                <a:lnRef idx="3">
                  <a:schemeClr val="lt1"/>
                </a:lnRef>
                <a:fillRef idx="1">
                  <a:schemeClr val="accent3"/>
                </a:fillRef>
                <a:effectRef idx="1">
                  <a:schemeClr val="accent3"/>
                </a:effectRef>
                <a:fontRef idx="minor">
                  <a:schemeClr val="lt1"/>
                </a:fontRef>
              </p:style>
              <p:txBody>
                <a:bodyPr wrap="square" lIns="0" tIns="0" rIns="0" bIns="0" numCol="1" anchor="ctr">
                  <a:noAutofit/>
                </a:bodyPr>
                <a:lstStyle/>
                <a:p>
                  <a:pPr lvl="0" algn="ctr"/>
                  <a:endParaRPr>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27" name="Shape 2727"/>
                <p:cNvSpPr/>
                <p:nvPr/>
              </p:nvSpPr>
              <p:spPr>
                <a:xfrm>
                  <a:off x="285901" y="75016"/>
                  <a:ext cx="307993" cy="42268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3673" y="0"/>
                        <a:pt x="16002" y="2254"/>
                        <a:pt x="16002" y="5034"/>
                      </a:cubicBezTo>
                      <a:cubicBezTo>
                        <a:pt x="16002" y="6685"/>
                        <a:pt x="15181" y="8150"/>
                        <a:pt x="13837" y="9012"/>
                      </a:cubicBezTo>
                      <a:lnTo>
                        <a:pt x="21600" y="12884"/>
                      </a:lnTo>
                      <a:lnTo>
                        <a:pt x="17475" y="21600"/>
                      </a:lnTo>
                      <a:lnTo>
                        <a:pt x="4125" y="21600"/>
                      </a:lnTo>
                      <a:lnTo>
                        <a:pt x="0" y="12884"/>
                      </a:lnTo>
                      <a:lnTo>
                        <a:pt x="7763" y="9012"/>
                      </a:lnTo>
                      <a:cubicBezTo>
                        <a:pt x="6419" y="8150"/>
                        <a:pt x="5598" y="6685"/>
                        <a:pt x="5598" y="5034"/>
                      </a:cubicBezTo>
                      <a:cubicBezTo>
                        <a:pt x="5598" y="2254"/>
                        <a:pt x="7927" y="0"/>
                        <a:pt x="10800" y="0"/>
                      </a:cubicBezTo>
                      <a:close/>
                    </a:path>
                  </a:pathLst>
                </a:custGeom>
              </p:spPr>
              <p:style>
                <a:lnRef idx="3">
                  <a:schemeClr val="lt1"/>
                </a:lnRef>
                <a:fillRef idx="1">
                  <a:schemeClr val="accent3"/>
                </a:fillRef>
                <a:effectRef idx="1">
                  <a:schemeClr val="accent3"/>
                </a:effectRef>
                <a:fontRef idx="minor">
                  <a:schemeClr val="lt1"/>
                </a:fontRef>
              </p:style>
              <p:txBody>
                <a:bodyPr wrap="square" lIns="0" tIns="0" rIns="0" bIns="0" numCol="1" anchor="ctr">
                  <a:noAutofit/>
                </a:bodyPr>
                <a:lstStyle/>
                <a:p>
                  <a:pPr lvl="0" algn="ctr"/>
                  <a:endParaRPr>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28" name="Shape 2728"/>
                <p:cNvSpPr/>
                <p:nvPr/>
              </p:nvSpPr>
              <p:spPr>
                <a:xfrm>
                  <a:off x="102248" y="-1"/>
                  <a:ext cx="367308" cy="5040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3673" y="0"/>
                        <a:pt x="16002" y="2254"/>
                        <a:pt x="16002" y="5034"/>
                      </a:cubicBezTo>
                      <a:cubicBezTo>
                        <a:pt x="16002" y="6685"/>
                        <a:pt x="15181" y="8150"/>
                        <a:pt x="13837" y="9012"/>
                      </a:cubicBezTo>
                      <a:lnTo>
                        <a:pt x="21600" y="12884"/>
                      </a:lnTo>
                      <a:lnTo>
                        <a:pt x="17475" y="21600"/>
                      </a:lnTo>
                      <a:lnTo>
                        <a:pt x="4125" y="21600"/>
                      </a:lnTo>
                      <a:lnTo>
                        <a:pt x="0" y="12884"/>
                      </a:lnTo>
                      <a:lnTo>
                        <a:pt x="7763" y="9012"/>
                      </a:lnTo>
                      <a:cubicBezTo>
                        <a:pt x="6419" y="8150"/>
                        <a:pt x="5598" y="6685"/>
                        <a:pt x="5598" y="5034"/>
                      </a:cubicBezTo>
                      <a:cubicBezTo>
                        <a:pt x="5598" y="2254"/>
                        <a:pt x="7927" y="0"/>
                        <a:pt x="10800" y="0"/>
                      </a:cubicBezTo>
                      <a:close/>
                    </a:path>
                  </a:pathLst>
                </a:custGeom>
              </p:spPr>
              <p:style>
                <a:lnRef idx="3">
                  <a:schemeClr val="lt1"/>
                </a:lnRef>
                <a:fillRef idx="1">
                  <a:schemeClr val="accent3"/>
                </a:fillRef>
                <a:effectRef idx="1">
                  <a:schemeClr val="accent3"/>
                </a:effectRef>
                <a:fontRef idx="minor">
                  <a:schemeClr val="lt1"/>
                </a:fontRef>
              </p:style>
              <p:txBody>
                <a:bodyPr wrap="square" lIns="0" tIns="0" rIns="0" bIns="0" numCol="1" anchor="ctr">
                  <a:noAutofit/>
                </a:bodyPr>
                <a:lstStyle/>
                <a:p>
                  <a:pPr lvl="0" algn="ctr"/>
                  <a:endParaRPr>
                    <a:latin typeface="微软雅黑" panose="020B0503020204020204" pitchFamily="34" charset="-122"/>
                    <a:ea typeface="微软雅黑" panose="020B0503020204020204" pitchFamily="34" charset="-122"/>
                    <a:sym typeface="微软雅黑" panose="020B0503020204020204" pitchFamily="34" charset="-122"/>
                  </a:endParaRPr>
                </a:p>
              </p:txBody>
            </p:sp>
          </p:grpSp>
        </p:grpSp>
        <p:sp>
          <p:nvSpPr>
            <p:cNvPr id="2731" name="Shape 2731"/>
            <p:cNvSpPr/>
            <p:nvPr/>
          </p:nvSpPr>
          <p:spPr>
            <a:xfrm>
              <a:off x="271419" y="96673"/>
              <a:ext cx="236632" cy="369330"/>
            </a:xfrm>
            <a:prstGeom prst="rect">
              <a:avLst/>
            </a:prstGeom>
            <a:noFill/>
            <a:ln w="12700" cap="flat">
              <a:noFill/>
              <a:miter lim="400000"/>
            </a:ln>
            <a:effectLst/>
          </p:spPr>
          <p:txBody>
            <a:bodyPr wrap="none" lIns="45719" tIns="45719" rIns="45719" bIns="45719" numCol="1" anchor="t">
              <a:spAutoFit/>
            </a:bodyPr>
            <a:lstStyle>
              <a:lvl1pPr>
                <a:defRPr sz="4000" b="1">
                  <a:latin typeface="+mj-lt"/>
                  <a:ea typeface="+mj-ea"/>
                  <a:cs typeface="+mj-cs"/>
                  <a:sym typeface="Source Sans Pro" panose="020B0503030403020204"/>
                </a:defRPr>
              </a:lvl1pPr>
            </a:lstStyle>
            <a:p>
              <a:pPr lvl="0">
                <a:defRPr sz="1800" b="0">
                  <a:solidFill>
                    <a:srgbClr val="000000"/>
                  </a:solidFill>
                </a:defRPr>
              </a:pPr>
              <a:r>
                <a:rPr>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B</a:t>
              </a:r>
              <a:endParaRPr>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2741" name="Group 2741"/>
          <p:cNvGrpSpPr/>
          <p:nvPr/>
        </p:nvGrpSpPr>
        <p:grpSpPr>
          <a:xfrm>
            <a:off x="6335242" y="4112400"/>
            <a:ext cx="1625012" cy="1589965"/>
            <a:chOff x="0" y="9"/>
            <a:chExt cx="1625222" cy="1589964"/>
          </a:xfrm>
        </p:grpSpPr>
        <p:grpSp>
          <p:nvGrpSpPr>
            <p:cNvPr id="2739" name="Group 2739"/>
            <p:cNvGrpSpPr/>
            <p:nvPr/>
          </p:nvGrpSpPr>
          <p:grpSpPr>
            <a:xfrm>
              <a:off x="0" y="9"/>
              <a:ext cx="1625222" cy="1589964"/>
              <a:chOff x="0" y="9"/>
              <a:chExt cx="1625221" cy="1589962"/>
            </a:xfrm>
          </p:grpSpPr>
          <p:sp>
            <p:nvSpPr>
              <p:cNvPr id="2733" name="Shape 2733"/>
              <p:cNvSpPr/>
              <p:nvPr/>
            </p:nvSpPr>
            <p:spPr>
              <a:xfrm>
                <a:off x="0" y="13152"/>
                <a:ext cx="1576819" cy="157681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noFill/>
              </a:ln>
            </p:spPr>
            <p:style>
              <a:lnRef idx="3">
                <a:schemeClr val="lt1"/>
              </a:lnRef>
              <a:fillRef idx="1">
                <a:schemeClr val="accent5"/>
              </a:fillRef>
              <a:effectRef idx="1">
                <a:schemeClr val="accent5"/>
              </a:effectRef>
              <a:fontRef idx="minor">
                <a:schemeClr val="lt1"/>
              </a:fontRef>
            </p:style>
            <p:txBody>
              <a:bodyPr wrap="square" lIns="0" tIns="0" rIns="0" bIns="0" numCol="1" anchor="ctr">
                <a:noAutofit/>
              </a:bodyPr>
              <a:lstStyle/>
              <a:p>
                <a:pPr lvl="0" algn="ctr"/>
                <a:endParaRPr>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34" name="Shape 2734"/>
              <p:cNvSpPr/>
              <p:nvPr/>
            </p:nvSpPr>
            <p:spPr>
              <a:xfrm>
                <a:off x="14105" y="9"/>
                <a:ext cx="1578633" cy="157863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6765" y="0"/>
                      <a:pt x="21600" y="4835"/>
                      <a:pt x="21600" y="10800"/>
                    </a:cubicBezTo>
                    <a:cubicBezTo>
                      <a:pt x="21600" y="16765"/>
                      <a:pt x="16765" y="21600"/>
                      <a:pt x="10800" y="21600"/>
                    </a:cubicBezTo>
                    <a:cubicBezTo>
                      <a:pt x="4835" y="21600"/>
                      <a:pt x="0" y="16765"/>
                      <a:pt x="0" y="10800"/>
                    </a:cubicBezTo>
                    <a:lnTo>
                      <a:pt x="10855" y="10800"/>
                    </a:lnTo>
                    <a:close/>
                  </a:path>
                </a:pathLst>
              </a:custGeom>
              <a:solidFill>
                <a:srgbClr val="FFFFFF"/>
              </a:solidFill>
              <a:ln w="12700" cap="flat">
                <a:noFill/>
                <a:miter lim="400000"/>
              </a:ln>
              <a:effectLst/>
            </p:spPr>
            <p:txBody>
              <a:bodyPr wrap="square" lIns="0" tIns="0" rIns="0" bIns="0" numCol="1" anchor="ctr">
                <a:noAutofit/>
              </a:bodyPr>
              <a:lstStyle/>
              <a:p>
                <a:pPr lvl="0" algn="ctr">
                  <a:defRPr>
                    <a:solidFill>
                      <a:srgbClr val="000000"/>
                    </a:solidFill>
                  </a:defRPr>
                </a:pPr>
                <a:endParaRPr>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35" name="Shape 2735"/>
              <p:cNvSpPr/>
              <p:nvPr/>
            </p:nvSpPr>
            <p:spPr>
              <a:xfrm rot="10800000" flipH="1">
                <a:off x="859188" y="16718"/>
                <a:ext cx="766033" cy="76603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11929"/>
                      <a:pt x="11929" y="21600"/>
                      <a:pt x="0" y="21600"/>
                    </a:cubicBezTo>
                    <a:lnTo>
                      <a:pt x="0" y="0"/>
                    </a:lnTo>
                    <a:close/>
                  </a:path>
                </a:pathLst>
              </a:custGeom>
              <a:solidFill>
                <a:schemeClr val="accent5">
                  <a:alpha val="82000"/>
                </a:schemeClr>
              </a:solidFill>
              <a:ln>
                <a:noFill/>
              </a:ln>
            </p:spPr>
            <p:style>
              <a:lnRef idx="3">
                <a:schemeClr val="lt1"/>
              </a:lnRef>
              <a:fillRef idx="1">
                <a:schemeClr val="accent5"/>
              </a:fillRef>
              <a:effectRef idx="1">
                <a:schemeClr val="accent5"/>
              </a:effectRef>
              <a:fontRef idx="minor">
                <a:schemeClr val="lt1"/>
              </a:fontRef>
            </p:style>
            <p:txBody>
              <a:bodyPr wrap="square" lIns="0" tIns="0" rIns="0" bIns="0" numCol="1" anchor="ctr">
                <a:noAutofit/>
              </a:bodyPr>
              <a:lstStyle/>
              <a:p>
                <a:pPr lvl="0" algn="ctr">
                  <a:defRPr>
                    <a:solidFill>
                      <a:srgbClr val="000000"/>
                    </a:solidFill>
                  </a:defRPr>
                </a:pPr>
                <a:endParaRPr>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36" name="Shape 2736"/>
              <p:cNvSpPr/>
              <p:nvPr/>
            </p:nvSpPr>
            <p:spPr>
              <a:xfrm>
                <a:off x="541545" y="1001929"/>
                <a:ext cx="572699" cy="31390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close/>
                    <a:moveTo>
                      <a:pt x="1480" y="2700"/>
                    </a:moveTo>
                    <a:lnTo>
                      <a:pt x="1480" y="18900"/>
                    </a:lnTo>
                    <a:lnTo>
                      <a:pt x="20120" y="18900"/>
                    </a:lnTo>
                    <a:lnTo>
                      <a:pt x="20120" y="2700"/>
                    </a:lnTo>
                    <a:close/>
                  </a:path>
                </a:pathLst>
              </a:custGeom>
              <a:ln>
                <a:noFill/>
              </a:ln>
            </p:spPr>
            <p:style>
              <a:lnRef idx="3">
                <a:schemeClr val="lt1"/>
              </a:lnRef>
              <a:fillRef idx="1">
                <a:schemeClr val="accent5"/>
              </a:fillRef>
              <a:effectRef idx="1">
                <a:schemeClr val="accent5"/>
              </a:effectRef>
              <a:fontRef idx="minor">
                <a:schemeClr val="lt1"/>
              </a:fontRef>
            </p:style>
            <p:txBody>
              <a:bodyPr wrap="square" lIns="0" tIns="0" rIns="0" bIns="0" numCol="1" anchor="ctr">
                <a:noAutofit/>
              </a:bodyPr>
              <a:lstStyle/>
              <a:p>
                <a:pPr lvl="0" algn="ctr">
                  <a:defRPr>
                    <a:solidFill>
                      <a:srgbClr val="000000"/>
                    </a:solidFill>
                  </a:defRPr>
                </a:pPr>
                <a:endParaRPr>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37" name="Shape 2737"/>
              <p:cNvSpPr/>
              <p:nvPr/>
            </p:nvSpPr>
            <p:spPr>
              <a:xfrm rot="7200000">
                <a:off x="700628" y="1033459"/>
                <a:ext cx="254533" cy="24014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ln>
                <a:noFill/>
              </a:ln>
            </p:spPr>
            <p:style>
              <a:lnRef idx="3">
                <a:schemeClr val="lt1"/>
              </a:lnRef>
              <a:fillRef idx="1">
                <a:schemeClr val="accent5"/>
              </a:fillRef>
              <a:effectRef idx="1">
                <a:schemeClr val="accent5"/>
              </a:effectRef>
              <a:fontRef idx="minor">
                <a:schemeClr val="lt1"/>
              </a:fontRef>
            </p:style>
            <p:txBody>
              <a:bodyPr wrap="square" lIns="0" tIns="0" rIns="0" bIns="0" numCol="1" anchor="ctr">
                <a:noAutofit/>
              </a:bodyPr>
              <a:lstStyle/>
              <a:p>
                <a:pPr algn="ctr"/>
                <a:endParaRPr>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38" name="Shape 2738"/>
              <p:cNvSpPr/>
              <p:nvPr/>
            </p:nvSpPr>
            <p:spPr>
              <a:xfrm>
                <a:off x="500708" y="1095246"/>
                <a:ext cx="63634" cy="127268"/>
              </a:xfrm>
              <a:prstGeom prst="roundRect">
                <a:avLst>
                  <a:gd name="adj" fmla="val 0"/>
                </a:avLst>
              </a:prstGeom>
              <a:ln>
                <a:noFill/>
              </a:ln>
            </p:spPr>
            <p:style>
              <a:lnRef idx="3">
                <a:schemeClr val="lt1"/>
              </a:lnRef>
              <a:fillRef idx="1">
                <a:schemeClr val="accent5"/>
              </a:fillRef>
              <a:effectRef idx="1">
                <a:schemeClr val="accent5"/>
              </a:effectRef>
              <a:fontRef idx="minor">
                <a:schemeClr val="lt1"/>
              </a:fontRef>
            </p:style>
            <p:txBody>
              <a:bodyPr wrap="square" lIns="0" tIns="0" rIns="0" bIns="0" numCol="1" anchor="ctr">
                <a:noAutofit/>
              </a:bodyPr>
              <a:lstStyle/>
              <a:p>
                <a:pPr lvl="0" algn="ctr">
                  <a:defRPr>
                    <a:solidFill>
                      <a:srgbClr val="000000"/>
                    </a:solidFill>
                  </a:defRPr>
                </a:pPr>
                <a:endParaRPr>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2740" name="Shape 2740"/>
            <p:cNvSpPr/>
            <p:nvPr/>
          </p:nvSpPr>
          <p:spPr>
            <a:xfrm>
              <a:off x="271572" y="125883"/>
              <a:ext cx="246251" cy="369330"/>
            </a:xfrm>
            <a:prstGeom prst="rect">
              <a:avLst/>
            </a:prstGeom>
            <a:noFill/>
            <a:ln w="12700" cap="flat">
              <a:noFill/>
              <a:miter lim="400000"/>
            </a:ln>
            <a:effectLst/>
          </p:spPr>
          <p:txBody>
            <a:bodyPr wrap="none" lIns="45719" tIns="45719" rIns="45719" bIns="45719" numCol="1" anchor="t">
              <a:spAutoFit/>
            </a:bodyPr>
            <a:lstStyle>
              <a:lvl1pPr>
                <a:defRPr sz="4000" b="1">
                  <a:latin typeface="+mj-lt"/>
                  <a:ea typeface="+mj-ea"/>
                  <a:cs typeface="+mj-cs"/>
                  <a:sym typeface="Source Sans Pro" panose="020B0503030403020204"/>
                </a:defRPr>
              </a:lvl1pPr>
            </a:lstStyle>
            <a:p>
              <a:pPr lvl="0">
                <a:defRPr sz="1800" b="0">
                  <a:solidFill>
                    <a:srgbClr val="000000"/>
                  </a:solidFill>
                </a:defRPr>
              </a:pPr>
              <a:r>
                <a:rPr>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C</a:t>
              </a:r>
              <a:endParaRPr>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2753" name="Group 2753"/>
          <p:cNvGrpSpPr/>
          <p:nvPr/>
        </p:nvGrpSpPr>
        <p:grpSpPr>
          <a:xfrm>
            <a:off x="6229786" y="2081862"/>
            <a:ext cx="1625011" cy="1589964"/>
            <a:chOff x="-1" y="9"/>
            <a:chExt cx="1625222" cy="1589962"/>
          </a:xfrm>
        </p:grpSpPr>
        <p:grpSp>
          <p:nvGrpSpPr>
            <p:cNvPr id="2751" name="Group 2751"/>
            <p:cNvGrpSpPr/>
            <p:nvPr/>
          </p:nvGrpSpPr>
          <p:grpSpPr>
            <a:xfrm>
              <a:off x="-1" y="9"/>
              <a:ext cx="1625222" cy="1589962"/>
              <a:chOff x="0" y="9"/>
              <a:chExt cx="1625220" cy="1589960"/>
            </a:xfrm>
          </p:grpSpPr>
          <p:sp>
            <p:nvSpPr>
              <p:cNvPr id="2742" name="Shape 2742"/>
              <p:cNvSpPr/>
              <p:nvPr/>
            </p:nvSpPr>
            <p:spPr>
              <a:xfrm>
                <a:off x="0" y="13152"/>
                <a:ext cx="1576819" cy="157681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noFill/>
              </a:ln>
            </p:spPr>
            <p:style>
              <a:lnRef idx="3">
                <a:schemeClr val="lt1"/>
              </a:lnRef>
              <a:fillRef idx="1">
                <a:schemeClr val="accent2"/>
              </a:fillRef>
              <a:effectRef idx="1">
                <a:schemeClr val="accent2"/>
              </a:effectRef>
              <a:fontRef idx="minor">
                <a:schemeClr val="lt1"/>
              </a:fontRef>
            </p:style>
            <p:txBody>
              <a:bodyPr wrap="square" lIns="0" tIns="0" rIns="0" bIns="0" numCol="1" anchor="ctr">
                <a:noAutofit/>
              </a:bodyPr>
              <a:lstStyle/>
              <a:p>
                <a:pPr lvl="0" algn="ctr"/>
                <a:endParaRPr>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43" name="Shape 2743"/>
              <p:cNvSpPr/>
              <p:nvPr/>
            </p:nvSpPr>
            <p:spPr>
              <a:xfrm>
                <a:off x="14105" y="9"/>
                <a:ext cx="1578633" cy="157863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6765" y="0"/>
                      <a:pt x="21600" y="4835"/>
                      <a:pt x="21600" y="10800"/>
                    </a:cubicBezTo>
                    <a:cubicBezTo>
                      <a:pt x="21600" y="16765"/>
                      <a:pt x="16765" y="21600"/>
                      <a:pt x="10800" y="21600"/>
                    </a:cubicBezTo>
                    <a:cubicBezTo>
                      <a:pt x="4835" y="21600"/>
                      <a:pt x="0" y="16765"/>
                      <a:pt x="0" y="10800"/>
                    </a:cubicBezTo>
                    <a:lnTo>
                      <a:pt x="10855" y="10800"/>
                    </a:lnTo>
                    <a:close/>
                  </a:path>
                </a:pathLst>
              </a:custGeom>
              <a:solidFill>
                <a:srgbClr val="FFFFFF"/>
              </a:solidFill>
              <a:ln w="12700" cap="flat">
                <a:noFill/>
                <a:miter lim="400000"/>
              </a:ln>
              <a:effectLst/>
            </p:spPr>
            <p:txBody>
              <a:bodyPr wrap="square" lIns="0" tIns="0" rIns="0" bIns="0" numCol="1" anchor="ctr">
                <a:noAutofit/>
              </a:bodyPr>
              <a:lstStyle/>
              <a:p>
                <a:pPr lvl="0" algn="ctr">
                  <a:defRPr>
                    <a:solidFill>
                      <a:srgbClr val="000000"/>
                    </a:solidFill>
                  </a:defRPr>
                </a:pPr>
                <a:endParaRPr>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44" name="Shape 2744"/>
              <p:cNvSpPr/>
              <p:nvPr/>
            </p:nvSpPr>
            <p:spPr>
              <a:xfrm rot="10800000" flipH="1">
                <a:off x="859188" y="16716"/>
                <a:ext cx="766033" cy="76603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11929"/>
                      <a:pt x="11929" y="21600"/>
                      <a:pt x="0" y="21600"/>
                    </a:cubicBezTo>
                    <a:lnTo>
                      <a:pt x="0" y="0"/>
                    </a:lnTo>
                    <a:close/>
                  </a:path>
                </a:pathLst>
              </a:custGeom>
              <a:solidFill>
                <a:schemeClr val="accent2">
                  <a:alpha val="77000"/>
                </a:schemeClr>
              </a:solidFill>
              <a:ln>
                <a:noFill/>
              </a:ln>
            </p:spPr>
            <p:style>
              <a:lnRef idx="3">
                <a:schemeClr val="lt1"/>
              </a:lnRef>
              <a:fillRef idx="1">
                <a:schemeClr val="accent2"/>
              </a:fillRef>
              <a:effectRef idx="1">
                <a:schemeClr val="accent2"/>
              </a:effectRef>
              <a:fontRef idx="minor">
                <a:schemeClr val="lt1"/>
              </a:fontRef>
            </p:style>
            <p:txBody>
              <a:bodyPr wrap="square" lIns="0" tIns="0" rIns="0" bIns="0" numCol="1" anchor="ctr">
                <a:noAutofit/>
              </a:bodyPr>
              <a:lstStyle/>
              <a:p>
                <a:pPr lvl="0" algn="ctr">
                  <a:defRPr>
                    <a:solidFill>
                      <a:srgbClr val="000000"/>
                    </a:solidFill>
                  </a:defRPr>
                </a:pPr>
                <a:endParaRPr>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2750" name="Group 2750"/>
              <p:cNvGrpSpPr/>
              <p:nvPr/>
            </p:nvGrpSpPr>
            <p:grpSpPr>
              <a:xfrm>
                <a:off x="579120" y="957464"/>
                <a:ext cx="489108" cy="434367"/>
                <a:chOff x="0" y="0"/>
                <a:chExt cx="489106" cy="434365"/>
              </a:xfrm>
            </p:grpSpPr>
            <p:sp>
              <p:nvSpPr>
                <p:cNvPr id="2745" name="Shape 2745"/>
                <p:cNvSpPr/>
                <p:nvPr/>
              </p:nvSpPr>
              <p:spPr>
                <a:xfrm>
                  <a:off x="-1" y="143813"/>
                  <a:ext cx="85224" cy="177910"/>
                </a:xfrm>
                <a:prstGeom prst="roundRect">
                  <a:avLst>
                    <a:gd name="adj" fmla="val 14902"/>
                  </a:avLst>
                </a:prstGeom>
                <a:ln>
                  <a:noFill/>
                </a:ln>
              </p:spPr>
              <p:style>
                <a:lnRef idx="3">
                  <a:schemeClr val="lt1"/>
                </a:lnRef>
                <a:fillRef idx="1">
                  <a:schemeClr val="accent2"/>
                </a:fillRef>
                <a:effectRef idx="1">
                  <a:schemeClr val="accent2"/>
                </a:effectRef>
                <a:fontRef idx="minor">
                  <a:schemeClr val="lt1"/>
                </a:fontRef>
              </p:style>
              <p:txBody>
                <a:bodyPr wrap="square" lIns="0" tIns="0" rIns="0" bIns="0" numCol="1" anchor="ctr">
                  <a:noAutofit/>
                </a:bodyPr>
                <a:lstStyle/>
                <a:p>
                  <a:pPr lvl="0" algn="ctr"/>
                  <a:endParaRPr>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46" name="Shape 2746"/>
                <p:cNvSpPr/>
                <p:nvPr/>
              </p:nvSpPr>
              <p:spPr>
                <a:xfrm>
                  <a:off x="127834" y="101201"/>
                  <a:ext cx="85224" cy="220522"/>
                </a:xfrm>
                <a:prstGeom prst="roundRect">
                  <a:avLst>
                    <a:gd name="adj" fmla="val 14902"/>
                  </a:avLst>
                </a:prstGeom>
                <a:ln>
                  <a:noFill/>
                </a:ln>
              </p:spPr>
              <p:style>
                <a:lnRef idx="3">
                  <a:schemeClr val="lt1"/>
                </a:lnRef>
                <a:fillRef idx="1">
                  <a:schemeClr val="accent2"/>
                </a:fillRef>
                <a:effectRef idx="1">
                  <a:schemeClr val="accent2"/>
                </a:effectRef>
                <a:fontRef idx="minor">
                  <a:schemeClr val="lt1"/>
                </a:fontRef>
              </p:style>
              <p:txBody>
                <a:bodyPr wrap="square" lIns="0" tIns="0" rIns="0" bIns="0" numCol="1" anchor="ctr">
                  <a:noAutofit/>
                </a:bodyPr>
                <a:lstStyle/>
                <a:p>
                  <a:pPr lvl="0" algn="ctr"/>
                  <a:endParaRPr>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47" name="Shape 2747"/>
                <p:cNvSpPr/>
                <p:nvPr/>
              </p:nvSpPr>
              <p:spPr>
                <a:xfrm>
                  <a:off x="255668" y="54006"/>
                  <a:ext cx="85224" cy="267717"/>
                </a:xfrm>
                <a:prstGeom prst="roundRect">
                  <a:avLst>
                    <a:gd name="adj" fmla="val 14902"/>
                  </a:avLst>
                </a:prstGeom>
                <a:ln>
                  <a:noFill/>
                </a:ln>
              </p:spPr>
              <p:style>
                <a:lnRef idx="3">
                  <a:schemeClr val="lt1"/>
                </a:lnRef>
                <a:fillRef idx="1">
                  <a:schemeClr val="accent2"/>
                </a:fillRef>
                <a:effectRef idx="1">
                  <a:schemeClr val="accent2"/>
                </a:effectRef>
                <a:fontRef idx="minor">
                  <a:schemeClr val="lt1"/>
                </a:fontRef>
              </p:style>
              <p:txBody>
                <a:bodyPr wrap="square" lIns="0" tIns="0" rIns="0" bIns="0" numCol="1" anchor="ctr">
                  <a:noAutofit/>
                </a:bodyPr>
                <a:lstStyle/>
                <a:p>
                  <a:pPr lvl="0" algn="ctr"/>
                  <a:endParaRPr>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48" name="Shape 2748"/>
                <p:cNvSpPr/>
                <p:nvPr/>
              </p:nvSpPr>
              <p:spPr>
                <a:xfrm>
                  <a:off x="383502" y="-1"/>
                  <a:ext cx="85224" cy="321725"/>
                </a:xfrm>
                <a:prstGeom prst="roundRect">
                  <a:avLst>
                    <a:gd name="adj" fmla="val 14902"/>
                  </a:avLst>
                </a:prstGeom>
                <a:ln>
                  <a:noFill/>
                </a:ln>
              </p:spPr>
              <p:style>
                <a:lnRef idx="3">
                  <a:schemeClr val="lt1"/>
                </a:lnRef>
                <a:fillRef idx="1">
                  <a:schemeClr val="accent2"/>
                </a:fillRef>
                <a:effectRef idx="1">
                  <a:schemeClr val="accent2"/>
                </a:effectRef>
                <a:fontRef idx="minor">
                  <a:schemeClr val="lt1"/>
                </a:fontRef>
              </p:style>
              <p:txBody>
                <a:bodyPr wrap="square" lIns="0" tIns="0" rIns="0" bIns="0" numCol="1" anchor="ctr">
                  <a:noAutofit/>
                </a:bodyPr>
                <a:lstStyle/>
                <a:p>
                  <a:pPr lvl="0" algn="ctr"/>
                  <a:endParaRPr>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49" name="Shape 2749"/>
                <p:cNvSpPr/>
                <p:nvPr/>
              </p:nvSpPr>
              <p:spPr>
                <a:xfrm rot="5400000">
                  <a:off x="201941" y="147200"/>
                  <a:ext cx="85224" cy="489108"/>
                </a:xfrm>
                <a:prstGeom prst="roundRect">
                  <a:avLst>
                    <a:gd name="adj" fmla="val 14902"/>
                  </a:avLst>
                </a:prstGeom>
                <a:ln>
                  <a:noFill/>
                </a:ln>
              </p:spPr>
              <p:style>
                <a:lnRef idx="3">
                  <a:schemeClr val="lt1"/>
                </a:lnRef>
                <a:fillRef idx="1">
                  <a:schemeClr val="accent2"/>
                </a:fillRef>
                <a:effectRef idx="1">
                  <a:schemeClr val="accent2"/>
                </a:effectRef>
                <a:fontRef idx="minor">
                  <a:schemeClr val="lt1"/>
                </a:fontRef>
              </p:style>
              <p:txBody>
                <a:bodyPr wrap="square" lIns="0" tIns="0" rIns="0" bIns="0" numCol="1" anchor="ctr">
                  <a:noAutofit/>
                </a:bodyPr>
                <a:lstStyle/>
                <a:p>
                  <a:pPr lvl="0" algn="ctr"/>
                  <a:endParaRPr>
                    <a:latin typeface="微软雅黑" panose="020B0503020204020204" pitchFamily="34" charset="-122"/>
                    <a:ea typeface="微软雅黑" panose="020B0503020204020204" pitchFamily="34" charset="-122"/>
                    <a:sym typeface="微软雅黑" panose="020B0503020204020204" pitchFamily="34" charset="-122"/>
                  </a:endParaRPr>
                </a:p>
              </p:txBody>
            </p:sp>
          </p:grpSp>
        </p:grpSp>
        <p:sp>
          <p:nvSpPr>
            <p:cNvPr id="2752" name="Shape 2752"/>
            <p:cNvSpPr/>
            <p:nvPr/>
          </p:nvSpPr>
          <p:spPr>
            <a:xfrm>
              <a:off x="285580" y="109218"/>
              <a:ext cx="268696" cy="369330"/>
            </a:xfrm>
            <a:prstGeom prst="rect">
              <a:avLst/>
            </a:prstGeom>
            <a:noFill/>
            <a:ln w="12700" cap="flat">
              <a:noFill/>
              <a:miter lim="400000"/>
            </a:ln>
            <a:effectLst/>
          </p:spPr>
          <p:txBody>
            <a:bodyPr wrap="none" lIns="45719" tIns="45719" rIns="45719" bIns="45719" numCol="1" anchor="t">
              <a:spAutoFit/>
            </a:bodyPr>
            <a:lstStyle>
              <a:lvl1pPr>
                <a:defRPr sz="4000" b="1">
                  <a:latin typeface="+mj-lt"/>
                  <a:ea typeface="+mj-ea"/>
                  <a:cs typeface="+mj-cs"/>
                  <a:sym typeface="Source Sans Pro" panose="020B0503030403020204"/>
                </a:defRPr>
              </a:lvl1pPr>
            </a:lstStyle>
            <a:p>
              <a:pPr lvl="0">
                <a:defRPr sz="1800" b="0">
                  <a:solidFill>
                    <a:srgbClr val="000000"/>
                  </a:solidFill>
                </a:defRPr>
              </a:pPr>
              <a:r>
                <a:rPr>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D</a:t>
              </a:r>
              <a:endParaRPr>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2757" name="Group 2757"/>
          <p:cNvGrpSpPr/>
          <p:nvPr/>
        </p:nvGrpSpPr>
        <p:grpSpPr>
          <a:xfrm>
            <a:off x="2991366" y="2437391"/>
            <a:ext cx="3064471" cy="1108205"/>
            <a:chOff x="0" y="0"/>
            <a:chExt cx="3064869" cy="1108204"/>
          </a:xfrm>
        </p:grpSpPr>
        <p:sp>
          <p:nvSpPr>
            <p:cNvPr id="2754" name="Shape 2754"/>
            <p:cNvSpPr/>
            <p:nvPr/>
          </p:nvSpPr>
          <p:spPr>
            <a:xfrm>
              <a:off x="0" y="0"/>
              <a:ext cx="1015661" cy="369330"/>
            </a:xfrm>
            <a:prstGeom prst="rect">
              <a:avLst/>
            </a:prstGeom>
            <a:noFill/>
            <a:ln w="12700" cap="flat">
              <a:noFill/>
              <a:miter lim="400000"/>
            </a:ln>
            <a:effectLst/>
          </p:spPr>
          <p:txBody>
            <a:bodyPr wrap="none" lIns="45719" tIns="45719" rIns="45719" bIns="45719" numCol="1" anchor="t">
              <a:spAutoFit/>
            </a:bodyPr>
            <a:lstStyle>
              <a:lvl1pPr>
                <a:defRPr>
                  <a:solidFill>
                    <a:srgbClr val="595C54"/>
                  </a:solidFill>
                  <a:latin typeface="+mj-lt"/>
                  <a:ea typeface="+mj-ea"/>
                  <a:cs typeface="+mj-cs"/>
                  <a:sym typeface="Source Sans Pro" panose="020B0503030403020204"/>
                </a:defRPr>
              </a:lvl1pPr>
            </a:lstStyle>
            <a:p>
              <a:pPr lvl="0">
                <a:defRPr>
                  <a:solidFill>
                    <a:srgbClr val="000000"/>
                  </a:solidFill>
                </a:defRPr>
              </a:pPr>
              <a:r>
                <a:rPr lang="zh-CN" altLang="en-US" b="1">
                  <a:latin typeface="微软雅黑" panose="020B0503020204020204" pitchFamily="34" charset="-122"/>
                  <a:ea typeface="微软雅黑" panose="020B0503020204020204" pitchFamily="34" charset="-122"/>
                  <a:sym typeface="微软雅黑" panose="020B0503020204020204" pitchFamily="34" charset="-122"/>
                </a:rPr>
                <a:t>添加标题</a:t>
              </a:r>
              <a:endParaRPr b="1">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55" name="Shape 2755"/>
            <p:cNvSpPr/>
            <p:nvPr/>
          </p:nvSpPr>
          <p:spPr>
            <a:xfrm>
              <a:off x="72523" y="369331"/>
              <a:ext cx="1339982" cy="1"/>
            </a:xfrm>
            <a:prstGeom prst="line">
              <a:avLst/>
            </a:prstGeom>
            <a:noFill/>
            <a:ln w="28575" cap="flat">
              <a:solidFill>
                <a:schemeClr val="bg1">
                  <a:lumMod val="60000"/>
                  <a:lumOff val="40000"/>
                </a:schemeClr>
              </a:solidFill>
              <a:prstDash val="solid"/>
              <a:miter lim="400000"/>
            </a:ln>
            <a:effectLst/>
          </p:spPr>
          <p:txBody>
            <a:bodyPr wrap="square" lIns="0" tIns="0" rIns="0" bIns="0" numCol="1" anchor="t">
              <a:noAutofit/>
            </a:bodyPr>
            <a:lstStyle/>
            <a:p>
              <a:pPr defTabSz="457200">
                <a:defRPr sz="1200">
                  <a:solidFill>
                    <a:srgbClr val="000000"/>
                  </a:solidFill>
                  <a:latin typeface="Helvetica"/>
                  <a:ea typeface="Helvetica"/>
                  <a:cs typeface="Helvetica"/>
                  <a:sym typeface="Helvetica"/>
                </a:defRPr>
              </a:pPr>
              <a:endParaRPr sz="120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56" name="Shape 2756"/>
            <p:cNvSpPr/>
            <p:nvPr/>
          </p:nvSpPr>
          <p:spPr>
            <a:xfrm>
              <a:off x="0" y="461876"/>
              <a:ext cx="3064869" cy="646328"/>
            </a:xfrm>
            <a:prstGeom prst="rect">
              <a:avLst/>
            </a:prstGeom>
            <a:noFill/>
            <a:ln w="12700" cap="flat">
              <a:noFill/>
              <a:miter lim="400000"/>
            </a:ln>
            <a:effectLst/>
          </p:spPr>
          <p:txBody>
            <a:bodyPr wrap="square" lIns="45719" tIns="45719" rIns="45719" bIns="45719" numCol="1" anchor="t">
              <a:spAutoFit/>
            </a:bodyPr>
            <a:lstStyle>
              <a:lvl1pPr>
                <a:defRPr sz="1400">
                  <a:solidFill>
                    <a:srgbClr val="595C54"/>
                  </a:solidFill>
                </a:defRPr>
              </a:lvl1pPr>
            </a:lstStyle>
            <a:p>
              <a:pPr lvl="0">
                <a:defRPr sz="1800">
                  <a:solidFill>
                    <a:srgbClr val="000000"/>
                  </a:solidFill>
                </a:defRPr>
              </a:pPr>
              <a:r>
                <a:rPr lang="zh-CN" altLang="en-US">
                  <a:latin typeface="微软雅黑" panose="020B0503020204020204" pitchFamily="34" charset="-122"/>
                  <a:ea typeface="微软雅黑" panose="020B0503020204020204" pitchFamily="34" charset="-122"/>
                  <a:sym typeface="微软雅黑" panose="020B0503020204020204" pitchFamily="34" charset="-122"/>
                </a:rPr>
                <a:t>您的内容打在这里，或复制文本在此框中粘贴</a:t>
              </a:r>
              <a:r>
                <a:rPr lang="en-US" altLang="zh-CN">
                  <a:latin typeface="微软雅黑" panose="020B0503020204020204" pitchFamily="34" charset="-122"/>
                  <a:ea typeface="微软雅黑" panose="020B0503020204020204" pitchFamily="34" charset="-122"/>
                  <a:sym typeface="微软雅黑" panose="020B0503020204020204" pitchFamily="34" charset="-122"/>
                </a:rPr>
                <a:t>.</a:t>
              </a:r>
              <a:endParaRPr>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2761" name="Group 2761"/>
          <p:cNvGrpSpPr/>
          <p:nvPr/>
        </p:nvGrpSpPr>
        <p:grpSpPr>
          <a:xfrm>
            <a:off x="2991366" y="4470316"/>
            <a:ext cx="3064471" cy="1108205"/>
            <a:chOff x="0" y="0"/>
            <a:chExt cx="3064869" cy="1108204"/>
          </a:xfrm>
        </p:grpSpPr>
        <p:sp>
          <p:nvSpPr>
            <p:cNvPr id="2758" name="Shape 2758"/>
            <p:cNvSpPr/>
            <p:nvPr/>
          </p:nvSpPr>
          <p:spPr>
            <a:xfrm>
              <a:off x="0" y="0"/>
              <a:ext cx="1015661" cy="369330"/>
            </a:xfrm>
            <a:prstGeom prst="rect">
              <a:avLst/>
            </a:prstGeom>
            <a:noFill/>
            <a:ln w="12700" cap="flat">
              <a:noFill/>
              <a:miter lim="400000"/>
            </a:ln>
            <a:effectLst/>
          </p:spPr>
          <p:txBody>
            <a:bodyPr wrap="none" lIns="45719" tIns="45719" rIns="45719" bIns="45719" numCol="1" anchor="t">
              <a:spAutoFit/>
            </a:bodyPr>
            <a:lstStyle>
              <a:lvl1pPr>
                <a:defRPr>
                  <a:solidFill>
                    <a:srgbClr val="595C54"/>
                  </a:solidFill>
                  <a:latin typeface="+mj-lt"/>
                  <a:ea typeface="+mj-ea"/>
                  <a:cs typeface="+mj-cs"/>
                  <a:sym typeface="Source Sans Pro" panose="020B0503030403020204"/>
                </a:defRPr>
              </a:lvl1pPr>
            </a:lstStyle>
            <a:p>
              <a:pPr lvl="0">
                <a:defRPr>
                  <a:solidFill>
                    <a:srgbClr val="000000"/>
                  </a:solidFill>
                </a:defRPr>
              </a:pPr>
              <a:r>
                <a:rPr lang="zh-CN" altLang="en-US" b="1">
                  <a:latin typeface="微软雅黑" panose="020B0503020204020204" pitchFamily="34" charset="-122"/>
                  <a:ea typeface="微软雅黑" panose="020B0503020204020204" pitchFamily="34" charset="-122"/>
                  <a:sym typeface="微软雅黑" panose="020B0503020204020204" pitchFamily="34" charset="-122"/>
                </a:rPr>
                <a:t>添加标题</a:t>
              </a:r>
              <a:endParaRPr b="1">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59" name="Shape 2759"/>
            <p:cNvSpPr/>
            <p:nvPr/>
          </p:nvSpPr>
          <p:spPr>
            <a:xfrm>
              <a:off x="72523" y="369331"/>
              <a:ext cx="1339982" cy="1"/>
            </a:xfrm>
            <a:prstGeom prst="line">
              <a:avLst/>
            </a:prstGeom>
            <a:noFill/>
            <a:ln w="28575" cap="flat">
              <a:solidFill>
                <a:schemeClr val="bg1">
                  <a:lumMod val="60000"/>
                  <a:lumOff val="40000"/>
                </a:schemeClr>
              </a:solidFill>
              <a:prstDash val="solid"/>
              <a:miter lim="400000"/>
            </a:ln>
            <a:effectLst/>
          </p:spPr>
          <p:txBody>
            <a:bodyPr wrap="square" lIns="0" tIns="0" rIns="0" bIns="0" numCol="1" anchor="t">
              <a:noAutofit/>
            </a:bodyPr>
            <a:lstStyle/>
            <a:p>
              <a:pPr defTabSz="457200">
                <a:defRPr sz="1200">
                  <a:solidFill>
                    <a:srgbClr val="000000"/>
                  </a:solidFill>
                  <a:latin typeface="Helvetica"/>
                  <a:ea typeface="Helvetica"/>
                  <a:cs typeface="Helvetica"/>
                  <a:sym typeface="Helvetica"/>
                </a:defRPr>
              </a:pPr>
              <a:endParaRPr sz="120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60" name="Shape 2760"/>
            <p:cNvSpPr/>
            <p:nvPr/>
          </p:nvSpPr>
          <p:spPr>
            <a:xfrm>
              <a:off x="0" y="461876"/>
              <a:ext cx="3064869" cy="646328"/>
            </a:xfrm>
            <a:prstGeom prst="rect">
              <a:avLst/>
            </a:prstGeom>
            <a:noFill/>
            <a:ln w="12700" cap="flat">
              <a:noFill/>
              <a:miter lim="400000"/>
            </a:ln>
            <a:effectLst/>
          </p:spPr>
          <p:txBody>
            <a:bodyPr wrap="square" lIns="45719" tIns="45719" rIns="45719" bIns="45719" numCol="1" anchor="t">
              <a:spAutoFit/>
            </a:bodyPr>
            <a:lstStyle>
              <a:lvl1pPr>
                <a:defRPr sz="1400">
                  <a:solidFill>
                    <a:srgbClr val="595C54"/>
                  </a:solidFill>
                </a:defRPr>
              </a:lvl1pPr>
            </a:lstStyle>
            <a:p>
              <a:pPr lvl="0">
                <a:defRPr sz="1800">
                  <a:solidFill>
                    <a:srgbClr val="000000"/>
                  </a:solidFill>
                </a:defRPr>
              </a:pPr>
              <a:r>
                <a:rPr lang="zh-CN" altLang="en-US">
                  <a:latin typeface="微软雅黑" panose="020B0503020204020204" pitchFamily="34" charset="-122"/>
                  <a:ea typeface="微软雅黑" panose="020B0503020204020204" pitchFamily="34" charset="-122"/>
                  <a:sym typeface="微软雅黑" panose="020B0503020204020204" pitchFamily="34" charset="-122"/>
                </a:rPr>
                <a:t>您的内容打在这里，或复制文本在此框中粘贴</a:t>
              </a:r>
              <a:r>
                <a:rPr lang="en-US" altLang="zh-CN">
                  <a:latin typeface="微软雅黑" panose="020B0503020204020204" pitchFamily="34" charset="-122"/>
                  <a:ea typeface="微软雅黑" panose="020B0503020204020204" pitchFamily="34" charset="-122"/>
                  <a:sym typeface="微软雅黑" panose="020B0503020204020204" pitchFamily="34" charset="-122"/>
                </a:rPr>
                <a:t>.</a:t>
              </a:r>
              <a:endParaRPr>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2765" name="Group 2765"/>
          <p:cNvGrpSpPr/>
          <p:nvPr/>
        </p:nvGrpSpPr>
        <p:grpSpPr>
          <a:xfrm>
            <a:off x="8065043" y="2412575"/>
            <a:ext cx="3064471" cy="1108205"/>
            <a:chOff x="0" y="0"/>
            <a:chExt cx="3064869" cy="1108204"/>
          </a:xfrm>
        </p:grpSpPr>
        <p:sp>
          <p:nvSpPr>
            <p:cNvPr id="2762" name="Shape 2762"/>
            <p:cNvSpPr/>
            <p:nvPr/>
          </p:nvSpPr>
          <p:spPr>
            <a:xfrm>
              <a:off x="0" y="0"/>
              <a:ext cx="1015661" cy="369330"/>
            </a:xfrm>
            <a:prstGeom prst="rect">
              <a:avLst/>
            </a:prstGeom>
            <a:noFill/>
            <a:ln w="12700" cap="flat">
              <a:noFill/>
              <a:miter lim="400000"/>
            </a:ln>
            <a:effectLst/>
          </p:spPr>
          <p:txBody>
            <a:bodyPr wrap="none" lIns="45719" tIns="45719" rIns="45719" bIns="45719" numCol="1" anchor="t">
              <a:spAutoFit/>
            </a:bodyPr>
            <a:lstStyle>
              <a:lvl1pPr>
                <a:defRPr>
                  <a:solidFill>
                    <a:srgbClr val="595C54"/>
                  </a:solidFill>
                  <a:latin typeface="+mj-lt"/>
                  <a:ea typeface="+mj-ea"/>
                  <a:cs typeface="+mj-cs"/>
                  <a:sym typeface="Source Sans Pro" panose="020B0503030403020204"/>
                </a:defRPr>
              </a:lvl1pPr>
            </a:lstStyle>
            <a:p>
              <a:pPr lvl="0">
                <a:defRPr>
                  <a:solidFill>
                    <a:srgbClr val="000000"/>
                  </a:solidFill>
                </a:defRPr>
              </a:pPr>
              <a:r>
                <a:rPr lang="zh-CN" altLang="en-US" b="1">
                  <a:latin typeface="微软雅黑" panose="020B0503020204020204" pitchFamily="34" charset="-122"/>
                  <a:ea typeface="微软雅黑" panose="020B0503020204020204" pitchFamily="34" charset="-122"/>
                  <a:sym typeface="微软雅黑" panose="020B0503020204020204" pitchFamily="34" charset="-122"/>
                </a:rPr>
                <a:t>添加标题</a:t>
              </a:r>
              <a:endParaRPr b="1">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63" name="Shape 2763"/>
            <p:cNvSpPr/>
            <p:nvPr/>
          </p:nvSpPr>
          <p:spPr>
            <a:xfrm>
              <a:off x="72523" y="369331"/>
              <a:ext cx="1339982" cy="1"/>
            </a:xfrm>
            <a:prstGeom prst="line">
              <a:avLst/>
            </a:prstGeom>
            <a:noFill/>
            <a:ln w="28575" cap="flat">
              <a:solidFill>
                <a:schemeClr val="bg1">
                  <a:lumMod val="60000"/>
                  <a:lumOff val="40000"/>
                </a:schemeClr>
              </a:solidFill>
              <a:prstDash val="solid"/>
              <a:miter lim="400000"/>
            </a:ln>
            <a:effectLst/>
          </p:spPr>
          <p:txBody>
            <a:bodyPr wrap="square" lIns="0" tIns="0" rIns="0" bIns="0" numCol="1" anchor="t">
              <a:noAutofit/>
            </a:bodyPr>
            <a:lstStyle/>
            <a:p>
              <a:pPr defTabSz="457200">
                <a:defRPr sz="1200">
                  <a:solidFill>
                    <a:srgbClr val="000000"/>
                  </a:solidFill>
                  <a:latin typeface="Helvetica"/>
                  <a:ea typeface="Helvetica"/>
                  <a:cs typeface="Helvetica"/>
                  <a:sym typeface="Helvetica"/>
                </a:defRPr>
              </a:pPr>
              <a:endParaRPr sz="120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64" name="Shape 2764"/>
            <p:cNvSpPr/>
            <p:nvPr/>
          </p:nvSpPr>
          <p:spPr>
            <a:xfrm>
              <a:off x="0" y="461876"/>
              <a:ext cx="3064869" cy="646328"/>
            </a:xfrm>
            <a:prstGeom prst="rect">
              <a:avLst/>
            </a:prstGeom>
            <a:noFill/>
            <a:ln w="12700" cap="flat">
              <a:noFill/>
              <a:miter lim="400000"/>
            </a:ln>
            <a:effectLst/>
          </p:spPr>
          <p:txBody>
            <a:bodyPr wrap="square" lIns="45719" tIns="45719" rIns="45719" bIns="45719" numCol="1" anchor="t">
              <a:spAutoFit/>
            </a:bodyPr>
            <a:lstStyle>
              <a:lvl1pPr>
                <a:defRPr sz="1400">
                  <a:solidFill>
                    <a:srgbClr val="595C54"/>
                  </a:solidFill>
                </a:defRPr>
              </a:lvl1pPr>
            </a:lstStyle>
            <a:p>
              <a:pPr lvl="0">
                <a:defRPr sz="1800">
                  <a:solidFill>
                    <a:srgbClr val="000000"/>
                  </a:solidFill>
                </a:defRPr>
              </a:pPr>
              <a:r>
                <a:rPr lang="zh-CN" altLang="en-US">
                  <a:latin typeface="微软雅黑" panose="020B0503020204020204" pitchFamily="34" charset="-122"/>
                  <a:ea typeface="微软雅黑" panose="020B0503020204020204" pitchFamily="34" charset="-122"/>
                  <a:sym typeface="微软雅黑" panose="020B0503020204020204" pitchFamily="34" charset="-122"/>
                </a:rPr>
                <a:t>您的内容打在这里，或复制文本在此框中粘贴</a:t>
              </a:r>
              <a:r>
                <a:rPr lang="en-US" altLang="zh-CN">
                  <a:latin typeface="微软雅黑" panose="020B0503020204020204" pitchFamily="34" charset="-122"/>
                  <a:ea typeface="微软雅黑" panose="020B0503020204020204" pitchFamily="34" charset="-122"/>
                  <a:sym typeface="微软雅黑" panose="020B0503020204020204" pitchFamily="34" charset="-122"/>
                </a:rPr>
                <a:t>.</a:t>
              </a:r>
              <a:endParaRPr>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2769" name="Group 2769"/>
          <p:cNvGrpSpPr/>
          <p:nvPr/>
        </p:nvGrpSpPr>
        <p:grpSpPr>
          <a:xfrm>
            <a:off x="8065043" y="4445497"/>
            <a:ext cx="3064471" cy="1108206"/>
            <a:chOff x="0" y="0"/>
            <a:chExt cx="3064869" cy="1108203"/>
          </a:xfrm>
        </p:grpSpPr>
        <p:sp>
          <p:nvSpPr>
            <p:cNvPr id="2766" name="Shape 2766"/>
            <p:cNvSpPr/>
            <p:nvPr/>
          </p:nvSpPr>
          <p:spPr>
            <a:xfrm>
              <a:off x="0" y="0"/>
              <a:ext cx="1015661" cy="369329"/>
            </a:xfrm>
            <a:prstGeom prst="rect">
              <a:avLst/>
            </a:prstGeom>
            <a:noFill/>
            <a:ln w="12700" cap="flat">
              <a:noFill/>
              <a:miter lim="400000"/>
            </a:ln>
            <a:effectLst/>
          </p:spPr>
          <p:txBody>
            <a:bodyPr wrap="none" lIns="45719" tIns="45719" rIns="45719" bIns="45719" numCol="1" anchor="t">
              <a:spAutoFit/>
            </a:bodyPr>
            <a:lstStyle>
              <a:lvl1pPr>
                <a:defRPr>
                  <a:solidFill>
                    <a:srgbClr val="595C54"/>
                  </a:solidFill>
                  <a:latin typeface="+mj-lt"/>
                  <a:ea typeface="+mj-ea"/>
                  <a:cs typeface="+mj-cs"/>
                  <a:sym typeface="Source Sans Pro" panose="020B0503030403020204"/>
                </a:defRPr>
              </a:lvl1pPr>
            </a:lstStyle>
            <a:p>
              <a:pPr lvl="0">
                <a:defRPr>
                  <a:solidFill>
                    <a:srgbClr val="000000"/>
                  </a:solidFill>
                </a:defRPr>
              </a:pPr>
              <a:r>
                <a:rPr lang="zh-CN" altLang="en-US" b="1">
                  <a:latin typeface="微软雅黑" panose="020B0503020204020204" pitchFamily="34" charset="-122"/>
                  <a:ea typeface="微软雅黑" panose="020B0503020204020204" pitchFamily="34" charset="-122"/>
                  <a:sym typeface="微软雅黑" panose="020B0503020204020204" pitchFamily="34" charset="-122"/>
                </a:rPr>
                <a:t>添加标题</a:t>
              </a:r>
              <a:endParaRPr b="1">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67" name="Shape 2767"/>
            <p:cNvSpPr/>
            <p:nvPr/>
          </p:nvSpPr>
          <p:spPr>
            <a:xfrm>
              <a:off x="72523" y="369331"/>
              <a:ext cx="1339982" cy="1"/>
            </a:xfrm>
            <a:prstGeom prst="line">
              <a:avLst/>
            </a:prstGeom>
            <a:noFill/>
            <a:ln w="28575" cap="flat">
              <a:solidFill>
                <a:schemeClr val="bg1">
                  <a:lumMod val="60000"/>
                  <a:lumOff val="40000"/>
                </a:schemeClr>
              </a:solidFill>
              <a:prstDash val="solid"/>
              <a:miter lim="400000"/>
            </a:ln>
            <a:effectLst/>
          </p:spPr>
          <p:txBody>
            <a:bodyPr wrap="square" lIns="0" tIns="0" rIns="0" bIns="0" numCol="1" anchor="t">
              <a:noAutofit/>
            </a:bodyPr>
            <a:lstStyle/>
            <a:p>
              <a:pPr defTabSz="457200">
                <a:defRPr sz="1200">
                  <a:solidFill>
                    <a:srgbClr val="000000"/>
                  </a:solidFill>
                  <a:latin typeface="Helvetica"/>
                  <a:ea typeface="Helvetica"/>
                  <a:cs typeface="Helvetica"/>
                  <a:sym typeface="Helvetica"/>
                </a:defRPr>
              </a:pPr>
              <a:endParaRPr sz="120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68" name="Shape 2768"/>
            <p:cNvSpPr/>
            <p:nvPr/>
          </p:nvSpPr>
          <p:spPr>
            <a:xfrm>
              <a:off x="0" y="461876"/>
              <a:ext cx="3064869" cy="646327"/>
            </a:xfrm>
            <a:prstGeom prst="rect">
              <a:avLst/>
            </a:prstGeom>
            <a:noFill/>
            <a:ln w="12700" cap="flat">
              <a:noFill/>
              <a:miter lim="400000"/>
            </a:ln>
            <a:effectLst/>
          </p:spPr>
          <p:txBody>
            <a:bodyPr wrap="square" lIns="45719" tIns="45719" rIns="45719" bIns="45719" numCol="1" anchor="t">
              <a:spAutoFit/>
            </a:bodyPr>
            <a:lstStyle>
              <a:lvl1pPr>
                <a:defRPr sz="1400">
                  <a:solidFill>
                    <a:srgbClr val="595C54"/>
                  </a:solidFill>
                </a:defRPr>
              </a:lvl1pPr>
            </a:lstStyle>
            <a:p>
              <a:pPr lvl="0">
                <a:defRPr sz="1800">
                  <a:solidFill>
                    <a:srgbClr val="000000"/>
                  </a:solidFill>
                </a:defRPr>
              </a:pPr>
              <a:r>
                <a:rPr lang="zh-CN" altLang="en-US">
                  <a:latin typeface="微软雅黑" panose="020B0503020204020204" pitchFamily="34" charset="-122"/>
                  <a:ea typeface="微软雅黑" panose="020B0503020204020204" pitchFamily="34" charset="-122"/>
                  <a:sym typeface="微软雅黑" panose="020B0503020204020204" pitchFamily="34" charset="-122"/>
                </a:rPr>
                <a:t>您的内容打在这里，或复制文本在此框中粘贴</a:t>
              </a:r>
              <a:r>
                <a:rPr lang="en-US" altLang="zh-CN">
                  <a:latin typeface="微软雅黑" panose="020B0503020204020204" pitchFamily="34" charset="-122"/>
                  <a:ea typeface="微软雅黑" panose="020B0503020204020204" pitchFamily="34" charset="-122"/>
                  <a:sym typeface="微软雅黑" panose="020B0503020204020204" pitchFamily="34" charset="-122"/>
                </a:rPr>
                <a:t>.</a:t>
              </a:r>
              <a:endParaRPr>
                <a:latin typeface="微软雅黑" panose="020B0503020204020204" pitchFamily="34" charset="-122"/>
                <a:ea typeface="微软雅黑" panose="020B0503020204020204" pitchFamily="34" charset="-122"/>
                <a:sym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0"/>
                                  </p:stCondLst>
                                  <p:childTnLst>
                                    <p:set>
                                      <p:cBhvr>
                                        <p:cTn id="6" dur="indefinite" fill="hold"/>
                                        <p:tgtEl>
                                          <p:spTgt spid="2722"/>
                                        </p:tgtEl>
                                        <p:attrNameLst>
                                          <p:attrName>style.visibility</p:attrName>
                                        </p:attrNameLst>
                                      </p:cBhvr>
                                      <p:to>
                                        <p:strVal val="visible"/>
                                      </p:to>
                                    </p:set>
                                    <p:anim calcmode="lin" valueType="num">
                                      <p:cBhvr>
                                        <p:cTn id="7" dur="500" fill="hold"/>
                                        <p:tgtEl>
                                          <p:spTgt spid="2722"/>
                                        </p:tgtEl>
                                        <p:attrNameLst>
                                          <p:attrName>ppt_w</p:attrName>
                                        </p:attrNameLst>
                                      </p:cBhvr>
                                      <p:tavLst>
                                        <p:tav tm="0">
                                          <p:val>
                                            <p:fltVal val="0"/>
                                          </p:val>
                                        </p:tav>
                                        <p:tav tm="100000">
                                          <p:val>
                                            <p:strVal val="#ppt_w"/>
                                          </p:val>
                                        </p:tav>
                                      </p:tavLst>
                                    </p:anim>
                                    <p:anim calcmode="lin" valueType="num">
                                      <p:cBhvr>
                                        <p:cTn id="8" dur="500" fill="hold"/>
                                        <p:tgtEl>
                                          <p:spTgt spid="2722"/>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indefinite" fill="hold"/>
                                        <p:tgtEl>
                                          <p:spTgt spid="2757"/>
                                        </p:tgtEl>
                                        <p:attrNameLst>
                                          <p:attrName>style.visibility</p:attrName>
                                        </p:attrNameLst>
                                      </p:cBhvr>
                                      <p:to>
                                        <p:strVal val="visible"/>
                                      </p:to>
                                    </p:set>
                                    <p:animEffect transition="in" filter="wipe(left)">
                                      <p:cBhvr>
                                        <p:cTn id="12" dur="500"/>
                                        <p:tgtEl>
                                          <p:spTgt spid="2757"/>
                                        </p:tgtEl>
                                      </p:cBhvr>
                                    </p:animEffect>
                                  </p:childTnLst>
                                </p:cTn>
                              </p:par>
                            </p:childTnLst>
                          </p:cTn>
                        </p:par>
                        <p:par>
                          <p:cTn id="13" fill="hold">
                            <p:stCondLst>
                              <p:cond delay="1000"/>
                            </p:stCondLst>
                            <p:childTnLst>
                              <p:par>
                                <p:cTn id="14" presetID="23" presetClass="entr" presetSubtype="32" fill="hold" grpId="0" nodeType="afterEffect">
                                  <p:stCondLst>
                                    <p:cond delay="0"/>
                                  </p:stCondLst>
                                  <p:childTnLst>
                                    <p:set>
                                      <p:cBhvr>
                                        <p:cTn id="15" dur="indefinite" fill="hold"/>
                                        <p:tgtEl>
                                          <p:spTgt spid="2732"/>
                                        </p:tgtEl>
                                        <p:attrNameLst>
                                          <p:attrName>style.visibility</p:attrName>
                                        </p:attrNameLst>
                                      </p:cBhvr>
                                      <p:to>
                                        <p:strVal val="visible"/>
                                      </p:to>
                                    </p:set>
                                    <p:anim calcmode="lin" valueType="num">
                                      <p:cBhvr>
                                        <p:cTn id="16" dur="500" fill="hold"/>
                                        <p:tgtEl>
                                          <p:spTgt spid="2732"/>
                                        </p:tgtEl>
                                        <p:attrNameLst>
                                          <p:attrName>ppt_w</p:attrName>
                                        </p:attrNameLst>
                                      </p:cBhvr>
                                      <p:tavLst>
                                        <p:tav tm="0">
                                          <p:val>
                                            <p:fltVal val="0"/>
                                          </p:val>
                                        </p:tav>
                                        <p:tav tm="100000">
                                          <p:val>
                                            <p:strVal val="#ppt_w"/>
                                          </p:val>
                                        </p:tav>
                                      </p:tavLst>
                                    </p:anim>
                                    <p:anim calcmode="lin" valueType="num">
                                      <p:cBhvr>
                                        <p:cTn id="17" dur="500" fill="hold"/>
                                        <p:tgtEl>
                                          <p:spTgt spid="2732"/>
                                        </p:tgtEl>
                                        <p:attrNameLst>
                                          <p:attrName>ppt_h</p:attrName>
                                        </p:attrNameLst>
                                      </p:cBhvr>
                                      <p:tavLst>
                                        <p:tav tm="0">
                                          <p:val>
                                            <p:fltVal val="0"/>
                                          </p:val>
                                        </p:tav>
                                        <p:tav tm="100000">
                                          <p:val>
                                            <p:strVal val="#ppt_h"/>
                                          </p:val>
                                        </p:tav>
                                      </p:tavLst>
                                    </p:anim>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indefinite" fill="hold"/>
                                        <p:tgtEl>
                                          <p:spTgt spid="2761"/>
                                        </p:tgtEl>
                                        <p:attrNameLst>
                                          <p:attrName>style.visibility</p:attrName>
                                        </p:attrNameLst>
                                      </p:cBhvr>
                                      <p:to>
                                        <p:strVal val="visible"/>
                                      </p:to>
                                    </p:set>
                                    <p:animEffect transition="in" filter="wipe(left)">
                                      <p:cBhvr>
                                        <p:cTn id="21" dur="500"/>
                                        <p:tgtEl>
                                          <p:spTgt spid="2761"/>
                                        </p:tgtEl>
                                      </p:cBhvr>
                                    </p:animEffect>
                                  </p:childTnLst>
                                </p:cTn>
                              </p:par>
                            </p:childTnLst>
                          </p:cTn>
                        </p:par>
                        <p:par>
                          <p:cTn id="22" fill="hold">
                            <p:stCondLst>
                              <p:cond delay="2000"/>
                            </p:stCondLst>
                            <p:childTnLst>
                              <p:par>
                                <p:cTn id="23" presetID="23" presetClass="entr" presetSubtype="32" fill="hold" grpId="0" nodeType="afterEffect">
                                  <p:stCondLst>
                                    <p:cond delay="0"/>
                                  </p:stCondLst>
                                  <p:childTnLst>
                                    <p:set>
                                      <p:cBhvr>
                                        <p:cTn id="24" dur="indefinite" fill="hold"/>
                                        <p:tgtEl>
                                          <p:spTgt spid="2753"/>
                                        </p:tgtEl>
                                        <p:attrNameLst>
                                          <p:attrName>style.visibility</p:attrName>
                                        </p:attrNameLst>
                                      </p:cBhvr>
                                      <p:to>
                                        <p:strVal val="visible"/>
                                      </p:to>
                                    </p:set>
                                    <p:anim calcmode="lin" valueType="num">
                                      <p:cBhvr>
                                        <p:cTn id="25" dur="500" fill="hold"/>
                                        <p:tgtEl>
                                          <p:spTgt spid="2753"/>
                                        </p:tgtEl>
                                        <p:attrNameLst>
                                          <p:attrName>ppt_w</p:attrName>
                                        </p:attrNameLst>
                                      </p:cBhvr>
                                      <p:tavLst>
                                        <p:tav tm="0">
                                          <p:val>
                                            <p:fltVal val="0"/>
                                          </p:val>
                                        </p:tav>
                                        <p:tav tm="100000">
                                          <p:val>
                                            <p:strVal val="#ppt_w"/>
                                          </p:val>
                                        </p:tav>
                                      </p:tavLst>
                                    </p:anim>
                                    <p:anim calcmode="lin" valueType="num">
                                      <p:cBhvr>
                                        <p:cTn id="26" dur="500" fill="hold"/>
                                        <p:tgtEl>
                                          <p:spTgt spid="2753"/>
                                        </p:tgtEl>
                                        <p:attrNameLst>
                                          <p:attrName>ppt_h</p:attrName>
                                        </p:attrNameLst>
                                      </p:cBhvr>
                                      <p:tavLst>
                                        <p:tav tm="0">
                                          <p:val>
                                            <p:fltVal val="0"/>
                                          </p:val>
                                        </p:tav>
                                        <p:tav tm="100000">
                                          <p:val>
                                            <p:strVal val="#ppt_h"/>
                                          </p:val>
                                        </p:tav>
                                      </p:tavLst>
                                    </p:anim>
                                  </p:childTnLst>
                                </p:cTn>
                              </p:par>
                            </p:childTnLst>
                          </p:cTn>
                        </p:par>
                        <p:par>
                          <p:cTn id="27" fill="hold">
                            <p:stCondLst>
                              <p:cond delay="2500"/>
                            </p:stCondLst>
                            <p:childTnLst>
                              <p:par>
                                <p:cTn id="28" presetID="22" presetClass="entr" presetSubtype="8" fill="hold" grpId="0" nodeType="afterEffect">
                                  <p:stCondLst>
                                    <p:cond delay="0"/>
                                  </p:stCondLst>
                                  <p:childTnLst>
                                    <p:set>
                                      <p:cBhvr>
                                        <p:cTn id="29" dur="indefinite" fill="hold"/>
                                        <p:tgtEl>
                                          <p:spTgt spid="2765"/>
                                        </p:tgtEl>
                                        <p:attrNameLst>
                                          <p:attrName>style.visibility</p:attrName>
                                        </p:attrNameLst>
                                      </p:cBhvr>
                                      <p:to>
                                        <p:strVal val="visible"/>
                                      </p:to>
                                    </p:set>
                                    <p:animEffect transition="in" filter="wipe(left)">
                                      <p:cBhvr>
                                        <p:cTn id="30" dur="500"/>
                                        <p:tgtEl>
                                          <p:spTgt spid="2765"/>
                                        </p:tgtEl>
                                      </p:cBhvr>
                                    </p:animEffect>
                                  </p:childTnLst>
                                </p:cTn>
                              </p:par>
                            </p:childTnLst>
                          </p:cTn>
                        </p:par>
                        <p:par>
                          <p:cTn id="31" fill="hold">
                            <p:stCondLst>
                              <p:cond delay="3000"/>
                            </p:stCondLst>
                            <p:childTnLst>
                              <p:par>
                                <p:cTn id="32" presetID="23" presetClass="entr" presetSubtype="32" fill="hold" grpId="0" nodeType="afterEffect">
                                  <p:stCondLst>
                                    <p:cond delay="0"/>
                                  </p:stCondLst>
                                  <p:childTnLst>
                                    <p:set>
                                      <p:cBhvr>
                                        <p:cTn id="33" dur="indefinite" fill="hold"/>
                                        <p:tgtEl>
                                          <p:spTgt spid="2741"/>
                                        </p:tgtEl>
                                        <p:attrNameLst>
                                          <p:attrName>style.visibility</p:attrName>
                                        </p:attrNameLst>
                                      </p:cBhvr>
                                      <p:to>
                                        <p:strVal val="visible"/>
                                      </p:to>
                                    </p:set>
                                    <p:anim calcmode="lin" valueType="num">
                                      <p:cBhvr>
                                        <p:cTn id="34" dur="500" fill="hold"/>
                                        <p:tgtEl>
                                          <p:spTgt spid="2741"/>
                                        </p:tgtEl>
                                        <p:attrNameLst>
                                          <p:attrName>ppt_w</p:attrName>
                                        </p:attrNameLst>
                                      </p:cBhvr>
                                      <p:tavLst>
                                        <p:tav tm="0">
                                          <p:val>
                                            <p:fltVal val="0"/>
                                          </p:val>
                                        </p:tav>
                                        <p:tav tm="100000">
                                          <p:val>
                                            <p:strVal val="#ppt_w"/>
                                          </p:val>
                                        </p:tav>
                                      </p:tavLst>
                                    </p:anim>
                                    <p:anim calcmode="lin" valueType="num">
                                      <p:cBhvr>
                                        <p:cTn id="35" dur="500" fill="hold"/>
                                        <p:tgtEl>
                                          <p:spTgt spid="2741"/>
                                        </p:tgtEl>
                                        <p:attrNameLst>
                                          <p:attrName>ppt_h</p:attrName>
                                        </p:attrNameLst>
                                      </p:cBhvr>
                                      <p:tavLst>
                                        <p:tav tm="0">
                                          <p:val>
                                            <p:fltVal val="0"/>
                                          </p:val>
                                        </p:tav>
                                        <p:tav tm="100000">
                                          <p:val>
                                            <p:strVal val="#ppt_h"/>
                                          </p:val>
                                        </p:tav>
                                      </p:tavLst>
                                    </p:anim>
                                  </p:childTnLst>
                                </p:cTn>
                              </p:par>
                            </p:childTnLst>
                          </p:cTn>
                        </p:par>
                        <p:par>
                          <p:cTn id="36" fill="hold">
                            <p:stCondLst>
                              <p:cond delay="3500"/>
                            </p:stCondLst>
                            <p:childTnLst>
                              <p:par>
                                <p:cTn id="37" presetID="22" presetClass="entr" presetSubtype="8" fill="hold" grpId="0" nodeType="afterEffect">
                                  <p:stCondLst>
                                    <p:cond delay="0"/>
                                  </p:stCondLst>
                                  <p:childTnLst>
                                    <p:set>
                                      <p:cBhvr>
                                        <p:cTn id="38" dur="indefinite" fill="hold"/>
                                        <p:tgtEl>
                                          <p:spTgt spid="2769"/>
                                        </p:tgtEl>
                                        <p:attrNameLst>
                                          <p:attrName>style.visibility</p:attrName>
                                        </p:attrNameLst>
                                      </p:cBhvr>
                                      <p:to>
                                        <p:strVal val="visible"/>
                                      </p:to>
                                    </p:set>
                                    <p:animEffect transition="in" filter="wipe(left)">
                                      <p:cBhvr>
                                        <p:cTn id="39" dur="500"/>
                                        <p:tgtEl>
                                          <p:spTgt spid="27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2" grpId="0" animBg="1" advAuto="0"/>
      <p:bldP spid="2732" grpId="0" animBg="1" advAuto="0"/>
      <p:bldP spid="2741" grpId="0" animBg="1" advAuto="0"/>
      <p:bldP spid="2753" grpId="0" animBg="1" advAuto="0"/>
      <p:bldP spid="2757" grpId="0" animBg="1" advAuto="0"/>
      <p:bldP spid="2761" grpId="0" animBg="1" advAuto="0"/>
      <p:bldP spid="2765" grpId="0" animBg="1" advAuto="0"/>
      <p:bldP spid="2769" grpId="0"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2"/>
          <p:cNvSpPr txBox="1"/>
          <p:nvPr/>
        </p:nvSpPr>
        <p:spPr>
          <a:xfrm>
            <a:off x="5024793" y="979301"/>
            <a:ext cx="2073477" cy="2092798"/>
          </a:xfrm>
          <a:prstGeom prst="rect">
            <a:avLst/>
          </a:prstGeom>
          <a:noFill/>
        </p:spPr>
        <p:txBody>
          <a:bodyPr wrap="none" lIns="121837" tIns="60919" rIns="121837" bIns="60919" rtlCol="0">
            <a:spAutoFit/>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algn="ctr"/>
            <a:r>
              <a:rPr kumimoji="1" lang="en-US" altLang="zh-CN" sz="12800" dirty="0" smtClean="0">
                <a:solidFill>
                  <a:schemeClr val="tx2"/>
                </a:solidFill>
                <a:ea typeface="微软雅黑" panose="020B0503020204020204" pitchFamily="34" charset="-122"/>
                <a:cs typeface="微软雅黑" panose="020B0503020204020204" pitchFamily="34" charset="-122"/>
              </a:rPr>
              <a:t>04</a:t>
            </a:r>
            <a:endParaRPr kumimoji="1" lang="zh-CN" altLang="en-US" sz="12800" dirty="0">
              <a:solidFill>
                <a:schemeClr val="tx2"/>
              </a:solidFill>
              <a:ea typeface="微软雅黑" panose="020B0503020204020204" pitchFamily="34" charset="-122"/>
              <a:cs typeface="微软雅黑" panose="020B0503020204020204" pitchFamily="34" charset="-122"/>
            </a:endParaRPr>
          </a:p>
        </p:txBody>
      </p:sp>
      <p:sp>
        <p:nvSpPr>
          <p:cNvPr id="3" name="文本框 8"/>
          <p:cNvSpPr txBox="1"/>
          <p:nvPr/>
        </p:nvSpPr>
        <p:spPr>
          <a:xfrm>
            <a:off x="4485386" y="3457910"/>
            <a:ext cx="3152291" cy="763203"/>
          </a:xfrm>
          <a:prstGeom prst="rect">
            <a:avLst/>
          </a:prstGeom>
          <a:noFill/>
        </p:spPr>
        <p:txBody>
          <a:bodyPr wrap="square" lIns="121837" tIns="60919" rIns="121837" bIns="60919" rtlCol="0">
            <a:spAutoFit/>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algn="ctr">
              <a:lnSpc>
                <a:spcPct val="130000"/>
              </a:lnSpc>
            </a:pPr>
            <a:r>
              <a:rPr lang="zh-CN" altLang="en-US" sz="1600" dirty="0">
                <a:solidFill>
                  <a:schemeClr val="tx2"/>
                </a:solidFill>
                <a:latin typeface="微软雅黑" panose="020B0503020204020204" pitchFamily="34" charset="-122"/>
                <a:ea typeface="微软雅黑" panose="020B0503020204020204" pitchFamily="34" charset="-122"/>
              </a:rPr>
              <a:t>点击此处添加文本内容，如关键词、部分简单介绍等。</a:t>
            </a:r>
            <a:endParaRPr lang="zh-CN" altLang="en-US" sz="1600" dirty="0">
              <a:solidFill>
                <a:schemeClr val="tx2"/>
              </a:solidFill>
              <a:latin typeface="微软雅黑" panose="020B0503020204020204" pitchFamily="34" charset="-122"/>
              <a:ea typeface="微软雅黑" panose="020B0503020204020204" pitchFamily="34" charset="-122"/>
            </a:endParaRPr>
          </a:p>
        </p:txBody>
      </p:sp>
      <p:sp>
        <p:nvSpPr>
          <p:cNvPr id="4" name="文本框 4"/>
          <p:cNvSpPr txBox="1"/>
          <p:nvPr/>
        </p:nvSpPr>
        <p:spPr>
          <a:xfrm>
            <a:off x="3784074" y="2686288"/>
            <a:ext cx="4554915" cy="861686"/>
          </a:xfrm>
          <a:prstGeom prst="rect">
            <a:avLst/>
          </a:prstGeom>
          <a:noFill/>
        </p:spPr>
        <p:txBody>
          <a:bodyPr wrap="none" lIns="121832" tIns="60916" rIns="121832" bIns="60916" rtlCol="0">
            <a:spAutoFit/>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algn="ctr"/>
            <a:r>
              <a:rPr lang="zh-CN" altLang="en-US" sz="4800" dirty="0">
                <a:solidFill>
                  <a:schemeClr val="tx2"/>
                </a:solidFill>
                <a:latin typeface="幼圆" panose="02010509060101010101" pitchFamily="49" charset="-122"/>
                <a:ea typeface="幼圆" panose="02010509060101010101" pitchFamily="49" charset="-122"/>
              </a:rPr>
              <a:t>论文总结与感恩</a:t>
            </a:r>
            <a:endParaRPr lang="zh-CN" altLang="en-US" sz="4800" dirty="0">
              <a:solidFill>
                <a:schemeClr val="tx2"/>
              </a:solidFill>
              <a:latin typeface="幼圆" panose="02010509060101010101" pitchFamily="49" charset="-122"/>
              <a:ea typeface="幼圆" panose="020105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6" presetClass="entr" presetSubtype="0" fill="hold" grpId="0" nodeType="afterEffect">
                                  <p:stCondLst>
                                    <p:cond delay="0"/>
                                  </p:stCondLst>
                                  <p:iterate type="lt">
                                    <p:tmPct val="10000"/>
                                  </p:iterate>
                                  <p:childTnLst>
                                    <p:set>
                                      <p:cBhvr>
                                        <p:cTn id="12" dur="1" fill="hold">
                                          <p:stCondLst>
                                            <p:cond delay="0"/>
                                          </p:stCondLst>
                                        </p:cTn>
                                        <p:tgtEl>
                                          <p:spTgt spid="4"/>
                                        </p:tgtEl>
                                        <p:attrNameLst>
                                          <p:attrName>style.visibility</p:attrName>
                                        </p:attrNameLst>
                                      </p:cBhvr>
                                      <p:to>
                                        <p:strVal val="visible"/>
                                      </p:to>
                                    </p:set>
                                    <p:anim by="(-#ppt_w*2)" calcmode="lin" valueType="num">
                                      <p:cBhvr rctx="PPT">
                                        <p:cTn id="13" dur="500" autoRev="1" fill="hold">
                                          <p:stCondLst>
                                            <p:cond delay="0"/>
                                          </p:stCondLst>
                                        </p:cTn>
                                        <p:tgtEl>
                                          <p:spTgt spid="4"/>
                                        </p:tgtEl>
                                        <p:attrNameLst>
                                          <p:attrName>ppt_w</p:attrName>
                                        </p:attrNameLst>
                                      </p:cBhvr>
                                    </p:anim>
                                    <p:anim by="(#ppt_w*0.50)" calcmode="lin" valueType="num">
                                      <p:cBhvr>
                                        <p:cTn id="14" dur="500" decel="50000" autoRev="1" fill="hold">
                                          <p:stCondLst>
                                            <p:cond delay="0"/>
                                          </p:stCondLst>
                                        </p:cTn>
                                        <p:tgtEl>
                                          <p:spTgt spid="4"/>
                                        </p:tgtEl>
                                        <p:attrNameLst>
                                          <p:attrName>ppt_x</p:attrName>
                                        </p:attrNameLst>
                                      </p:cBhvr>
                                    </p:anim>
                                    <p:anim from="(-#ppt_h/2)" to="(#ppt_y)" calcmode="lin" valueType="num">
                                      <p:cBhvr>
                                        <p:cTn id="15" dur="1000" fill="hold">
                                          <p:stCondLst>
                                            <p:cond delay="0"/>
                                          </p:stCondLst>
                                        </p:cTn>
                                        <p:tgtEl>
                                          <p:spTgt spid="4"/>
                                        </p:tgtEl>
                                        <p:attrNameLst>
                                          <p:attrName>ppt_y</p:attrName>
                                        </p:attrNameLst>
                                      </p:cBhvr>
                                    </p:anim>
                                    <p:animRot by="21600000">
                                      <p:cBhvr>
                                        <p:cTn id="16" dur="1000" fill="hold">
                                          <p:stCondLst>
                                            <p:cond delay="0"/>
                                          </p:stCondLst>
                                        </p:cTn>
                                        <p:tgtEl>
                                          <p:spTgt spid="4"/>
                                        </p:tgtEl>
                                        <p:attrNameLst>
                                          <p:attrName>r</p:attrName>
                                        </p:attrNameLst>
                                      </p:cBhvr>
                                    </p:animRot>
                                  </p:childTnLst>
                                </p:cTn>
                              </p:par>
                            </p:childTnLst>
                          </p:cTn>
                        </p:par>
                        <p:par>
                          <p:cTn id="17" fill="hold">
                            <p:stCondLst>
                              <p:cond delay="2099"/>
                            </p:stCondLst>
                            <p:childTnLst>
                              <p:par>
                                <p:cTn id="18" presetID="56" presetClass="entr" presetSubtype="0" fill="hold" grpId="0" nodeType="afterEffect">
                                  <p:stCondLst>
                                    <p:cond delay="0"/>
                                  </p:stCondLst>
                                  <p:iterate type="lt">
                                    <p:tmPct val="10000"/>
                                  </p:iterate>
                                  <p:childTnLst>
                                    <p:set>
                                      <p:cBhvr>
                                        <p:cTn id="19" dur="1" fill="hold">
                                          <p:stCondLst>
                                            <p:cond delay="0"/>
                                          </p:stCondLst>
                                        </p:cTn>
                                        <p:tgtEl>
                                          <p:spTgt spid="3"/>
                                        </p:tgtEl>
                                        <p:attrNameLst>
                                          <p:attrName>style.visibility</p:attrName>
                                        </p:attrNameLst>
                                      </p:cBhvr>
                                      <p:to>
                                        <p:strVal val="visible"/>
                                      </p:to>
                                    </p:set>
                                    <p:anim by="(-#ppt_w*2)" calcmode="lin" valueType="num">
                                      <p:cBhvr rctx="PPT">
                                        <p:cTn id="20" dur="500" autoRev="1" fill="hold">
                                          <p:stCondLst>
                                            <p:cond delay="0"/>
                                          </p:stCondLst>
                                        </p:cTn>
                                        <p:tgtEl>
                                          <p:spTgt spid="3"/>
                                        </p:tgtEl>
                                        <p:attrNameLst>
                                          <p:attrName>ppt_w</p:attrName>
                                        </p:attrNameLst>
                                      </p:cBhvr>
                                    </p:anim>
                                    <p:anim by="(#ppt_w*0.50)" calcmode="lin" valueType="num">
                                      <p:cBhvr>
                                        <p:cTn id="21" dur="500" decel="50000" autoRev="1" fill="hold">
                                          <p:stCondLst>
                                            <p:cond delay="0"/>
                                          </p:stCondLst>
                                        </p:cTn>
                                        <p:tgtEl>
                                          <p:spTgt spid="3"/>
                                        </p:tgtEl>
                                        <p:attrNameLst>
                                          <p:attrName>ppt_x</p:attrName>
                                        </p:attrNameLst>
                                      </p:cBhvr>
                                    </p:anim>
                                    <p:anim from="(-#ppt_h/2)" to="(#ppt_y)" calcmode="lin" valueType="num">
                                      <p:cBhvr>
                                        <p:cTn id="22" dur="1000" fill="hold">
                                          <p:stCondLst>
                                            <p:cond delay="0"/>
                                          </p:stCondLst>
                                        </p:cTn>
                                        <p:tgtEl>
                                          <p:spTgt spid="3"/>
                                        </p:tgtEl>
                                        <p:attrNameLst>
                                          <p:attrName>ppt_y</p:attrName>
                                        </p:attrNameLst>
                                      </p:cBhvr>
                                    </p:anim>
                                    <p:animRot by="21600000">
                                      <p:cBhvr>
                                        <p:cTn id="23" dur="1000" fill="hold">
                                          <p:stCondLst>
                                            <p:cond delay="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单击此处添加标题</a:t>
            </a:r>
            <a:endParaRPr lang="zh-CN" altLang="en-US" dirty="0"/>
          </a:p>
        </p:txBody>
      </p:sp>
      <p:sp>
        <p:nvSpPr>
          <p:cNvPr id="2775" name="Shape 2775"/>
          <p:cNvSpPr>
            <a:spLocks noGrp="1"/>
          </p:cNvSpPr>
          <p:nvPr>
            <p:ph type="sldNum" sz="quarter" idx="12"/>
          </p:nvPr>
        </p:nvSpPr>
        <p:spPr>
          <a:xfrm>
            <a:off x="10897418" y="6369635"/>
            <a:ext cx="457176" cy="338554"/>
          </a:xfrm>
          <a:prstGeom prst="rect">
            <a:avLst/>
          </a:prstGeom>
        </p:spPr>
        <p:txBody>
          <a:bodyPr wrap="none">
            <a:spAutoFit/>
          </a:bodyPr>
          <a:lstStyle/>
          <a:p>
            <a:pPr lvl="0">
              <a:defRPr sz="1800">
                <a:solidFill>
                  <a:srgbClr val="000000"/>
                </a:solidFill>
              </a:defRPr>
            </a:pPr>
            <a:fld id="{86CB4B4D-7CA3-9044-876B-883B54F8677D}" type="slidenum">
              <a:rPr sz="16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fld>
            <a:endParaRPr sz="16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graphicFrame>
        <p:nvGraphicFramePr>
          <p:cNvPr id="2776" name="Chart 2776"/>
          <p:cNvGraphicFramePr/>
          <p:nvPr/>
        </p:nvGraphicFramePr>
        <p:xfrm>
          <a:off x="692884" y="1579405"/>
          <a:ext cx="5721076" cy="3718549"/>
        </p:xfrm>
        <a:graphic>
          <a:graphicData uri="http://schemas.openxmlformats.org/drawingml/2006/chart">
            <c:chart xmlns:c="http://schemas.openxmlformats.org/drawingml/2006/chart" xmlns:r="http://schemas.openxmlformats.org/officeDocument/2006/relationships" r:id="rId1"/>
          </a:graphicData>
        </a:graphic>
      </p:graphicFrame>
      <p:grpSp>
        <p:nvGrpSpPr>
          <p:cNvPr id="2780" name="Group 2780"/>
          <p:cNvGrpSpPr/>
          <p:nvPr/>
        </p:nvGrpSpPr>
        <p:grpSpPr>
          <a:xfrm>
            <a:off x="6351467" y="3111801"/>
            <a:ext cx="5001651" cy="918309"/>
            <a:chOff x="0" y="0"/>
            <a:chExt cx="5002301" cy="918308"/>
          </a:xfrm>
        </p:grpSpPr>
        <p:sp>
          <p:nvSpPr>
            <p:cNvPr id="2777" name="Shape 2777"/>
            <p:cNvSpPr/>
            <p:nvPr/>
          </p:nvSpPr>
          <p:spPr>
            <a:xfrm>
              <a:off x="82027" y="0"/>
              <a:ext cx="361682" cy="369330"/>
            </a:xfrm>
            <a:prstGeom prst="rect">
              <a:avLst/>
            </a:prstGeom>
            <a:ln>
              <a:noFill/>
            </a:ln>
          </p:spPr>
          <p:style>
            <a:lnRef idx="3">
              <a:schemeClr val="lt1"/>
            </a:lnRef>
            <a:fillRef idx="1">
              <a:schemeClr val="accent2"/>
            </a:fillRef>
            <a:effectRef idx="1">
              <a:schemeClr val="accent2"/>
            </a:effectRef>
            <a:fontRef idx="minor">
              <a:schemeClr val="lt1"/>
            </a:fontRef>
          </p:style>
          <p:txBody>
            <a:bodyPr wrap="none" lIns="45719" tIns="45719" rIns="45719" bIns="45719" numCol="1" anchor="t">
              <a:spAutoFit/>
            </a:bodyPr>
            <a:lstStyle>
              <a:lvl1pPr>
                <a:defRPr sz="2400">
                  <a:latin typeface="+mj-lt"/>
                  <a:ea typeface="+mj-ea"/>
                  <a:cs typeface="+mj-cs"/>
                  <a:sym typeface="Source Sans Pro" panose="020B0503030403020204"/>
                </a:defRPr>
              </a:lvl1pPr>
            </a:lstStyle>
            <a:p>
              <a:pPr lvl="0">
                <a:defRPr sz="1800">
                  <a:solidFill>
                    <a:srgbClr val="000000"/>
                  </a:solidFill>
                </a:defRPr>
              </a:pPr>
              <a:r>
                <a:rPr>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02</a:t>
              </a:r>
              <a:endParaRPr>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78" name="Shape 2778"/>
            <p:cNvSpPr/>
            <p:nvPr/>
          </p:nvSpPr>
          <p:spPr>
            <a:xfrm>
              <a:off x="571263" y="68405"/>
              <a:ext cx="1323437" cy="338552"/>
            </a:xfrm>
            <a:prstGeom prst="rect">
              <a:avLst/>
            </a:prstGeom>
            <a:noFill/>
            <a:ln w="12700" cap="flat">
              <a:noFill/>
              <a:miter lim="400000"/>
            </a:ln>
            <a:effectLst/>
          </p:spPr>
          <p:txBody>
            <a:bodyPr wrap="none" lIns="45719" tIns="45719" rIns="45719" bIns="45719" numCol="1" anchor="t">
              <a:spAutoFit/>
            </a:bodyPr>
            <a:lstStyle>
              <a:lvl1pPr>
                <a:defRPr sz="2000">
                  <a:solidFill>
                    <a:srgbClr val="595C54"/>
                  </a:solidFill>
                  <a:latin typeface="+mj-lt"/>
                  <a:ea typeface="+mj-ea"/>
                  <a:cs typeface="+mj-cs"/>
                  <a:sym typeface="Source Sans Pro" panose="020B0503030403020204"/>
                </a:defRPr>
              </a:lvl1pPr>
            </a:lstStyle>
            <a:p>
              <a:pPr lvl="0">
                <a:defRPr sz="1800">
                  <a:solidFill>
                    <a:srgbClr val="000000"/>
                  </a:solidFill>
                </a:defRPr>
              </a:pPr>
              <a:r>
                <a:rPr lang="zh-CN" altLang="en-US" sz="1600" b="1" dirty="0">
                  <a:solidFill>
                    <a:schemeClr val="accent2"/>
                  </a:solidFill>
                  <a:latin typeface="微软雅黑" panose="020B0503020204020204" pitchFamily="34" charset="-122"/>
                  <a:ea typeface="微软雅黑" panose="020B0503020204020204" pitchFamily="34" charset="-122"/>
                  <a:sym typeface="微软雅黑" panose="020B0503020204020204" pitchFamily="34" charset="-122"/>
                </a:rPr>
                <a:t>添加标题文字</a:t>
              </a:r>
              <a:endParaRPr lang="zh-CN" altLang="en-US" sz="1600" b="1" dirty="0">
                <a:solidFill>
                  <a:schemeClr val="accent2"/>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79" name="Shape 2779"/>
            <p:cNvSpPr/>
            <p:nvPr/>
          </p:nvSpPr>
          <p:spPr>
            <a:xfrm>
              <a:off x="0" y="456645"/>
              <a:ext cx="5002301" cy="461663"/>
            </a:xfrm>
            <a:prstGeom prst="rect">
              <a:avLst/>
            </a:prstGeom>
            <a:noFill/>
            <a:ln w="12700" cap="flat">
              <a:noFill/>
              <a:miter lim="400000"/>
            </a:ln>
            <a:effectLst/>
          </p:spPr>
          <p:txBody>
            <a:bodyPr wrap="square" lIns="45719" tIns="45719" rIns="45719" bIns="45719" numCol="1" anchor="t">
              <a:spAutoFit/>
            </a:bodyPr>
            <a:lstStyle>
              <a:lvl1pPr>
                <a:defRPr sz="1400">
                  <a:solidFill>
                    <a:srgbClr val="91958B"/>
                  </a:solidFill>
                </a:defRPr>
              </a:lvl1pPr>
            </a:lstStyle>
            <a:p>
              <a:pPr lvl="0">
                <a:defRPr sz="1800">
                  <a:solidFill>
                    <a:srgbClr val="000000"/>
                  </a:solidFill>
                </a:defRPr>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您的内容打在这里，或通过复制您的文本后在此框中选择粘贴并选择只保留文字</a:t>
              </a:r>
              <a:r>
                <a:rPr sz="12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  </a:t>
              </a:r>
              <a:endParaRPr sz="12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2785" name="Group 2785"/>
          <p:cNvGrpSpPr/>
          <p:nvPr/>
        </p:nvGrpSpPr>
        <p:grpSpPr>
          <a:xfrm>
            <a:off x="6351465" y="1788359"/>
            <a:ext cx="5019283" cy="1135146"/>
            <a:chOff x="-2" y="0"/>
            <a:chExt cx="5019934" cy="1135145"/>
          </a:xfrm>
        </p:grpSpPr>
        <p:sp>
          <p:nvSpPr>
            <p:cNvPr id="2781" name="Shape 2781"/>
            <p:cNvSpPr/>
            <p:nvPr/>
          </p:nvSpPr>
          <p:spPr>
            <a:xfrm>
              <a:off x="82027" y="0"/>
              <a:ext cx="361682" cy="369330"/>
            </a:xfrm>
            <a:prstGeom prst="rect">
              <a:avLst/>
            </a:prstGeom>
            <a:ln>
              <a:noFill/>
            </a:ln>
          </p:spPr>
          <p:style>
            <a:lnRef idx="3">
              <a:schemeClr val="lt1"/>
            </a:lnRef>
            <a:fillRef idx="1">
              <a:schemeClr val="accent1"/>
            </a:fillRef>
            <a:effectRef idx="1">
              <a:schemeClr val="accent1"/>
            </a:effectRef>
            <a:fontRef idx="minor">
              <a:schemeClr val="lt1"/>
            </a:fontRef>
          </p:style>
          <p:txBody>
            <a:bodyPr wrap="none" lIns="45719" tIns="45719" rIns="45719" bIns="45719" numCol="1" anchor="t">
              <a:spAutoFit/>
            </a:bodyPr>
            <a:lstStyle>
              <a:lvl1pPr>
                <a:defRPr sz="2400">
                  <a:latin typeface="+mj-lt"/>
                  <a:ea typeface="+mj-ea"/>
                  <a:cs typeface="+mj-cs"/>
                  <a:sym typeface="Source Sans Pro" panose="020B0503030403020204"/>
                </a:defRPr>
              </a:lvl1pPr>
            </a:lstStyle>
            <a:p>
              <a:pPr lvl="0">
                <a:defRPr sz="1800">
                  <a:solidFill>
                    <a:srgbClr val="000000"/>
                  </a:solidFill>
                </a:defRPr>
              </a:pPr>
              <a:r>
                <a:rPr>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01</a:t>
              </a:r>
              <a:endParaRPr>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82" name="Shape 2782"/>
            <p:cNvSpPr/>
            <p:nvPr/>
          </p:nvSpPr>
          <p:spPr>
            <a:xfrm>
              <a:off x="571263" y="82882"/>
              <a:ext cx="1323436" cy="338552"/>
            </a:xfrm>
            <a:prstGeom prst="rect">
              <a:avLst/>
            </a:prstGeom>
            <a:noFill/>
            <a:ln w="12700" cap="flat">
              <a:noFill/>
              <a:miter lim="400000"/>
            </a:ln>
            <a:effectLst/>
          </p:spPr>
          <p:txBody>
            <a:bodyPr wrap="none" lIns="45719" tIns="45719" rIns="45719" bIns="45719" numCol="1" anchor="t">
              <a:spAutoFit/>
            </a:bodyPr>
            <a:lstStyle>
              <a:lvl1pPr>
                <a:defRPr sz="2000">
                  <a:solidFill>
                    <a:srgbClr val="595C54"/>
                  </a:solidFill>
                  <a:latin typeface="+mj-lt"/>
                  <a:ea typeface="+mj-ea"/>
                  <a:cs typeface="+mj-cs"/>
                  <a:sym typeface="Source Sans Pro" panose="020B0503030403020204"/>
                </a:defRPr>
              </a:lvl1pPr>
            </a:lstStyle>
            <a:p>
              <a:pPr lvl="0">
                <a:defRPr sz="1800">
                  <a:solidFill>
                    <a:srgbClr val="000000"/>
                  </a:solidFill>
                </a:defRPr>
              </a:pPr>
              <a:r>
                <a:rPr lang="zh-CN" altLang="en-US" sz="1600" b="1"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添加标题文字</a:t>
              </a:r>
              <a:endParaRPr sz="1600" b="1"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83" name="Shape 2783"/>
            <p:cNvSpPr/>
            <p:nvPr/>
          </p:nvSpPr>
          <p:spPr>
            <a:xfrm>
              <a:off x="-2" y="466260"/>
              <a:ext cx="5002301" cy="461663"/>
            </a:xfrm>
            <a:prstGeom prst="rect">
              <a:avLst/>
            </a:prstGeom>
            <a:noFill/>
            <a:ln w="12700" cap="flat">
              <a:noFill/>
              <a:miter lim="400000"/>
            </a:ln>
            <a:effectLst/>
          </p:spPr>
          <p:txBody>
            <a:bodyPr wrap="square" lIns="45719" tIns="45719" rIns="45719" bIns="45719" numCol="1" anchor="t">
              <a:spAutoFit/>
            </a:bodyPr>
            <a:lstStyle>
              <a:lvl1pPr>
                <a:defRPr sz="1400">
                  <a:solidFill>
                    <a:srgbClr val="91958B"/>
                  </a:solidFill>
                </a:defRPr>
              </a:lvl1pPr>
            </a:lstStyle>
            <a:p>
              <a:pPr lvl="0">
                <a:defRPr sz="1800">
                  <a:solidFill>
                    <a:srgbClr val="000000"/>
                  </a:solidFill>
                </a:defRPr>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您的内容打在这里，或通过复制您的文本后在此框中选择粘贴并选择只保留文字</a:t>
              </a:r>
              <a:r>
                <a:rPr sz="12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  </a:t>
              </a:r>
              <a:endParaRPr sz="12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84" name="Shape 2784"/>
            <p:cNvSpPr/>
            <p:nvPr/>
          </p:nvSpPr>
          <p:spPr>
            <a:xfrm>
              <a:off x="144204" y="1135144"/>
              <a:ext cx="4875728" cy="1"/>
            </a:xfrm>
            <a:prstGeom prst="line">
              <a:avLst/>
            </a:prstGeom>
            <a:noFill/>
            <a:ln w="6350" cap="flat">
              <a:solidFill>
                <a:srgbClr val="ECE2C5"/>
              </a:solidFill>
              <a:prstDash val="solid"/>
              <a:miter lim="400000"/>
            </a:ln>
            <a:effectLst/>
          </p:spPr>
          <p:txBody>
            <a:bodyPr wrap="square" lIns="0" tIns="0" rIns="0" bIns="0" numCol="1" anchor="t">
              <a:noAutofit/>
            </a:bodyPr>
            <a:lstStyle/>
            <a:p>
              <a:pPr defTabSz="457200">
                <a:defRPr sz="1200">
                  <a:solidFill>
                    <a:srgbClr val="000000"/>
                  </a:solidFill>
                  <a:latin typeface="Helvetica"/>
                  <a:ea typeface="Helvetica"/>
                  <a:cs typeface="Helvetica"/>
                  <a:sym typeface="Helvetica"/>
                </a:defRPr>
              </a:pPr>
              <a:endParaRPr sz="1200">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2790" name="Group 2790"/>
          <p:cNvGrpSpPr/>
          <p:nvPr/>
        </p:nvGrpSpPr>
        <p:grpSpPr>
          <a:xfrm>
            <a:off x="6351467" y="4382976"/>
            <a:ext cx="5019281" cy="1042899"/>
            <a:chOff x="0" y="-1"/>
            <a:chExt cx="5019932" cy="1042898"/>
          </a:xfrm>
        </p:grpSpPr>
        <p:sp>
          <p:nvSpPr>
            <p:cNvPr id="2786" name="Shape 2786"/>
            <p:cNvSpPr/>
            <p:nvPr/>
          </p:nvSpPr>
          <p:spPr>
            <a:xfrm>
              <a:off x="82027" y="124588"/>
              <a:ext cx="361682" cy="369330"/>
            </a:xfrm>
            <a:prstGeom prst="rect">
              <a:avLst/>
            </a:prstGeom>
            <a:solidFill>
              <a:schemeClr val="accent3"/>
            </a:solidFill>
            <a:ln w="12700" cap="flat">
              <a:noFill/>
              <a:miter lim="400000"/>
            </a:ln>
            <a:effectLst/>
          </p:spPr>
          <p:txBody>
            <a:bodyPr wrap="none" lIns="45719" tIns="45719" rIns="45719" bIns="45719" numCol="1" anchor="t">
              <a:spAutoFit/>
            </a:bodyPr>
            <a:lstStyle>
              <a:lvl1pPr>
                <a:defRPr sz="2400">
                  <a:latin typeface="+mj-lt"/>
                  <a:ea typeface="+mj-ea"/>
                  <a:cs typeface="+mj-cs"/>
                  <a:sym typeface="Source Sans Pro" panose="020B0503030403020204"/>
                </a:defRPr>
              </a:lvl1pPr>
            </a:lstStyle>
            <a:p>
              <a:pPr lvl="0">
                <a:defRPr sz="1800">
                  <a:solidFill>
                    <a:srgbClr val="000000"/>
                  </a:solidFill>
                </a:defRPr>
              </a:pPr>
              <a:r>
                <a:rPr>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03</a:t>
              </a:r>
              <a:endParaRPr>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87" name="Shape 2787"/>
            <p:cNvSpPr/>
            <p:nvPr/>
          </p:nvSpPr>
          <p:spPr>
            <a:xfrm>
              <a:off x="571263" y="213874"/>
              <a:ext cx="1323436" cy="338552"/>
            </a:xfrm>
            <a:prstGeom prst="rect">
              <a:avLst/>
            </a:prstGeom>
            <a:noFill/>
            <a:ln w="12700" cap="flat">
              <a:noFill/>
              <a:miter lim="400000"/>
            </a:ln>
            <a:effectLst/>
          </p:spPr>
          <p:txBody>
            <a:bodyPr wrap="none" lIns="45719" tIns="45719" rIns="45719" bIns="45719" numCol="1" anchor="t">
              <a:spAutoFit/>
            </a:bodyPr>
            <a:lstStyle>
              <a:lvl1pPr>
                <a:defRPr sz="2000">
                  <a:solidFill>
                    <a:srgbClr val="595C54"/>
                  </a:solidFill>
                  <a:latin typeface="+mj-lt"/>
                  <a:ea typeface="+mj-ea"/>
                  <a:cs typeface="+mj-cs"/>
                  <a:sym typeface="Source Sans Pro" panose="020B0503030403020204"/>
                </a:defRPr>
              </a:lvl1pPr>
            </a:lstStyle>
            <a:p>
              <a:pPr lvl="0">
                <a:defRPr sz="1800">
                  <a:solidFill>
                    <a:srgbClr val="000000"/>
                  </a:solidFill>
                </a:defRPr>
              </a:pPr>
              <a:r>
                <a:rPr lang="zh-CN" altLang="en-US" sz="1600" b="1" dirty="0">
                  <a:solidFill>
                    <a:schemeClr val="accent3"/>
                  </a:solidFill>
                  <a:latin typeface="微软雅黑" panose="020B0503020204020204" pitchFamily="34" charset="-122"/>
                  <a:ea typeface="微软雅黑" panose="020B0503020204020204" pitchFamily="34" charset="-122"/>
                  <a:sym typeface="微软雅黑" panose="020B0503020204020204" pitchFamily="34" charset="-122"/>
                </a:rPr>
                <a:t>添加标题文字</a:t>
              </a:r>
              <a:endParaRPr lang="zh-CN" altLang="en-US" sz="1600" b="1" dirty="0">
                <a:solidFill>
                  <a:schemeClr val="accent3"/>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88" name="Shape 2788"/>
            <p:cNvSpPr/>
            <p:nvPr/>
          </p:nvSpPr>
          <p:spPr>
            <a:xfrm>
              <a:off x="0" y="581234"/>
              <a:ext cx="5002301" cy="461663"/>
            </a:xfrm>
            <a:prstGeom prst="rect">
              <a:avLst/>
            </a:prstGeom>
            <a:noFill/>
            <a:ln w="12700" cap="flat">
              <a:noFill/>
              <a:miter lim="400000"/>
            </a:ln>
            <a:effectLst/>
          </p:spPr>
          <p:txBody>
            <a:bodyPr wrap="square" lIns="45719" tIns="45719" rIns="45719" bIns="45719" numCol="1" anchor="t">
              <a:spAutoFit/>
            </a:bodyPr>
            <a:lstStyle>
              <a:lvl1pPr>
                <a:defRPr sz="1400">
                  <a:solidFill>
                    <a:srgbClr val="91958B"/>
                  </a:solidFill>
                </a:defRPr>
              </a:lvl1pPr>
            </a:lstStyle>
            <a:p>
              <a:pPr lvl="0">
                <a:defRPr sz="1800">
                  <a:solidFill>
                    <a:srgbClr val="000000"/>
                  </a:solidFill>
                </a:defRPr>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您的内容打在这里，或通过复制您的文本后在此框中选择粘贴并选择只保留文字</a:t>
              </a:r>
              <a:r>
                <a:rPr sz="12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  </a:t>
              </a:r>
              <a:endParaRPr sz="12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89" name="Shape 2789"/>
            <p:cNvSpPr/>
            <p:nvPr/>
          </p:nvSpPr>
          <p:spPr>
            <a:xfrm>
              <a:off x="144204" y="-1"/>
              <a:ext cx="4875728" cy="1"/>
            </a:xfrm>
            <a:prstGeom prst="line">
              <a:avLst/>
            </a:prstGeom>
            <a:noFill/>
            <a:ln w="6350" cap="flat">
              <a:solidFill>
                <a:srgbClr val="ECE2C5"/>
              </a:solidFill>
              <a:prstDash val="solid"/>
              <a:miter lim="400000"/>
            </a:ln>
            <a:effectLst/>
          </p:spPr>
          <p:txBody>
            <a:bodyPr wrap="square" lIns="0" tIns="0" rIns="0" bIns="0" numCol="1" anchor="t">
              <a:noAutofit/>
            </a:bodyPr>
            <a:lstStyle/>
            <a:p>
              <a:pPr defTabSz="457200">
                <a:defRPr sz="1200">
                  <a:solidFill>
                    <a:srgbClr val="000000"/>
                  </a:solidFill>
                  <a:latin typeface="Helvetica"/>
                  <a:ea typeface="Helvetica"/>
                  <a:cs typeface="Helvetica"/>
                  <a:sym typeface="Helvetica"/>
                </a:defRPr>
              </a:pPr>
              <a:endParaRPr sz="1200">
                <a:latin typeface="微软雅黑" panose="020B0503020204020204" pitchFamily="34" charset="-122"/>
                <a:ea typeface="微软雅黑" panose="020B0503020204020204" pitchFamily="34" charset="-122"/>
                <a:sym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indefinite" fill="hold"/>
                                        <p:tgtEl>
                                          <p:spTgt spid="2776">
                                            <p:graphicEl>
                                              <a:chart seriesIdx="-3" categoryIdx="-3" bldStep="gridLegend"/>
                                            </p:graphicEl>
                                          </p:spTgt>
                                        </p:tgtEl>
                                        <p:attrNameLst>
                                          <p:attrName>style.visibility</p:attrName>
                                        </p:attrNameLst>
                                      </p:cBhvr>
                                      <p:to>
                                        <p:strVal val="visible"/>
                                      </p:to>
                                    </p:set>
                                    <p:anim calcmode="lin" valueType="num">
                                      <p:cBhvr>
                                        <p:cTn id="7" dur="500" fill="hold"/>
                                        <p:tgtEl>
                                          <p:spTgt spid="2776">
                                            <p:graphicEl>
                                              <a:chart seriesIdx="-3" categoryIdx="-3" bldStep="gridLegend"/>
                                            </p:graphicEl>
                                          </p:spTgt>
                                        </p:tgtEl>
                                        <p:attrNameLst>
                                          <p:attrName>ppt_x</p:attrName>
                                        </p:attrNameLst>
                                      </p:cBhvr>
                                      <p:tavLst>
                                        <p:tav tm="0">
                                          <p:val>
                                            <p:strVal val="1+#ppt_w/2"/>
                                          </p:val>
                                        </p:tav>
                                        <p:tav tm="100000">
                                          <p:val>
                                            <p:strVal val="#ppt_x"/>
                                          </p:val>
                                        </p:tav>
                                      </p:tavLst>
                                    </p:anim>
                                    <p:anim calcmode="lin" valueType="num">
                                      <p:cBhvr>
                                        <p:cTn id="8" dur="500" fill="hold"/>
                                        <p:tgtEl>
                                          <p:spTgt spid="2776">
                                            <p:graphicEl>
                                              <a:chart seriesIdx="-3" categoryIdx="-3" bldStep="gridLegend"/>
                                            </p:graphic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indefinite" fill="hold"/>
                                        <p:tgtEl>
                                          <p:spTgt spid="2776">
                                            <p:graphicEl>
                                              <a:chart seriesIdx="0" categoryIdx="-4" bldStep="series"/>
                                            </p:graphicEl>
                                          </p:spTgt>
                                        </p:tgtEl>
                                        <p:attrNameLst>
                                          <p:attrName>style.visibility</p:attrName>
                                        </p:attrNameLst>
                                      </p:cBhvr>
                                      <p:to>
                                        <p:strVal val="visible"/>
                                      </p:to>
                                    </p:set>
                                    <p:anim calcmode="lin" valueType="num">
                                      <p:cBhvr>
                                        <p:cTn id="12" dur="500" fill="hold"/>
                                        <p:tgtEl>
                                          <p:spTgt spid="2776">
                                            <p:graphicEl>
                                              <a:chart seriesIdx="0" categoryIdx="-4" bldStep="series"/>
                                            </p:graphicEl>
                                          </p:spTgt>
                                        </p:tgtEl>
                                        <p:attrNameLst>
                                          <p:attrName>ppt_x</p:attrName>
                                        </p:attrNameLst>
                                      </p:cBhvr>
                                      <p:tavLst>
                                        <p:tav tm="0">
                                          <p:val>
                                            <p:strVal val="1+#ppt_w/2"/>
                                          </p:val>
                                        </p:tav>
                                        <p:tav tm="100000">
                                          <p:val>
                                            <p:strVal val="#ppt_x"/>
                                          </p:val>
                                        </p:tav>
                                      </p:tavLst>
                                    </p:anim>
                                    <p:anim calcmode="lin" valueType="num">
                                      <p:cBhvr>
                                        <p:cTn id="13" dur="500" fill="hold"/>
                                        <p:tgtEl>
                                          <p:spTgt spid="2776">
                                            <p:graphicEl>
                                              <a:chart seriesIdx="0" categoryIdx="-4" bldStep="series"/>
                                            </p:graphic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indefinite" fill="hold"/>
                                        <p:tgtEl>
                                          <p:spTgt spid="2776">
                                            <p:graphicEl>
                                              <a:chart seriesIdx="1" categoryIdx="-4" bldStep="series"/>
                                            </p:graphicEl>
                                          </p:spTgt>
                                        </p:tgtEl>
                                        <p:attrNameLst>
                                          <p:attrName>style.visibility</p:attrName>
                                        </p:attrNameLst>
                                      </p:cBhvr>
                                      <p:to>
                                        <p:strVal val="visible"/>
                                      </p:to>
                                    </p:set>
                                    <p:anim calcmode="lin" valueType="num">
                                      <p:cBhvr>
                                        <p:cTn id="17" dur="500" fill="hold"/>
                                        <p:tgtEl>
                                          <p:spTgt spid="2776">
                                            <p:graphicEl>
                                              <a:chart seriesIdx="1" categoryIdx="-4" bldStep="series"/>
                                            </p:graphicEl>
                                          </p:spTgt>
                                        </p:tgtEl>
                                        <p:attrNameLst>
                                          <p:attrName>ppt_x</p:attrName>
                                        </p:attrNameLst>
                                      </p:cBhvr>
                                      <p:tavLst>
                                        <p:tav tm="0">
                                          <p:val>
                                            <p:strVal val="1+#ppt_w/2"/>
                                          </p:val>
                                        </p:tav>
                                        <p:tav tm="100000">
                                          <p:val>
                                            <p:strVal val="#ppt_x"/>
                                          </p:val>
                                        </p:tav>
                                      </p:tavLst>
                                    </p:anim>
                                    <p:anim calcmode="lin" valueType="num">
                                      <p:cBhvr>
                                        <p:cTn id="18" dur="500" fill="hold"/>
                                        <p:tgtEl>
                                          <p:spTgt spid="2776">
                                            <p:graphicEl>
                                              <a:chart seriesIdx="1" categoryIdx="-4" bldStep="series"/>
                                            </p:graphicEl>
                                          </p:spTgt>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grpId="0" nodeType="afterEffect">
                                  <p:stCondLst>
                                    <p:cond delay="0"/>
                                  </p:stCondLst>
                                  <p:childTnLst>
                                    <p:set>
                                      <p:cBhvr>
                                        <p:cTn id="21" dur="indefinite" fill="hold"/>
                                        <p:tgtEl>
                                          <p:spTgt spid="2776">
                                            <p:graphicEl>
                                              <a:chart seriesIdx="2" categoryIdx="-4" bldStep="series"/>
                                            </p:graphicEl>
                                          </p:spTgt>
                                        </p:tgtEl>
                                        <p:attrNameLst>
                                          <p:attrName>style.visibility</p:attrName>
                                        </p:attrNameLst>
                                      </p:cBhvr>
                                      <p:to>
                                        <p:strVal val="visible"/>
                                      </p:to>
                                    </p:set>
                                    <p:anim calcmode="lin" valueType="num">
                                      <p:cBhvr>
                                        <p:cTn id="22" dur="500" fill="hold"/>
                                        <p:tgtEl>
                                          <p:spTgt spid="2776">
                                            <p:graphicEl>
                                              <a:chart seriesIdx="2" categoryIdx="-4" bldStep="series"/>
                                            </p:graphicEl>
                                          </p:spTgt>
                                        </p:tgtEl>
                                        <p:attrNameLst>
                                          <p:attrName>ppt_x</p:attrName>
                                        </p:attrNameLst>
                                      </p:cBhvr>
                                      <p:tavLst>
                                        <p:tav tm="0">
                                          <p:val>
                                            <p:strVal val="1+#ppt_w/2"/>
                                          </p:val>
                                        </p:tav>
                                        <p:tav tm="100000">
                                          <p:val>
                                            <p:strVal val="#ppt_x"/>
                                          </p:val>
                                        </p:tav>
                                      </p:tavLst>
                                    </p:anim>
                                    <p:anim calcmode="lin" valueType="num">
                                      <p:cBhvr>
                                        <p:cTn id="23" dur="500" fill="hold"/>
                                        <p:tgtEl>
                                          <p:spTgt spid="2776">
                                            <p:graphicEl>
                                              <a:chart seriesIdx="2" categoryIdx="-4" bldStep="series"/>
                                            </p:graphicEl>
                                          </p:spTgt>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grpId="0" nodeType="afterEffect">
                                  <p:stCondLst>
                                    <p:cond delay="0"/>
                                  </p:stCondLst>
                                  <p:childTnLst>
                                    <p:set>
                                      <p:cBhvr>
                                        <p:cTn id="26" dur="indefinite" fill="hold"/>
                                        <p:tgtEl>
                                          <p:spTgt spid="2785"/>
                                        </p:tgtEl>
                                        <p:attrNameLst>
                                          <p:attrName>style.visibility</p:attrName>
                                        </p:attrNameLst>
                                      </p:cBhvr>
                                      <p:to>
                                        <p:strVal val="visible"/>
                                      </p:to>
                                    </p:set>
                                    <p:anim calcmode="lin" valueType="num">
                                      <p:cBhvr>
                                        <p:cTn id="27" dur="500" fill="hold"/>
                                        <p:tgtEl>
                                          <p:spTgt spid="2785"/>
                                        </p:tgtEl>
                                        <p:attrNameLst>
                                          <p:attrName>ppt_x</p:attrName>
                                        </p:attrNameLst>
                                      </p:cBhvr>
                                      <p:tavLst>
                                        <p:tav tm="0">
                                          <p:val>
                                            <p:strVal val="0-#ppt_w/2"/>
                                          </p:val>
                                        </p:tav>
                                        <p:tav tm="100000">
                                          <p:val>
                                            <p:strVal val="#ppt_x"/>
                                          </p:val>
                                        </p:tav>
                                      </p:tavLst>
                                    </p:anim>
                                    <p:anim calcmode="lin" valueType="num">
                                      <p:cBhvr>
                                        <p:cTn id="28" dur="500" fill="hold"/>
                                        <p:tgtEl>
                                          <p:spTgt spid="2785"/>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fill="hold" grpId="0" nodeType="afterEffect">
                                  <p:stCondLst>
                                    <p:cond delay="0"/>
                                  </p:stCondLst>
                                  <p:childTnLst>
                                    <p:set>
                                      <p:cBhvr>
                                        <p:cTn id="31" dur="indefinite" fill="hold"/>
                                        <p:tgtEl>
                                          <p:spTgt spid="2780"/>
                                        </p:tgtEl>
                                        <p:attrNameLst>
                                          <p:attrName>style.visibility</p:attrName>
                                        </p:attrNameLst>
                                      </p:cBhvr>
                                      <p:to>
                                        <p:strVal val="visible"/>
                                      </p:to>
                                    </p:set>
                                    <p:anim calcmode="lin" valueType="num">
                                      <p:cBhvr>
                                        <p:cTn id="32" dur="500" fill="hold"/>
                                        <p:tgtEl>
                                          <p:spTgt spid="2780"/>
                                        </p:tgtEl>
                                        <p:attrNameLst>
                                          <p:attrName>ppt_x</p:attrName>
                                        </p:attrNameLst>
                                      </p:cBhvr>
                                      <p:tavLst>
                                        <p:tav tm="0">
                                          <p:val>
                                            <p:strVal val="0-#ppt_w/2"/>
                                          </p:val>
                                        </p:tav>
                                        <p:tav tm="100000">
                                          <p:val>
                                            <p:strVal val="#ppt_x"/>
                                          </p:val>
                                        </p:tav>
                                      </p:tavLst>
                                    </p:anim>
                                    <p:anim calcmode="lin" valueType="num">
                                      <p:cBhvr>
                                        <p:cTn id="33" dur="500" fill="hold"/>
                                        <p:tgtEl>
                                          <p:spTgt spid="2780"/>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8" fill="hold" grpId="0" nodeType="afterEffect">
                                  <p:stCondLst>
                                    <p:cond delay="0"/>
                                  </p:stCondLst>
                                  <p:childTnLst>
                                    <p:set>
                                      <p:cBhvr>
                                        <p:cTn id="36" dur="indefinite" fill="hold"/>
                                        <p:tgtEl>
                                          <p:spTgt spid="2790"/>
                                        </p:tgtEl>
                                        <p:attrNameLst>
                                          <p:attrName>style.visibility</p:attrName>
                                        </p:attrNameLst>
                                      </p:cBhvr>
                                      <p:to>
                                        <p:strVal val="visible"/>
                                      </p:to>
                                    </p:set>
                                    <p:anim calcmode="lin" valueType="num">
                                      <p:cBhvr>
                                        <p:cTn id="37" dur="500" fill="hold"/>
                                        <p:tgtEl>
                                          <p:spTgt spid="2790"/>
                                        </p:tgtEl>
                                        <p:attrNameLst>
                                          <p:attrName>ppt_x</p:attrName>
                                        </p:attrNameLst>
                                      </p:cBhvr>
                                      <p:tavLst>
                                        <p:tav tm="0">
                                          <p:val>
                                            <p:strVal val="0-#ppt_w/2"/>
                                          </p:val>
                                        </p:tav>
                                        <p:tav tm="100000">
                                          <p:val>
                                            <p:strVal val="#ppt_x"/>
                                          </p:val>
                                        </p:tav>
                                      </p:tavLst>
                                    </p:anim>
                                    <p:anim calcmode="lin" valueType="num">
                                      <p:cBhvr>
                                        <p:cTn id="38" dur="500" fill="hold"/>
                                        <p:tgtEl>
                                          <p:spTgt spid="279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776" grpId="0">
        <p:bldSub>
          <a:bldChart bld="series"/>
        </p:bldSub>
      </p:bldGraphic>
      <p:bldP spid="2780" grpId="0" animBg="1" advAuto="0"/>
      <p:bldP spid="2785" grpId="0" animBg="1" advAuto="0"/>
      <p:bldP spid="2790" grpId="0" animBg="1" advAuto="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单击此处添加标题</a:t>
            </a:r>
            <a:endParaRPr lang="zh-CN" altLang="en-US" dirty="0"/>
          </a:p>
        </p:txBody>
      </p:sp>
      <p:sp>
        <p:nvSpPr>
          <p:cNvPr id="2793" name="Shape 2793"/>
          <p:cNvSpPr>
            <a:spLocks noGrp="1"/>
          </p:cNvSpPr>
          <p:nvPr>
            <p:ph type="sldNum" sz="quarter" idx="12"/>
          </p:nvPr>
        </p:nvSpPr>
        <p:spPr>
          <a:xfrm>
            <a:off x="10897418" y="6369635"/>
            <a:ext cx="457176" cy="338554"/>
          </a:xfrm>
          <a:prstGeom prst="rect">
            <a:avLst/>
          </a:prstGeom>
        </p:spPr>
        <p:txBody>
          <a:bodyPr wrap="none">
            <a:spAutoFit/>
          </a:bodyPr>
          <a:lstStyle/>
          <a:p>
            <a:pPr lvl="0">
              <a:defRPr sz="1800">
                <a:solidFill>
                  <a:srgbClr val="000000"/>
                </a:solidFill>
              </a:defRPr>
            </a:pPr>
            <a:fld id="{86CB4B4D-7CA3-9044-876B-883B54F8677D}" type="slidenum">
              <a:rPr sz="16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fld>
            <a:endParaRPr sz="16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graphicFrame>
        <p:nvGraphicFramePr>
          <p:cNvPr id="2794" name="Chart 2794"/>
          <p:cNvGraphicFramePr/>
          <p:nvPr/>
        </p:nvGraphicFramePr>
        <p:xfrm>
          <a:off x="1636075" y="1583659"/>
          <a:ext cx="8965688" cy="2581899"/>
        </p:xfrm>
        <a:graphic>
          <a:graphicData uri="http://schemas.openxmlformats.org/drawingml/2006/chart">
            <c:chart xmlns:c="http://schemas.openxmlformats.org/drawingml/2006/chart" xmlns:r="http://schemas.openxmlformats.org/officeDocument/2006/relationships" r:id="rId1"/>
          </a:graphicData>
        </a:graphic>
      </p:graphicFrame>
      <p:grpSp>
        <p:nvGrpSpPr>
          <p:cNvPr id="2797" name="Group 2797"/>
          <p:cNvGrpSpPr/>
          <p:nvPr/>
        </p:nvGrpSpPr>
        <p:grpSpPr>
          <a:xfrm>
            <a:off x="1148475" y="5267459"/>
            <a:ext cx="9895055" cy="783190"/>
            <a:chOff x="0" y="0"/>
            <a:chExt cx="9896341" cy="783188"/>
          </a:xfrm>
        </p:grpSpPr>
        <p:sp>
          <p:nvSpPr>
            <p:cNvPr id="2795" name="Shape 2795"/>
            <p:cNvSpPr/>
            <p:nvPr/>
          </p:nvSpPr>
          <p:spPr>
            <a:xfrm>
              <a:off x="2390124" y="0"/>
              <a:ext cx="5473522" cy="0"/>
            </a:xfrm>
            <a:prstGeom prst="line">
              <a:avLst/>
            </a:prstGeom>
            <a:noFill/>
            <a:ln w="76200" cap="flat">
              <a:solidFill>
                <a:srgbClr val="91958B"/>
              </a:solidFill>
              <a:prstDash val="solid"/>
              <a:miter lim="400000"/>
            </a:ln>
            <a:effectLst/>
          </p:spPr>
          <p:txBody>
            <a:bodyPr wrap="square" lIns="0" tIns="0" rIns="0" bIns="0" numCol="1" anchor="t">
              <a:noAutofit/>
            </a:bodyPr>
            <a:lstStyle/>
            <a:p>
              <a:pPr defTabSz="457200">
                <a:defRPr sz="1200">
                  <a:solidFill>
                    <a:srgbClr val="000000"/>
                  </a:solidFill>
                  <a:latin typeface="Helvetica"/>
                  <a:ea typeface="Helvetica"/>
                  <a:cs typeface="Helvetica"/>
                  <a:sym typeface="Helvetica"/>
                </a:defRPr>
              </a:pPr>
              <a:endParaRPr sz="120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96" name="Shape 2796"/>
            <p:cNvSpPr/>
            <p:nvPr/>
          </p:nvSpPr>
          <p:spPr>
            <a:xfrm>
              <a:off x="0" y="136861"/>
              <a:ext cx="9896341" cy="646327"/>
            </a:xfrm>
            <a:prstGeom prst="rect">
              <a:avLst/>
            </a:prstGeom>
            <a:noFill/>
            <a:ln w="12700" cap="flat">
              <a:noFill/>
              <a:miter lim="400000"/>
            </a:ln>
            <a:effectLst/>
          </p:spPr>
          <p:txBody>
            <a:bodyPr wrap="square" lIns="45719" tIns="45719" rIns="45719" bIns="45719" numCol="1" anchor="t">
              <a:spAutoFit/>
            </a:bodyPr>
            <a:lstStyle>
              <a:lvl1pPr algn="ctr">
                <a:defRPr sz="1400">
                  <a:solidFill>
                    <a:srgbClr val="595C54"/>
                  </a:solidFill>
                </a:defRPr>
              </a:lvl1pPr>
            </a:lstStyle>
            <a:p>
              <a:pPr lvl="0">
                <a:defRPr sz="1800">
                  <a:solidFill>
                    <a:srgbClr val="000000"/>
                  </a:solidFill>
                </a:defRPr>
              </a:pPr>
              <a:r>
                <a:rPr lang="zh-CN" altLang="en-US">
                  <a:latin typeface="微软雅黑" panose="020B0503020204020204" pitchFamily="34" charset="-122"/>
                  <a:ea typeface="微软雅黑" panose="020B0503020204020204" pitchFamily="34" charset="-122"/>
                  <a:sym typeface="微软雅黑" panose="020B0503020204020204" pitchFamily="34" charset="-122"/>
                </a:rPr>
                <a:t>您的内容打在这里，或通过复制您的文本后在此框中选择粘贴并选择只保留文字</a:t>
              </a:r>
              <a:r>
                <a:rPr>
                  <a:latin typeface="微软雅黑" panose="020B0503020204020204" pitchFamily="34" charset="-122"/>
                  <a:ea typeface="微软雅黑" panose="020B0503020204020204" pitchFamily="34" charset="-122"/>
                  <a:sym typeface="微软雅黑" panose="020B0503020204020204" pitchFamily="34" charset="-122"/>
                </a:rPr>
                <a:t> . </a:t>
              </a:r>
              <a:r>
                <a:rPr lang="zh-CN" altLang="en-US">
                  <a:latin typeface="微软雅黑" panose="020B0503020204020204" pitchFamily="34" charset="-122"/>
                  <a:ea typeface="微软雅黑" panose="020B0503020204020204" pitchFamily="34" charset="-122"/>
                  <a:sym typeface="微软雅黑" panose="020B0503020204020204" pitchFamily="34" charset="-122"/>
                </a:rPr>
                <a:t>您的内容打在这里，或通过复制您的文本后在此框中选择粘贴并选择只保留文字</a:t>
              </a:r>
              <a:r>
                <a:rPr>
                  <a:latin typeface="微软雅黑" panose="020B0503020204020204" pitchFamily="34" charset="-122"/>
                  <a:ea typeface="微软雅黑" panose="020B0503020204020204" pitchFamily="34" charset="-122"/>
                  <a:sym typeface="微软雅黑" panose="020B0503020204020204" pitchFamily="34" charset="-122"/>
                </a:rPr>
                <a:t>. </a:t>
              </a:r>
              <a:endParaRPr>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2806" name="Group 2806"/>
          <p:cNvGrpSpPr/>
          <p:nvPr/>
        </p:nvGrpSpPr>
        <p:grpSpPr>
          <a:xfrm>
            <a:off x="986800" y="4324046"/>
            <a:ext cx="10366319" cy="523218"/>
            <a:chOff x="0" y="0"/>
            <a:chExt cx="10367668" cy="523217"/>
          </a:xfrm>
        </p:grpSpPr>
        <p:sp>
          <p:nvSpPr>
            <p:cNvPr id="2798" name="Shape 2798"/>
            <p:cNvSpPr/>
            <p:nvPr/>
          </p:nvSpPr>
          <p:spPr>
            <a:xfrm>
              <a:off x="0" y="87530"/>
              <a:ext cx="348160" cy="348161"/>
            </a:xfrm>
            <a:prstGeom prst="roundRect">
              <a:avLst>
                <a:gd name="adj" fmla="val 14591"/>
              </a:avLst>
            </a:prstGeom>
            <a:ln>
              <a:noFill/>
            </a:ln>
          </p:spPr>
          <p:style>
            <a:lnRef idx="3">
              <a:schemeClr val="lt1"/>
            </a:lnRef>
            <a:fillRef idx="1">
              <a:schemeClr val="accent1"/>
            </a:fillRef>
            <a:effectRef idx="1">
              <a:schemeClr val="accent1"/>
            </a:effectRef>
            <a:fontRef idx="minor">
              <a:schemeClr val="lt1"/>
            </a:fontRef>
          </p:style>
          <p:txBody>
            <a:bodyPr wrap="square" lIns="0" tIns="0" rIns="0" bIns="0" numCol="1" anchor="ctr">
              <a:noAutofit/>
            </a:bodyPr>
            <a:lstStyle/>
            <a:p>
              <a:pPr lvl="0" algn="ctr">
                <a:defRPr>
                  <a:solidFill>
                    <a:srgbClr val="000000"/>
                  </a:solidFill>
                </a:defRPr>
              </a:pPr>
              <a:endParaRPr>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99" name="Shape 2799"/>
            <p:cNvSpPr/>
            <p:nvPr/>
          </p:nvSpPr>
          <p:spPr>
            <a:xfrm>
              <a:off x="348160" y="0"/>
              <a:ext cx="2007548" cy="523217"/>
            </a:xfrm>
            <a:prstGeom prst="rect">
              <a:avLst/>
            </a:prstGeom>
            <a:noFill/>
            <a:ln w="12700" cap="flat">
              <a:noFill/>
              <a:miter lim="400000"/>
            </a:ln>
            <a:effectLst/>
          </p:spPr>
          <p:txBody>
            <a:bodyPr wrap="square" lIns="45719" tIns="45719" rIns="45719" bIns="45719" numCol="1" anchor="t">
              <a:spAutoFit/>
            </a:bodyPr>
            <a:lstStyle/>
            <a:p>
              <a:pPr lvl="0">
                <a:defRPr>
                  <a:solidFill>
                    <a:srgbClr val="000000"/>
                  </a:solidFill>
                </a:defRPr>
              </a:pPr>
              <a:r>
                <a:rPr lang="zh-CN" altLang="en-US" sz="1400">
                  <a:solidFill>
                    <a:srgbClr val="595C54"/>
                  </a:solidFill>
                  <a:latin typeface="微软雅黑" panose="020B0503020204020204" pitchFamily="34" charset="-122"/>
                  <a:ea typeface="微软雅黑" panose="020B0503020204020204" pitchFamily="34" charset="-122"/>
                  <a:sym typeface="微软雅黑" panose="020B0503020204020204" pitchFamily="34" charset="-122"/>
                </a:rPr>
                <a:t>您的内容打在这里，或复制文本在此框中粘贴</a:t>
              </a:r>
              <a:r>
                <a:rPr lang="en-US" altLang="zh-CN" sz="1400">
                  <a:solidFill>
                    <a:srgbClr val="595C54"/>
                  </a:solidFill>
                  <a:latin typeface="微软雅黑" panose="020B0503020204020204" pitchFamily="34" charset="-122"/>
                  <a:ea typeface="微软雅黑" panose="020B0503020204020204" pitchFamily="34" charset="-122"/>
                  <a:sym typeface="微软雅黑" panose="020B0503020204020204" pitchFamily="34" charset="-122"/>
                </a:rPr>
                <a:t>.</a:t>
              </a:r>
              <a:r>
                <a:rPr sz="1400">
                  <a:solidFill>
                    <a:srgbClr val="595C54"/>
                  </a:solidFill>
                  <a:latin typeface="微软雅黑" panose="020B0503020204020204" pitchFamily="34" charset="-122"/>
                  <a:ea typeface="微软雅黑" panose="020B0503020204020204" pitchFamily="34" charset="-122"/>
                  <a:sym typeface="微软雅黑" panose="020B0503020204020204" pitchFamily="34" charset="-122"/>
                </a:rPr>
                <a:t> </a:t>
              </a:r>
              <a:endParaRPr sz="1400">
                <a:solidFill>
                  <a:srgbClr val="595C54"/>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800" name="Shape 2800"/>
            <p:cNvSpPr/>
            <p:nvPr/>
          </p:nvSpPr>
          <p:spPr>
            <a:xfrm>
              <a:off x="2671591" y="87530"/>
              <a:ext cx="348160" cy="348161"/>
            </a:xfrm>
            <a:prstGeom prst="roundRect">
              <a:avLst>
                <a:gd name="adj" fmla="val 14591"/>
              </a:avLst>
            </a:prstGeom>
            <a:ln>
              <a:noFill/>
            </a:ln>
          </p:spPr>
          <p:style>
            <a:lnRef idx="3">
              <a:schemeClr val="lt1"/>
            </a:lnRef>
            <a:fillRef idx="1">
              <a:schemeClr val="accent2"/>
            </a:fillRef>
            <a:effectRef idx="1">
              <a:schemeClr val="accent2"/>
            </a:effectRef>
            <a:fontRef idx="minor">
              <a:schemeClr val="lt1"/>
            </a:fontRef>
          </p:style>
          <p:txBody>
            <a:bodyPr wrap="square" lIns="0" tIns="0" rIns="0" bIns="0" numCol="1" anchor="ctr">
              <a:noAutofit/>
            </a:bodyPr>
            <a:lstStyle/>
            <a:p>
              <a:pPr lvl="0" algn="ctr">
                <a:defRPr>
                  <a:solidFill>
                    <a:srgbClr val="000000"/>
                  </a:solidFill>
                </a:defRPr>
              </a:pPr>
              <a:endParaRPr>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801" name="Shape 2801"/>
            <p:cNvSpPr/>
            <p:nvPr/>
          </p:nvSpPr>
          <p:spPr>
            <a:xfrm>
              <a:off x="5340295" y="87530"/>
              <a:ext cx="348160" cy="348161"/>
            </a:xfrm>
            <a:prstGeom prst="roundRect">
              <a:avLst>
                <a:gd name="adj" fmla="val 14591"/>
              </a:avLst>
            </a:prstGeom>
            <a:solidFill>
              <a:srgbClr val="C8CAC5"/>
            </a:solidFill>
            <a:ln w="12700" cap="flat">
              <a:noFill/>
              <a:miter lim="400000"/>
            </a:ln>
            <a:effectLst/>
          </p:spPr>
          <p:txBody>
            <a:bodyPr wrap="square" lIns="0" tIns="0" rIns="0" bIns="0" numCol="1" anchor="ctr">
              <a:noAutofit/>
            </a:bodyPr>
            <a:lstStyle/>
            <a:p>
              <a:pPr lvl="0" algn="ctr">
                <a:defRPr>
                  <a:solidFill>
                    <a:srgbClr val="000000"/>
                  </a:solidFill>
                </a:defRPr>
              </a:pPr>
              <a:endParaRPr>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802" name="Shape 2802"/>
            <p:cNvSpPr/>
            <p:nvPr/>
          </p:nvSpPr>
          <p:spPr>
            <a:xfrm>
              <a:off x="8011962" y="87530"/>
              <a:ext cx="348160" cy="348161"/>
            </a:xfrm>
            <a:prstGeom prst="roundRect">
              <a:avLst>
                <a:gd name="adj" fmla="val 14591"/>
              </a:avLst>
            </a:prstGeom>
            <a:ln>
              <a:noFill/>
            </a:ln>
          </p:spPr>
          <p:style>
            <a:lnRef idx="3">
              <a:schemeClr val="lt1"/>
            </a:lnRef>
            <a:fillRef idx="1">
              <a:schemeClr val="accent5"/>
            </a:fillRef>
            <a:effectRef idx="1">
              <a:schemeClr val="accent5"/>
            </a:effectRef>
            <a:fontRef idx="minor">
              <a:schemeClr val="lt1"/>
            </a:fontRef>
          </p:style>
          <p:txBody>
            <a:bodyPr wrap="square" lIns="0" tIns="0" rIns="0" bIns="0" numCol="1" anchor="ctr">
              <a:noAutofit/>
            </a:bodyPr>
            <a:lstStyle/>
            <a:p>
              <a:pPr lvl="0" algn="ctr">
                <a:defRPr>
                  <a:solidFill>
                    <a:srgbClr val="000000"/>
                  </a:solidFill>
                </a:defRPr>
              </a:pPr>
              <a:endParaRPr>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803" name="Shape 2803"/>
            <p:cNvSpPr/>
            <p:nvPr/>
          </p:nvSpPr>
          <p:spPr>
            <a:xfrm>
              <a:off x="3016786" y="0"/>
              <a:ext cx="2007548" cy="523217"/>
            </a:xfrm>
            <a:prstGeom prst="rect">
              <a:avLst/>
            </a:prstGeom>
            <a:noFill/>
            <a:ln w="12700" cap="flat">
              <a:noFill/>
              <a:miter lim="400000"/>
            </a:ln>
            <a:effectLst/>
          </p:spPr>
          <p:txBody>
            <a:bodyPr wrap="square" lIns="45719" tIns="45719" rIns="45719" bIns="45719" numCol="1" anchor="t">
              <a:spAutoFit/>
            </a:bodyPr>
            <a:lstStyle/>
            <a:p>
              <a:pPr lvl="0">
                <a:defRPr>
                  <a:solidFill>
                    <a:srgbClr val="000000"/>
                  </a:solidFill>
                </a:defRPr>
              </a:pPr>
              <a:r>
                <a:rPr lang="zh-CN" altLang="en-US" sz="1400">
                  <a:solidFill>
                    <a:srgbClr val="595C54"/>
                  </a:solidFill>
                  <a:latin typeface="微软雅黑" panose="020B0503020204020204" pitchFamily="34" charset="-122"/>
                  <a:ea typeface="微软雅黑" panose="020B0503020204020204" pitchFamily="34" charset="-122"/>
                  <a:sym typeface="微软雅黑" panose="020B0503020204020204" pitchFamily="34" charset="-122"/>
                </a:rPr>
                <a:t>您的内容打在这里，或复制文本在此框中粘贴</a:t>
              </a:r>
              <a:r>
                <a:rPr lang="en-US" altLang="zh-CN" sz="1400">
                  <a:solidFill>
                    <a:srgbClr val="595C54"/>
                  </a:solidFill>
                  <a:latin typeface="微软雅黑" panose="020B0503020204020204" pitchFamily="34" charset="-122"/>
                  <a:ea typeface="微软雅黑" panose="020B0503020204020204" pitchFamily="34" charset="-122"/>
                  <a:sym typeface="微软雅黑" panose="020B0503020204020204" pitchFamily="34" charset="-122"/>
                </a:rPr>
                <a:t>.</a:t>
              </a:r>
              <a:r>
                <a:rPr sz="1400">
                  <a:solidFill>
                    <a:srgbClr val="595C54"/>
                  </a:solidFill>
                  <a:latin typeface="微软雅黑" panose="020B0503020204020204" pitchFamily="34" charset="-122"/>
                  <a:ea typeface="微软雅黑" panose="020B0503020204020204" pitchFamily="34" charset="-122"/>
                  <a:sym typeface="微软雅黑" panose="020B0503020204020204" pitchFamily="34" charset="-122"/>
                </a:rPr>
                <a:t> </a:t>
              </a:r>
              <a:endParaRPr sz="1400">
                <a:solidFill>
                  <a:srgbClr val="595C54"/>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804" name="Shape 2804"/>
            <p:cNvSpPr/>
            <p:nvPr/>
          </p:nvSpPr>
          <p:spPr>
            <a:xfrm>
              <a:off x="5688454" y="0"/>
              <a:ext cx="2007547" cy="523217"/>
            </a:xfrm>
            <a:prstGeom prst="rect">
              <a:avLst/>
            </a:prstGeom>
            <a:noFill/>
            <a:ln w="12700" cap="flat">
              <a:noFill/>
              <a:miter lim="400000"/>
            </a:ln>
            <a:effectLst/>
          </p:spPr>
          <p:txBody>
            <a:bodyPr wrap="square" lIns="45719" tIns="45719" rIns="45719" bIns="45719" numCol="1" anchor="t">
              <a:spAutoFit/>
            </a:bodyPr>
            <a:lstStyle/>
            <a:p>
              <a:pPr lvl="0">
                <a:defRPr>
                  <a:solidFill>
                    <a:srgbClr val="000000"/>
                  </a:solidFill>
                </a:defRPr>
              </a:pPr>
              <a:r>
                <a:rPr lang="zh-CN" altLang="en-US" sz="1400">
                  <a:solidFill>
                    <a:srgbClr val="595C54"/>
                  </a:solidFill>
                  <a:latin typeface="微软雅黑" panose="020B0503020204020204" pitchFamily="34" charset="-122"/>
                  <a:ea typeface="微软雅黑" panose="020B0503020204020204" pitchFamily="34" charset="-122"/>
                  <a:sym typeface="微软雅黑" panose="020B0503020204020204" pitchFamily="34" charset="-122"/>
                </a:rPr>
                <a:t>您的内容打在这里，或复制文本在此框中粘贴</a:t>
              </a:r>
              <a:r>
                <a:rPr lang="en-US" altLang="zh-CN" sz="1400">
                  <a:solidFill>
                    <a:srgbClr val="595C54"/>
                  </a:solidFill>
                  <a:latin typeface="微软雅黑" panose="020B0503020204020204" pitchFamily="34" charset="-122"/>
                  <a:ea typeface="微软雅黑" panose="020B0503020204020204" pitchFamily="34" charset="-122"/>
                  <a:sym typeface="微软雅黑" panose="020B0503020204020204" pitchFamily="34" charset="-122"/>
                </a:rPr>
                <a:t>.</a:t>
              </a:r>
              <a:r>
                <a:rPr sz="1400">
                  <a:solidFill>
                    <a:srgbClr val="595C54"/>
                  </a:solidFill>
                  <a:latin typeface="微软雅黑" panose="020B0503020204020204" pitchFamily="34" charset="-122"/>
                  <a:ea typeface="微软雅黑" panose="020B0503020204020204" pitchFamily="34" charset="-122"/>
                  <a:sym typeface="微软雅黑" panose="020B0503020204020204" pitchFamily="34" charset="-122"/>
                </a:rPr>
                <a:t> </a:t>
              </a:r>
              <a:endParaRPr sz="1400">
                <a:solidFill>
                  <a:srgbClr val="595C54"/>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805" name="Shape 2805"/>
            <p:cNvSpPr/>
            <p:nvPr/>
          </p:nvSpPr>
          <p:spPr>
            <a:xfrm>
              <a:off x="8360121" y="0"/>
              <a:ext cx="2007547" cy="523217"/>
            </a:xfrm>
            <a:prstGeom prst="rect">
              <a:avLst/>
            </a:prstGeom>
            <a:noFill/>
            <a:ln w="12700" cap="flat">
              <a:noFill/>
              <a:miter lim="400000"/>
            </a:ln>
            <a:effectLst/>
          </p:spPr>
          <p:txBody>
            <a:bodyPr wrap="square" lIns="45719" tIns="45719" rIns="45719" bIns="45719" numCol="1" anchor="t">
              <a:spAutoFit/>
            </a:bodyPr>
            <a:lstStyle/>
            <a:p>
              <a:pPr lvl="0">
                <a:defRPr>
                  <a:solidFill>
                    <a:srgbClr val="000000"/>
                  </a:solidFill>
                </a:defRPr>
              </a:pPr>
              <a:r>
                <a:rPr lang="zh-CN" altLang="en-US" sz="1400">
                  <a:solidFill>
                    <a:srgbClr val="595C54"/>
                  </a:solidFill>
                  <a:latin typeface="微软雅黑" panose="020B0503020204020204" pitchFamily="34" charset="-122"/>
                  <a:ea typeface="微软雅黑" panose="020B0503020204020204" pitchFamily="34" charset="-122"/>
                  <a:sym typeface="微软雅黑" panose="020B0503020204020204" pitchFamily="34" charset="-122"/>
                </a:rPr>
                <a:t>您的内容打在这里，或复制文本在此框中粘贴</a:t>
              </a:r>
              <a:r>
                <a:rPr lang="en-US" altLang="zh-CN" sz="1400">
                  <a:solidFill>
                    <a:srgbClr val="595C54"/>
                  </a:solidFill>
                  <a:latin typeface="微软雅黑" panose="020B0503020204020204" pitchFamily="34" charset="-122"/>
                  <a:ea typeface="微软雅黑" panose="020B0503020204020204" pitchFamily="34" charset="-122"/>
                  <a:sym typeface="微软雅黑" panose="020B0503020204020204" pitchFamily="34" charset="-122"/>
                </a:rPr>
                <a:t>.</a:t>
              </a:r>
              <a:r>
                <a:rPr sz="1400">
                  <a:solidFill>
                    <a:srgbClr val="595C54"/>
                  </a:solidFill>
                  <a:latin typeface="微软雅黑" panose="020B0503020204020204" pitchFamily="34" charset="-122"/>
                  <a:ea typeface="微软雅黑" panose="020B0503020204020204" pitchFamily="34" charset="-122"/>
                  <a:sym typeface="微软雅黑" panose="020B0503020204020204" pitchFamily="34" charset="-122"/>
                </a:rPr>
                <a:t> </a:t>
              </a:r>
              <a:endParaRPr sz="1400">
                <a:solidFill>
                  <a:srgbClr val="595C54"/>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indefinite" fill="hold"/>
                                        <p:tgtEl>
                                          <p:spTgt spid="2794">
                                            <p:graphicEl>
                                              <a:chart seriesIdx="-3" categoryIdx="-3" bldStep="gridLegend"/>
                                            </p:graphicEl>
                                          </p:spTgt>
                                        </p:tgtEl>
                                        <p:attrNameLst>
                                          <p:attrName>style.visibility</p:attrName>
                                        </p:attrNameLst>
                                      </p:cBhvr>
                                      <p:to>
                                        <p:strVal val="visible"/>
                                      </p:to>
                                    </p:set>
                                    <p:anim calcmode="lin" valueType="num">
                                      <p:cBhvr>
                                        <p:cTn id="7" dur="500" fill="hold"/>
                                        <p:tgtEl>
                                          <p:spTgt spid="2794">
                                            <p:graphicEl>
                                              <a:chart seriesIdx="-3" categoryIdx="-3" bldStep="gridLegend"/>
                                            </p:graphicEl>
                                          </p:spTgt>
                                        </p:tgtEl>
                                        <p:attrNameLst>
                                          <p:attrName>ppt_x</p:attrName>
                                        </p:attrNameLst>
                                      </p:cBhvr>
                                      <p:tavLst>
                                        <p:tav tm="0">
                                          <p:val>
                                            <p:strVal val="#ppt_x"/>
                                          </p:val>
                                        </p:tav>
                                        <p:tav tm="100000">
                                          <p:val>
                                            <p:strVal val="#ppt_x"/>
                                          </p:val>
                                        </p:tav>
                                      </p:tavLst>
                                    </p:anim>
                                    <p:anim calcmode="lin" valueType="num">
                                      <p:cBhvr>
                                        <p:cTn id="8" dur="500" fill="hold"/>
                                        <p:tgtEl>
                                          <p:spTgt spid="2794">
                                            <p:graphicEl>
                                              <a:chart seriesIdx="-3" categoryIdx="-3" bldStep="gridLegend"/>
                                            </p:graphicEl>
                                          </p:spTgt>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indefinite" fill="hold"/>
                                        <p:tgtEl>
                                          <p:spTgt spid="2794">
                                            <p:graphicEl>
                                              <a:chart seriesIdx="0" categoryIdx="-4" bldStep="series"/>
                                            </p:graphicEl>
                                          </p:spTgt>
                                        </p:tgtEl>
                                        <p:attrNameLst>
                                          <p:attrName>style.visibility</p:attrName>
                                        </p:attrNameLst>
                                      </p:cBhvr>
                                      <p:to>
                                        <p:strVal val="visible"/>
                                      </p:to>
                                    </p:set>
                                    <p:anim calcmode="lin" valueType="num">
                                      <p:cBhvr>
                                        <p:cTn id="12" dur="500" fill="hold"/>
                                        <p:tgtEl>
                                          <p:spTgt spid="2794">
                                            <p:graphicEl>
                                              <a:chart seriesIdx="0" categoryIdx="-4" bldStep="series"/>
                                            </p:graphicEl>
                                          </p:spTgt>
                                        </p:tgtEl>
                                        <p:attrNameLst>
                                          <p:attrName>ppt_x</p:attrName>
                                        </p:attrNameLst>
                                      </p:cBhvr>
                                      <p:tavLst>
                                        <p:tav tm="0">
                                          <p:val>
                                            <p:strVal val="#ppt_x"/>
                                          </p:val>
                                        </p:tav>
                                        <p:tav tm="100000">
                                          <p:val>
                                            <p:strVal val="#ppt_x"/>
                                          </p:val>
                                        </p:tav>
                                      </p:tavLst>
                                    </p:anim>
                                    <p:anim calcmode="lin" valueType="num">
                                      <p:cBhvr>
                                        <p:cTn id="13" dur="500" fill="hold"/>
                                        <p:tgtEl>
                                          <p:spTgt spid="2794">
                                            <p:graphicEl>
                                              <a:chart seriesIdx="0" categoryIdx="-4" bldStep="series"/>
                                            </p:graphicEl>
                                          </p:spTgt>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grpId="0" nodeType="afterEffect">
                                  <p:stCondLst>
                                    <p:cond delay="0"/>
                                  </p:stCondLst>
                                  <p:childTnLst>
                                    <p:set>
                                      <p:cBhvr>
                                        <p:cTn id="16" dur="indefinite" fill="hold"/>
                                        <p:tgtEl>
                                          <p:spTgt spid="2794">
                                            <p:graphicEl>
                                              <a:chart seriesIdx="1" categoryIdx="-4" bldStep="series"/>
                                            </p:graphicEl>
                                          </p:spTgt>
                                        </p:tgtEl>
                                        <p:attrNameLst>
                                          <p:attrName>style.visibility</p:attrName>
                                        </p:attrNameLst>
                                      </p:cBhvr>
                                      <p:to>
                                        <p:strVal val="visible"/>
                                      </p:to>
                                    </p:set>
                                    <p:anim calcmode="lin" valueType="num">
                                      <p:cBhvr>
                                        <p:cTn id="17" dur="500" fill="hold"/>
                                        <p:tgtEl>
                                          <p:spTgt spid="2794">
                                            <p:graphicEl>
                                              <a:chart seriesIdx="1" categoryIdx="-4" bldStep="series"/>
                                            </p:graphicEl>
                                          </p:spTgt>
                                        </p:tgtEl>
                                        <p:attrNameLst>
                                          <p:attrName>ppt_x</p:attrName>
                                        </p:attrNameLst>
                                      </p:cBhvr>
                                      <p:tavLst>
                                        <p:tav tm="0">
                                          <p:val>
                                            <p:strVal val="#ppt_x"/>
                                          </p:val>
                                        </p:tav>
                                        <p:tav tm="100000">
                                          <p:val>
                                            <p:strVal val="#ppt_x"/>
                                          </p:val>
                                        </p:tav>
                                      </p:tavLst>
                                    </p:anim>
                                    <p:anim calcmode="lin" valueType="num">
                                      <p:cBhvr>
                                        <p:cTn id="18" dur="500" fill="hold"/>
                                        <p:tgtEl>
                                          <p:spTgt spid="2794">
                                            <p:graphicEl>
                                              <a:chart seriesIdx="1" categoryIdx="-4" bldStep="series"/>
                                            </p:graphicEl>
                                          </p:spTgt>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1" fill="hold" grpId="0" nodeType="afterEffect">
                                  <p:stCondLst>
                                    <p:cond delay="0"/>
                                  </p:stCondLst>
                                  <p:childTnLst>
                                    <p:set>
                                      <p:cBhvr>
                                        <p:cTn id="21" dur="indefinite" fill="hold"/>
                                        <p:tgtEl>
                                          <p:spTgt spid="2794">
                                            <p:graphicEl>
                                              <a:chart seriesIdx="2" categoryIdx="-4" bldStep="series"/>
                                            </p:graphicEl>
                                          </p:spTgt>
                                        </p:tgtEl>
                                        <p:attrNameLst>
                                          <p:attrName>style.visibility</p:attrName>
                                        </p:attrNameLst>
                                      </p:cBhvr>
                                      <p:to>
                                        <p:strVal val="visible"/>
                                      </p:to>
                                    </p:set>
                                    <p:anim calcmode="lin" valueType="num">
                                      <p:cBhvr>
                                        <p:cTn id="22" dur="500" fill="hold"/>
                                        <p:tgtEl>
                                          <p:spTgt spid="2794">
                                            <p:graphicEl>
                                              <a:chart seriesIdx="2" categoryIdx="-4" bldStep="series"/>
                                            </p:graphicEl>
                                          </p:spTgt>
                                        </p:tgtEl>
                                        <p:attrNameLst>
                                          <p:attrName>ppt_x</p:attrName>
                                        </p:attrNameLst>
                                      </p:cBhvr>
                                      <p:tavLst>
                                        <p:tav tm="0">
                                          <p:val>
                                            <p:strVal val="#ppt_x"/>
                                          </p:val>
                                        </p:tav>
                                        <p:tav tm="100000">
                                          <p:val>
                                            <p:strVal val="#ppt_x"/>
                                          </p:val>
                                        </p:tav>
                                      </p:tavLst>
                                    </p:anim>
                                    <p:anim calcmode="lin" valueType="num">
                                      <p:cBhvr>
                                        <p:cTn id="23" dur="500" fill="hold"/>
                                        <p:tgtEl>
                                          <p:spTgt spid="2794">
                                            <p:graphicEl>
                                              <a:chart seriesIdx="2" categoryIdx="-4" bldStep="series"/>
                                            </p:graphicEl>
                                          </p:spTgt>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2" presetClass="entr" presetSubtype="1" fill="hold" grpId="0" nodeType="afterEffect">
                                  <p:stCondLst>
                                    <p:cond delay="0"/>
                                  </p:stCondLst>
                                  <p:childTnLst>
                                    <p:set>
                                      <p:cBhvr>
                                        <p:cTn id="26" dur="indefinite" fill="hold"/>
                                        <p:tgtEl>
                                          <p:spTgt spid="2794">
                                            <p:graphicEl>
                                              <a:chart seriesIdx="3" categoryIdx="-4" bldStep="series"/>
                                            </p:graphicEl>
                                          </p:spTgt>
                                        </p:tgtEl>
                                        <p:attrNameLst>
                                          <p:attrName>style.visibility</p:attrName>
                                        </p:attrNameLst>
                                      </p:cBhvr>
                                      <p:to>
                                        <p:strVal val="visible"/>
                                      </p:to>
                                    </p:set>
                                    <p:anim calcmode="lin" valueType="num">
                                      <p:cBhvr>
                                        <p:cTn id="27" dur="500" fill="hold"/>
                                        <p:tgtEl>
                                          <p:spTgt spid="2794">
                                            <p:graphicEl>
                                              <a:chart seriesIdx="3" categoryIdx="-4" bldStep="series"/>
                                            </p:graphicEl>
                                          </p:spTgt>
                                        </p:tgtEl>
                                        <p:attrNameLst>
                                          <p:attrName>ppt_x</p:attrName>
                                        </p:attrNameLst>
                                      </p:cBhvr>
                                      <p:tavLst>
                                        <p:tav tm="0">
                                          <p:val>
                                            <p:strVal val="#ppt_x"/>
                                          </p:val>
                                        </p:tav>
                                        <p:tav tm="100000">
                                          <p:val>
                                            <p:strVal val="#ppt_x"/>
                                          </p:val>
                                        </p:tav>
                                      </p:tavLst>
                                    </p:anim>
                                    <p:anim calcmode="lin" valueType="num">
                                      <p:cBhvr>
                                        <p:cTn id="28" dur="500" fill="hold"/>
                                        <p:tgtEl>
                                          <p:spTgt spid="2794">
                                            <p:graphicEl>
                                              <a:chart seriesIdx="3" categoryIdx="-4" bldStep="series"/>
                                            </p:graphicEl>
                                          </p:spTgt>
                                        </p:tgtEl>
                                        <p:attrNameLst>
                                          <p:attrName>ppt_y</p:attrName>
                                        </p:attrNameLst>
                                      </p:cBhvr>
                                      <p:tavLst>
                                        <p:tav tm="0">
                                          <p:val>
                                            <p:strVal val="0-#ppt_h/2"/>
                                          </p:val>
                                        </p:tav>
                                        <p:tav tm="100000">
                                          <p:val>
                                            <p:strVal val="#ppt_y"/>
                                          </p:val>
                                        </p:tav>
                                      </p:tavLst>
                                    </p:anim>
                                  </p:childTnLst>
                                </p:cTn>
                              </p:par>
                            </p:childTnLst>
                          </p:cTn>
                        </p:par>
                        <p:par>
                          <p:cTn id="29" fill="hold">
                            <p:stCondLst>
                              <p:cond delay="2500"/>
                            </p:stCondLst>
                            <p:childTnLst>
                              <p:par>
                                <p:cTn id="30" presetID="2" presetClass="entr" presetSubtype="8" fill="hold" grpId="0" nodeType="afterEffect">
                                  <p:stCondLst>
                                    <p:cond delay="0"/>
                                  </p:stCondLst>
                                  <p:childTnLst>
                                    <p:set>
                                      <p:cBhvr>
                                        <p:cTn id="31" dur="indefinite" fill="hold"/>
                                        <p:tgtEl>
                                          <p:spTgt spid="2806"/>
                                        </p:tgtEl>
                                        <p:attrNameLst>
                                          <p:attrName>style.visibility</p:attrName>
                                        </p:attrNameLst>
                                      </p:cBhvr>
                                      <p:to>
                                        <p:strVal val="visible"/>
                                      </p:to>
                                    </p:set>
                                    <p:anim calcmode="lin" valueType="num">
                                      <p:cBhvr>
                                        <p:cTn id="32" dur="500" fill="hold"/>
                                        <p:tgtEl>
                                          <p:spTgt spid="2806"/>
                                        </p:tgtEl>
                                        <p:attrNameLst>
                                          <p:attrName>ppt_x</p:attrName>
                                        </p:attrNameLst>
                                      </p:cBhvr>
                                      <p:tavLst>
                                        <p:tav tm="0">
                                          <p:val>
                                            <p:strVal val="0-#ppt_w/2"/>
                                          </p:val>
                                        </p:tav>
                                        <p:tav tm="100000">
                                          <p:val>
                                            <p:strVal val="#ppt_x"/>
                                          </p:val>
                                        </p:tav>
                                      </p:tavLst>
                                    </p:anim>
                                    <p:anim calcmode="lin" valueType="num">
                                      <p:cBhvr>
                                        <p:cTn id="33" dur="500" fill="hold"/>
                                        <p:tgtEl>
                                          <p:spTgt spid="2806"/>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10" presetClass="entr" presetSubtype="0" fill="hold" grpId="0" nodeType="afterEffect">
                                  <p:stCondLst>
                                    <p:cond delay="0"/>
                                  </p:stCondLst>
                                  <p:childTnLst>
                                    <p:set>
                                      <p:cBhvr>
                                        <p:cTn id="36" dur="indefinite" fill="hold"/>
                                        <p:tgtEl>
                                          <p:spTgt spid="2797"/>
                                        </p:tgtEl>
                                        <p:attrNameLst>
                                          <p:attrName>style.visibility</p:attrName>
                                        </p:attrNameLst>
                                      </p:cBhvr>
                                      <p:to>
                                        <p:strVal val="visible"/>
                                      </p:to>
                                    </p:set>
                                    <p:animEffect transition="in" filter="fade">
                                      <p:cBhvr>
                                        <p:cTn id="37" dur="500"/>
                                        <p:tgtEl>
                                          <p:spTgt spid="27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794" grpId="0">
        <p:bldSub>
          <a:bldChart bld="series"/>
        </p:bldSub>
      </p:bldGraphic>
      <p:bldP spid="2797" grpId="0" animBg="1" advAuto="0"/>
      <p:bldP spid="2806" grpId="0" animBg="1" advAuto="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6"/>
          <p:cNvSpPr/>
          <p:nvPr/>
        </p:nvSpPr>
        <p:spPr>
          <a:xfrm>
            <a:off x="795" y="4136279"/>
            <a:ext cx="12190413" cy="818912"/>
          </a:xfrm>
          <a:prstGeom prst="rect">
            <a:avLst/>
          </a:prstGeom>
          <a:solidFill>
            <a:schemeClr val="accent3"/>
          </a:solidFill>
          <a:ln>
            <a:noFill/>
          </a:ln>
        </p:spPr>
        <p:style>
          <a:lnRef idx="3">
            <a:schemeClr val="lt1"/>
          </a:lnRef>
          <a:fillRef idx="1">
            <a:schemeClr val="dk1"/>
          </a:fillRef>
          <a:effectRef idx="1">
            <a:schemeClr val="dk1"/>
          </a:effectRef>
          <a:fontRef idx="minor">
            <a:schemeClr val="lt1"/>
          </a:fontRef>
        </p:style>
        <p:txBody>
          <a:bodyPr rtlCol="0" anchor="ctr"/>
          <a:lstStyle/>
          <a:p>
            <a:pPr algn="ctr">
              <a:defRPr/>
            </a:pPr>
            <a:endParaRPr lang="en-US" sz="2400">
              <a:solidFill>
                <a:prstClr val="white"/>
              </a:solidFill>
              <a:latin typeface="Calibri" panose="020F0502020204030204"/>
            </a:endParaRPr>
          </a:p>
        </p:txBody>
      </p:sp>
      <p:sp>
        <p:nvSpPr>
          <p:cNvPr id="29" name="Rectangle 8"/>
          <p:cNvSpPr/>
          <p:nvPr/>
        </p:nvSpPr>
        <p:spPr>
          <a:xfrm>
            <a:off x="1102823" y="4355907"/>
            <a:ext cx="1210430" cy="400110"/>
          </a:xfrm>
          <a:prstGeom prst="rect">
            <a:avLst/>
          </a:prstGeom>
        </p:spPr>
        <p:txBody>
          <a:bodyPr wrap="none">
            <a:spAutoFit/>
          </a:bodyPr>
          <a:lstStyle/>
          <a:p>
            <a:pPr defTabSz="1450340"/>
            <a:r>
              <a:rPr lang="zh-CN" altLang="en-US" sz="2000" b="1">
                <a:solidFill>
                  <a:prstClr val="white"/>
                </a:solidFill>
                <a:latin typeface="微软雅黑" panose="020B0503020204020204" pitchFamily="34" charset="-122"/>
                <a:ea typeface="微软雅黑" panose="020B0503020204020204" pitchFamily="34" charset="-122"/>
                <a:cs typeface="Open Sans" panose="020B0606030504020204" pitchFamily="34" charset="0"/>
              </a:rPr>
              <a:t>添加标题</a:t>
            </a:r>
            <a:endParaRPr lang="en-US" sz="2000" b="1" dirty="0">
              <a:solidFill>
                <a:prstClr val="white"/>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33" name="Rectangle 12"/>
          <p:cNvSpPr/>
          <p:nvPr/>
        </p:nvSpPr>
        <p:spPr>
          <a:xfrm>
            <a:off x="4062883" y="4335453"/>
            <a:ext cx="1210430" cy="400110"/>
          </a:xfrm>
          <a:prstGeom prst="rect">
            <a:avLst/>
          </a:prstGeom>
        </p:spPr>
        <p:txBody>
          <a:bodyPr wrap="none">
            <a:spAutoFit/>
          </a:bodyPr>
          <a:lstStyle/>
          <a:p>
            <a:pPr defTabSz="1450340"/>
            <a:r>
              <a:rPr lang="zh-CN" altLang="en-US" sz="2000" b="1">
                <a:solidFill>
                  <a:prstClr val="white"/>
                </a:solidFill>
                <a:latin typeface="微软雅黑" panose="020B0503020204020204" pitchFamily="34" charset="-122"/>
                <a:ea typeface="微软雅黑" panose="020B0503020204020204" pitchFamily="34" charset="-122"/>
                <a:cs typeface="Open Sans" panose="020B0606030504020204" pitchFamily="34" charset="0"/>
              </a:rPr>
              <a:t>添加标题</a:t>
            </a:r>
            <a:endParaRPr lang="en-US" altLang="zh-CN" sz="2000" b="1" dirty="0">
              <a:solidFill>
                <a:prstClr val="white"/>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34" name="Rectangle 13"/>
          <p:cNvSpPr/>
          <p:nvPr/>
        </p:nvSpPr>
        <p:spPr>
          <a:xfrm>
            <a:off x="7154633" y="4345680"/>
            <a:ext cx="1210430" cy="400110"/>
          </a:xfrm>
          <a:prstGeom prst="rect">
            <a:avLst/>
          </a:prstGeom>
        </p:spPr>
        <p:txBody>
          <a:bodyPr wrap="none">
            <a:spAutoFit/>
          </a:bodyPr>
          <a:lstStyle/>
          <a:p>
            <a:pPr defTabSz="1450340"/>
            <a:r>
              <a:rPr lang="zh-CN" altLang="en-US" sz="2000" b="1">
                <a:solidFill>
                  <a:prstClr val="white"/>
                </a:solidFill>
                <a:latin typeface="微软雅黑" panose="020B0503020204020204" pitchFamily="34" charset="-122"/>
                <a:ea typeface="微软雅黑" panose="020B0503020204020204" pitchFamily="34" charset="-122"/>
                <a:cs typeface="Open Sans" panose="020B0606030504020204" pitchFamily="34" charset="0"/>
              </a:rPr>
              <a:t>添加标题</a:t>
            </a:r>
            <a:endParaRPr lang="en-US" altLang="zh-CN" sz="2000" b="1" dirty="0">
              <a:solidFill>
                <a:prstClr val="white"/>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35" name="Rectangle 14"/>
          <p:cNvSpPr/>
          <p:nvPr/>
        </p:nvSpPr>
        <p:spPr>
          <a:xfrm>
            <a:off x="10114694" y="4333068"/>
            <a:ext cx="1210430" cy="400110"/>
          </a:xfrm>
          <a:prstGeom prst="rect">
            <a:avLst/>
          </a:prstGeom>
        </p:spPr>
        <p:txBody>
          <a:bodyPr wrap="none">
            <a:spAutoFit/>
          </a:bodyPr>
          <a:lstStyle/>
          <a:p>
            <a:pPr defTabSz="1450340"/>
            <a:r>
              <a:rPr lang="zh-CN" altLang="en-US" sz="2000" b="1">
                <a:solidFill>
                  <a:prstClr val="white"/>
                </a:solidFill>
                <a:latin typeface="微软雅黑" panose="020B0503020204020204" pitchFamily="34" charset="-122"/>
                <a:ea typeface="微软雅黑" panose="020B0503020204020204" pitchFamily="34" charset="-122"/>
                <a:cs typeface="Open Sans" panose="020B0606030504020204" pitchFamily="34" charset="0"/>
              </a:rPr>
              <a:t>添加标题</a:t>
            </a:r>
            <a:endParaRPr lang="en-US" altLang="zh-CN" sz="2000" b="1" dirty="0">
              <a:solidFill>
                <a:prstClr val="white"/>
              </a:solidFill>
              <a:latin typeface="微软雅黑" panose="020B0503020204020204" pitchFamily="34" charset="-122"/>
              <a:ea typeface="微软雅黑" panose="020B0503020204020204" pitchFamily="34" charset="-122"/>
              <a:cs typeface="Open Sans" panose="020B0606030504020204" pitchFamily="34" charset="0"/>
            </a:endParaRPr>
          </a:p>
        </p:txBody>
      </p:sp>
      <p:grpSp>
        <p:nvGrpSpPr>
          <p:cNvPr id="6" name="组合 5"/>
          <p:cNvGrpSpPr/>
          <p:nvPr/>
        </p:nvGrpSpPr>
        <p:grpSpPr>
          <a:xfrm>
            <a:off x="1375456" y="1635540"/>
            <a:ext cx="733659" cy="2153500"/>
            <a:chOff x="3179174" y="314407"/>
            <a:chExt cx="733754" cy="2153500"/>
          </a:xfrm>
        </p:grpSpPr>
        <p:sp>
          <p:nvSpPr>
            <p:cNvPr id="50" name="空心弧 49"/>
            <p:cNvSpPr/>
            <p:nvPr/>
          </p:nvSpPr>
          <p:spPr>
            <a:xfrm rot="5400000">
              <a:off x="2469303" y="1206469"/>
              <a:ext cx="2153498" cy="369378"/>
            </a:xfrm>
            <a:prstGeom prst="blockArc">
              <a:avLst>
                <a:gd name="adj1" fmla="val 18300000"/>
                <a:gd name="adj2" fmla="val 10800000"/>
                <a:gd name="adj3" fmla="val 12725"/>
              </a:avLst>
            </a:prstGeom>
            <a:solidFill>
              <a:schemeClr val="dk1">
                <a:alpha val="24000"/>
              </a:schemeClr>
            </a:solidFill>
            <a:ln>
              <a:noFill/>
            </a:ln>
          </p:spPr>
          <p:style>
            <a:lnRef idx="3">
              <a:schemeClr val="lt1"/>
            </a:lnRef>
            <a:fillRef idx="1">
              <a:schemeClr val="dk1"/>
            </a:fillRef>
            <a:effectRef idx="1">
              <a:schemeClr val="dk1"/>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latinLnBrk="1" hangingPunct="0"/>
              <a:endParaRPr lang="zh-CN" altLang="en-US">
                <a:solidFill>
                  <a:srgbClr val="FFFFFF"/>
                </a:solidFill>
                <a:sym typeface="Calibri" panose="020F0502020204030204"/>
              </a:endParaRPr>
            </a:p>
          </p:txBody>
        </p:sp>
        <p:sp>
          <p:nvSpPr>
            <p:cNvPr id="52" name="空心弧 51"/>
            <p:cNvSpPr/>
            <p:nvPr/>
          </p:nvSpPr>
          <p:spPr>
            <a:xfrm rot="5400000">
              <a:off x="2469302" y="1024279"/>
              <a:ext cx="2153498" cy="733754"/>
            </a:xfrm>
            <a:prstGeom prst="blockArc">
              <a:avLst>
                <a:gd name="adj1" fmla="val 10800000"/>
                <a:gd name="adj2" fmla="val 18300000"/>
                <a:gd name="adj3" fmla="val 12725"/>
              </a:avLst>
            </a:prstGeom>
            <a:ln>
              <a:noFill/>
            </a:ln>
          </p:spPr>
          <p:style>
            <a:lnRef idx="3">
              <a:schemeClr val="lt1"/>
            </a:lnRef>
            <a:fillRef idx="1">
              <a:schemeClr val="accent1"/>
            </a:fillRef>
            <a:effectRef idx="1">
              <a:schemeClr val="accent1"/>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latinLnBrk="1" hangingPunct="0"/>
              <a:endParaRPr lang="zh-CN" altLang="en-US">
                <a:solidFill>
                  <a:srgbClr val="FFFFFF"/>
                </a:solidFill>
                <a:sym typeface="Calibri" panose="020F0502020204030204"/>
              </a:endParaRPr>
            </a:p>
          </p:txBody>
        </p:sp>
      </p:grpSp>
      <p:grpSp>
        <p:nvGrpSpPr>
          <p:cNvPr id="8" name="组合 7"/>
          <p:cNvGrpSpPr/>
          <p:nvPr/>
        </p:nvGrpSpPr>
        <p:grpSpPr>
          <a:xfrm>
            <a:off x="3591489" y="2345460"/>
            <a:ext cx="2153578" cy="733659"/>
            <a:chOff x="3558380" y="2405433"/>
            <a:chExt cx="2153858" cy="733659"/>
          </a:xfrm>
        </p:grpSpPr>
        <p:sp>
          <p:nvSpPr>
            <p:cNvPr id="56" name="空心弧 55"/>
            <p:cNvSpPr/>
            <p:nvPr/>
          </p:nvSpPr>
          <p:spPr>
            <a:xfrm rot="20422287">
              <a:off x="3558740" y="2587598"/>
              <a:ext cx="2153498" cy="369330"/>
            </a:xfrm>
            <a:prstGeom prst="blockArc">
              <a:avLst>
                <a:gd name="adj1" fmla="val 17400000"/>
                <a:gd name="adj2" fmla="val 10800000"/>
                <a:gd name="adj3" fmla="val 12725"/>
              </a:avLst>
            </a:prstGeom>
            <a:ln>
              <a:noFill/>
            </a:ln>
          </p:spPr>
          <p:style>
            <a:lnRef idx="3">
              <a:schemeClr val="lt1"/>
            </a:lnRef>
            <a:fillRef idx="1">
              <a:schemeClr val="accent2"/>
            </a:fillRef>
            <a:effectRef idx="1">
              <a:schemeClr val="accent2"/>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latinLnBrk="1" hangingPunct="0"/>
              <a:endParaRPr lang="zh-CN" altLang="en-US">
                <a:solidFill>
                  <a:srgbClr val="FFFFFF"/>
                </a:solidFill>
                <a:sym typeface="Calibri" panose="020F0502020204030204"/>
              </a:endParaRPr>
            </a:p>
          </p:txBody>
        </p:sp>
        <p:sp>
          <p:nvSpPr>
            <p:cNvPr id="57" name="空心弧 56"/>
            <p:cNvSpPr/>
            <p:nvPr/>
          </p:nvSpPr>
          <p:spPr>
            <a:xfrm rot="20424171">
              <a:off x="3558380" y="2405433"/>
              <a:ext cx="2153498" cy="733659"/>
            </a:xfrm>
            <a:prstGeom prst="blockArc">
              <a:avLst>
                <a:gd name="adj1" fmla="val 10800000"/>
                <a:gd name="adj2" fmla="val 17400000"/>
                <a:gd name="adj3" fmla="val 12725"/>
              </a:avLst>
            </a:prstGeom>
            <a:solidFill>
              <a:schemeClr val="dk1">
                <a:alpha val="25000"/>
              </a:schemeClr>
            </a:solidFill>
            <a:ln>
              <a:noFill/>
            </a:ln>
          </p:spPr>
          <p:style>
            <a:lnRef idx="3">
              <a:schemeClr val="lt1"/>
            </a:lnRef>
            <a:fillRef idx="1">
              <a:schemeClr val="dk1"/>
            </a:fillRef>
            <a:effectRef idx="1">
              <a:schemeClr val="dk1"/>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latinLnBrk="1" hangingPunct="0"/>
              <a:endParaRPr lang="zh-CN" altLang="en-US">
                <a:solidFill>
                  <a:srgbClr val="FFFFFF"/>
                </a:solidFill>
                <a:sym typeface="Calibri" panose="020F0502020204030204"/>
              </a:endParaRPr>
            </a:p>
          </p:txBody>
        </p:sp>
      </p:grpSp>
      <p:grpSp>
        <p:nvGrpSpPr>
          <p:cNvPr id="11" name="组合 10"/>
          <p:cNvGrpSpPr/>
          <p:nvPr/>
        </p:nvGrpSpPr>
        <p:grpSpPr>
          <a:xfrm>
            <a:off x="7267492" y="1635539"/>
            <a:ext cx="733659" cy="2153498"/>
            <a:chOff x="7202324" y="1698932"/>
            <a:chExt cx="733754" cy="2153498"/>
          </a:xfrm>
        </p:grpSpPr>
        <p:sp>
          <p:nvSpPr>
            <p:cNvPr id="61" name="空心弧 60"/>
            <p:cNvSpPr/>
            <p:nvPr/>
          </p:nvSpPr>
          <p:spPr>
            <a:xfrm rot="5400000">
              <a:off x="6492452" y="2408804"/>
              <a:ext cx="2153498" cy="733754"/>
            </a:xfrm>
            <a:prstGeom prst="blockArc">
              <a:avLst>
                <a:gd name="adj1" fmla="val 0"/>
                <a:gd name="adj2" fmla="val 10800000"/>
                <a:gd name="adj3" fmla="val 12725"/>
              </a:avLst>
            </a:prstGeom>
            <a:solidFill>
              <a:schemeClr val="dk1">
                <a:alpha val="25000"/>
              </a:schemeClr>
            </a:solidFill>
            <a:ln>
              <a:noFill/>
            </a:ln>
          </p:spPr>
          <p:style>
            <a:lnRef idx="3">
              <a:schemeClr val="lt1"/>
            </a:lnRef>
            <a:fillRef idx="1">
              <a:schemeClr val="dk1"/>
            </a:fillRef>
            <a:effectRef idx="1">
              <a:schemeClr val="dk1"/>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latinLnBrk="1" hangingPunct="0"/>
              <a:endParaRPr lang="zh-CN" altLang="en-US">
                <a:solidFill>
                  <a:srgbClr val="FFFFFF"/>
                </a:solidFill>
                <a:sym typeface="Calibri" panose="020F0502020204030204"/>
              </a:endParaRPr>
            </a:p>
          </p:txBody>
        </p:sp>
        <p:sp>
          <p:nvSpPr>
            <p:cNvPr id="62" name="空心弧 61"/>
            <p:cNvSpPr/>
            <p:nvPr/>
          </p:nvSpPr>
          <p:spPr>
            <a:xfrm rot="5400000">
              <a:off x="6492452" y="2408804"/>
              <a:ext cx="2153498" cy="733754"/>
            </a:xfrm>
            <a:prstGeom prst="blockArc">
              <a:avLst>
                <a:gd name="adj1" fmla="val 10800000"/>
                <a:gd name="adj2" fmla="val 0"/>
                <a:gd name="adj3" fmla="val 12725"/>
              </a:avLst>
            </a:prstGeom>
            <a:ln>
              <a:noFill/>
            </a:ln>
          </p:spPr>
          <p:style>
            <a:lnRef idx="3">
              <a:schemeClr val="lt1"/>
            </a:lnRef>
            <a:fillRef idx="1">
              <a:schemeClr val="accent5"/>
            </a:fillRef>
            <a:effectRef idx="1">
              <a:schemeClr val="accent5"/>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latinLnBrk="1" hangingPunct="0"/>
              <a:endParaRPr lang="zh-CN" altLang="en-US">
                <a:solidFill>
                  <a:srgbClr val="FFFFFF"/>
                </a:solidFill>
                <a:sym typeface="Calibri" panose="020F0502020204030204"/>
              </a:endParaRPr>
            </a:p>
          </p:txBody>
        </p:sp>
      </p:grpSp>
      <p:grpSp>
        <p:nvGrpSpPr>
          <p:cNvPr id="10" name="组合 9"/>
          <p:cNvGrpSpPr/>
          <p:nvPr/>
        </p:nvGrpSpPr>
        <p:grpSpPr>
          <a:xfrm>
            <a:off x="9402135" y="1730084"/>
            <a:ext cx="2168894" cy="1987380"/>
            <a:chOff x="9337250" y="1793477"/>
            <a:chExt cx="2169176" cy="1987380"/>
          </a:xfrm>
        </p:grpSpPr>
        <p:sp>
          <p:nvSpPr>
            <p:cNvPr id="65" name="空心弧 64"/>
            <p:cNvSpPr/>
            <p:nvPr/>
          </p:nvSpPr>
          <p:spPr>
            <a:xfrm rot="19388794">
              <a:off x="9352928" y="1793477"/>
              <a:ext cx="2153498" cy="1987380"/>
            </a:xfrm>
            <a:prstGeom prst="blockArc">
              <a:avLst>
                <a:gd name="adj1" fmla="val 16200000"/>
                <a:gd name="adj2" fmla="val 18300000"/>
                <a:gd name="adj3" fmla="val 12725"/>
              </a:avLst>
            </a:prstGeom>
            <a:ln>
              <a:noFill/>
            </a:ln>
          </p:spPr>
          <p:style>
            <a:lnRef idx="3">
              <a:schemeClr val="lt1"/>
            </a:lnRef>
            <a:fillRef idx="1">
              <a:schemeClr val="accent3"/>
            </a:fillRef>
            <a:effectRef idx="1">
              <a:schemeClr val="accent3"/>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latinLnBrk="1" hangingPunct="0"/>
              <a:endParaRPr lang="zh-CN" altLang="en-US">
                <a:solidFill>
                  <a:srgbClr val="FFFFFF"/>
                </a:solidFill>
                <a:sym typeface="Calibri" panose="020F0502020204030204"/>
              </a:endParaRPr>
            </a:p>
          </p:txBody>
        </p:sp>
        <p:sp>
          <p:nvSpPr>
            <p:cNvPr id="68" name="空心弧 67"/>
            <p:cNvSpPr/>
            <p:nvPr/>
          </p:nvSpPr>
          <p:spPr>
            <a:xfrm rot="19447241">
              <a:off x="9337250" y="2602502"/>
              <a:ext cx="2153498" cy="369330"/>
            </a:xfrm>
            <a:prstGeom prst="blockArc">
              <a:avLst>
                <a:gd name="adj1" fmla="val 18300000"/>
                <a:gd name="adj2" fmla="val 16200000"/>
                <a:gd name="adj3" fmla="val 12725"/>
              </a:avLst>
            </a:prstGeom>
            <a:solidFill>
              <a:schemeClr val="dk1">
                <a:alpha val="25000"/>
              </a:schemeClr>
            </a:solidFill>
            <a:ln>
              <a:noFill/>
            </a:ln>
          </p:spPr>
          <p:style>
            <a:lnRef idx="3">
              <a:schemeClr val="lt1"/>
            </a:lnRef>
            <a:fillRef idx="1">
              <a:schemeClr val="dk1"/>
            </a:fillRef>
            <a:effectRef idx="1">
              <a:schemeClr val="dk1"/>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latinLnBrk="1" hangingPunct="0"/>
              <a:endParaRPr lang="zh-CN" altLang="en-US">
                <a:solidFill>
                  <a:srgbClr val="FFFFFF"/>
                </a:solidFill>
                <a:sym typeface="Calibri" panose="020F0502020204030204"/>
              </a:endParaRPr>
            </a:p>
          </p:txBody>
        </p:sp>
      </p:grpSp>
      <p:sp>
        <p:nvSpPr>
          <p:cNvPr id="72" name="Text Box 7"/>
          <p:cNvSpPr txBox="1">
            <a:spLocks noChangeArrowheads="1"/>
          </p:cNvSpPr>
          <p:nvPr/>
        </p:nvSpPr>
        <p:spPr bwMode="auto">
          <a:xfrm>
            <a:off x="1230039" y="2332378"/>
            <a:ext cx="1083214" cy="615553"/>
          </a:xfrm>
          <a:prstGeom prst="rect">
            <a:avLst/>
          </a:prstGeom>
          <a:noFill/>
          <a:ln w="9525">
            <a:noFill/>
            <a:miter lim="800000"/>
          </a:ln>
        </p:spPr>
        <p:txBody>
          <a:bodyPr wrap="square" lIns="60960" tIns="30480" rIns="60960" bIns="30480">
            <a:spAutoFit/>
          </a:bodyPr>
          <a:lstStyle/>
          <a:p>
            <a:pPr algn="ctr" defTabSz="1450340">
              <a:defRPr/>
            </a:pPr>
            <a:r>
              <a:rPr lang="en-CA" sz="3600" spc="-200" dirty="0">
                <a:solidFill>
                  <a:schemeClr val="bg1">
                    <a:lumMod val="75000"/>
                  </a:schemeClr>
                </a:solidFill>
                <a:latin typeface="Impact" panose="020B0806030902050204" pitchFamily="34" charset="0"/>
                <a:ea typeface="微软雅黑" panose="020B0503020204020204" pitchFamily="34" charset="-122"/>
                <a:cs typeface="Open Sans Light" panose="020B0306030504020204" pitchFamily="34" charset="0"/>
              </a:rPr>
              <a:t>35%</a:t>
            </a:r>
            <a:endParaRPr lang="en-CA" sz="3600" spc="-200" dirty="0">
              <a:solidFill>
                <a:schemeClr val="bg1">
                  <a:lumMod val="75000"/>
                </a:schemeClr>
              </a:solidFill>
              <a:latin typeface="Impact" panose="020B0806030902050204" pitchFamily="34" charset="0"/>
              <a:ea typeface="微软雅黑" panose="020B0503020204020204" pitchFamily="34" charset="-122"/>
              <a:cs typeface="Open Sans Light" panose="020B0306030504020204" pitchFamily="34" charset="0"/>
            </a:endParaRPr>
          </a:p>
        </p:txBody>
      </p:sp>
      <p:sp>
        <p:nvSpPr>
          <p:cNvPr id="73" name="Text Box 7"/>
          <p:cNvSpPr txBox="1">
            <a:spLocks noChangeArrowheads="1"/>
          </p:cNvSpPr>
          <p:nvPr/>
        </p:nvSpPr>
        <p:spPr bwMode="auto">
          <a:xfrm>
            <a:off x="4191349" y="2404514"/>
            <a:ext cx="1072057" cy="615553"/>
          </a:xfrm>
          <a:prstGeom prst="rect">
            <a:avLst/>
          </a:prstGeom>
          <a:noFill/>
          <a:ln w="9525">
            <a:noFill/>
            <a:miter lim="800000"/>
          </a:ln>
        </p:spPr>
        <p:txBody>
          <a:bodyPr wrap="square" lIns="60960" tIns="30480" rIns="60960" bIns="30480">
            <a:spAutoFit/>
          </a:bodyPr>
          <a:lstStyle/>
          <a:p>
            <a:pPr algn="ctr" defTabSz="1450340">
              <a:defRPr/>
            </a:pPr>
            <a:r>
              <a:rPr lang="en-CA" sz="3600" spc="-200" dirty="0">
                <a:solidFill>
                  <a:schemeClr val="bg1">
                    <a:lumMod val="75000"/>
                  </a:schemeClr>
                </a:solidFill>
                <a:latin typeface="Impact" panose="020B0806030902050204" pitchFamily="34" charset="0"/>
                <a:ea typeface="微软雅黑" panose="020B0503020204020204" pitchFamily="34" charset="-122"/>
                <a:cs typeface="Open Sans Light" panose="020B0306030504020204" pitchFamily="34" charset="0"/>
              </a:rPr>
              <a:t>80%</a:t>
            </a:r>
            <a:endParaRPr lang="en-CA" sz="3600" spc="-200" dirty="0">
              <a:solidFill>
                <a:schemeClr val="bg1">
                  <a:lumMod val="75000"/>
                </a:schemeClr>
              </a:solidFill>
              <a:latin typeface="Impact" panose="020B0806030902050204" pitchFamily="34" charset="0"/>
              <a:ea typeface="微软雅黑" panose="020B0503020204020204" pitchFamily="34" charset="-122"/>
              <a:cs typeface="Open Sans Light" panose="020B0306030504020204" pitchFamily="34" charset="0"/>
            </a:endParaRPr>
          </a:p>
        </p:txBody>
      </p:sp>
      <p:sp>
        <p:nvSpPr>
          <p:cNvPr id="74" name="Text Box 7"/>
          <p:cNvSpPr txBox="1">
            <a:spLocks noChangeArrowheads="1"/>
          </p:cNvSpPr>
          <p:nvPr/>
        </p:nvSpPr>
        <p:spPr bwMode="auto">
          <a:xfrm>
            <a:off x="7154633" y="2404513"/>
            <a:ext cx="976892" cy="615553"/>
          </a:xfrm>
          <a:prstGeom prst="rect">
            <a:avLst/>
          </a:prstGeom>
          <a:noFill/>
          <a:ln w="9525">
            <a:noFill/>
            <a:miter lim="800000"/>
          </a:ln>
        </p:spPr>
        <p:txBody>
          <a:bodyPr wrap="square" lIns="60960" tIns="30480" rIns="60960" bIns="30480">
            <a:spAutoFit/>
          </a:bodyPr>
          <a:lstStyle/>
          <a:p>
            <a:pPr algn="ctr" defTabSz="1450340">
              <a:defRPr/>
            </a:pPr>
            <a:r>
              <a:rPr lang="en-CA" sz="3600" spc="-200" dirty="0">
                <a:solidFill>
                  <a:schemeClr val="bg1">
                    <a:lumMod val="75000"/>
                  </a:schemeClr>
                </a:solidFill>
                <a:latin typeface="Impact" panose="020B0806030902050204" pitchFamily="34" charset="0"/>
                <a:ea typeface="微软雅黑" panose="020B0503020204020204" pitchFamily="34" charset="-122"/>
                <a:cs typeface="Open Sans Light" panose="020B0306030504020204" pitchFamily="34" charset="0"/>
              </a:rPr>
              <a:t>50%</a:t>
            </a:r>
            <a:endParaRPr lang="en-CA" sz="3600" spc="-200" dirty="0">
              <a:solidFill>
                <a:schemeClr val="bg1">
                  <a:lumMod val="75000"/>
                </a:schemeClr>
              </a:solidFill>
              <a:latin typeface="Impact" panose="020B0806030902050204" pitchFamily="34" charset="0"/>
              <a:ea typeface="微软雅黑" panose="020B0503020204020204" pitchFamily="34" charset="-122"/>
              <a:cs typeface="Open Sans Light" panose="020B0306030504020204" pitchFamily="34" charset="0"/>
            </a:endParaRPr>
          </a:p>
        </p:txBody>
      </p:sp>
      <p:sp>
        <p:nvSpPr>
          <p:cNvPr id="75" name="Text Box 7"/>
          <p:cNvSpPr txBox="1">
            <a:spLocks noChangeArrowheads="1"/>
          </p:cNvSpPr>
          <p:nvPr/>
        </p:nvSpPr>
        <p:spPr bwMode="auto">
          <a:xfrm>
            <a:off x="9997154" y="2415999"/>
            <a:ext cx="1013191" cy="615553"/>
          </a:xfrm>
          <a:prstGeom prst="rect">
            <a:avLst/>
          </a:prstGeom>
          <a:noFill/>
          <a:ln w="9525">
            <a:noFill/>
            <a:miter lim="800000"/>
          </a:ln>
        </p:spPr>
        <p:txBody>
          <a:bodyPr wrap="square" lIns="60960" tIns="30480" rIns="60960" bIns="30480">
            <a:spAutoFit/>
          </a:bodyPr>
          <a:lstStyle/>
          <a:p>
            <a:pPr algn="ctr" defTabSz="1450340">
              <a:defRPr/>
            </a:pPr>
            <a:r>
              <a:rPr lang="en-CA" sz="3600" spc="-200" dirty="0">
                <a:solidFill>
                  <a:schemeClr val="bg1">
                    <a:lumMod val="75000"/>
                  </a:schemeClr>
                </a:solidFill>
                <a:latin typeface="Impact" panose="020B0806030902050204" pitchFamily="34" charset="0"/>
                <a:ea typeface="微软雅黑" panose="020B0503020204020204" pitchFamily="34" charset="-122"/>
                <a:cs typeface="Open Sans Light" panose="020B0306030504020204" pitchFamily="34" charset="0"/>
              </a:rPr>
              <a:t>90%</a:t>
            </a:r>
            <a:endParaRPr lang="en-CA" sz="3600" spc="-200" dirty="0">
              <a:solidFill>
                <a:schemeClr val="bg1">
                  <a:lumMod val="75000"/>
                </a:schemeClr>
              </a:solidFill>
              <a:latin typeface="Impact" panose="020B0806030902050204" pitchFamily="34" charset="0"/>
              <a:ea typeface="微软雅黑" panose="020B0503020204020204" pitchFamily="34" charset="-122"/>
              <a:cs typeface="Open Sans Light" panose="020B0306030504020204" pitchFamily="34" charset="0"/>
            </a:endParaRPr>
          </a:p>
        </p:txBody>
      </p:sp>
      <p:sp>
        <p:nvSpPr>
          <p:cNvPr id="76" name="Text Box 10"/>
          <p:cNvSpPr txBox="1">
            <a:spLocks noChangeArrowheads="1"/>
          </p:cNvSpPr>
          <p:nvPr/>
        </p:nvSpPr>
        <p:spPr bwMode="auto">
          <a:xfrm>
            <a:off x="440008" y="5157795"/>
            <a:ext cx="2388142" cy="615553"/>
          </a:xfrm>
          <a:prstGeom prst="rect">
            <a:avLst/>
          </a:prstGeom>
          <a:noFill/>
          <a:ln w="9525">
            <a:noFill/>
            <a:miter lim="800000"/>
          </a:ln>
        </p:spPr>
        <p:txBody>
          <a:bodyPr wrap="square" lIns="60960" tIns="30480" rIns="60960" bIns="30480">
            <a:spAutoFit/>
          </a:bodyPr>
          <a:lstStyle/>
          <a:p>
            <a:pPr algn="ctr" defTabSz="1450340"/>
            <a:r>
              <a:rPr lang="zh-CN" altLang="en-US" sz="1200" dirty="0">
                <a:solidFill>
                  <a:srgbClr val="595C54"/>
                </a:solidFill>
                <a:latin typeface="微软雅黑" panose="020B0503020204020204" pitchFamily="34" charset="-122"/>
                <a:ea typeface="微软雅黑" panose="020B0503020204020204" pitchFamily="34" charset="-122"/>
                <a:sym typeface="微软雅黑" panose="020B0503020204020204" pitchFamily="34" charset="-122"/>
              </a:rPr>
              <a:t>您的内容打在这里，或通过复制您的文本后在此框中选择粘贴并选择只保留文字 </a:t>
            </a:r>
            <a:r>
              <a:rPr lang="en-US" altLang="zh-CN" sz="1200" dirty="0">
                <a:solidFill>
                  <a:srgbClr val="595C54"/>
                </a:solidFill>
                <a:latin typeface="微软雅黑" panose="020B0503020204020204" pitchFamily="34" charset="-122"/>
                <a:ea typeface="微软雅黑" panose="020B0503020204020204" pitchFamily="34" charset="-122"/>
                <a:sym typeface="微软雅黑" panose="020B0503020204020204" pitchFamily="34" charset="-122"/>
              </a:rPr>
              <a:t>.</a:t>
            </a:r>
            <a:endParaRPr lang="en-US" sz="1200" dirty="0">
              <a:solidFill>
                <a:prstClr val="black">
                  <a:lumMod val="50000"/>
                  <a:lumOff val="50000"/>
                </a:prstClr>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77" name="Text Box 10"/>
          <p:cNvSpPr txBox="1">
            <a:spLocks noChangeArrowheads="1"/>
          </p:cNvSpPr>
          <p:nvPr/>
        </p:nvSpPr>
        <p:spPr bwMode="auto">
          <a:xfrm>
            <a:off x="3386025" y="5157795"/>
            <a:ext cx="2388142" cy="615553"/>
          </a:xfrm>
          <a:prstGeom prst="rect">
            <a:avLst/>
          </a:prstGeom>
          <a:noFill/>
          <a:ln w="9525">
            <a:noFill/>
            <a:miter lim="800000"/>
          </a:ln>
        </p:spPr>
        <p:txBody>
          <a:bodyPr wrap="square" lIns="60960" tIns="30480" rIns="60960" bIns="30480">
            <a:spAutoFit/>
          </a:bodyPr>
          <a:lstStyle/>
          <a:p>
            <a:pPr algn="ctr" defTabSz="1450340"/>
            <a:r>
              <a:rPr lang="zh-CN" altLang="en-US" sz="1200">
                <a:solidFill>
                  <a:srgbClr val="595C54"/>
                </a:solidFill>
                <a:latin typeface="微软雅黑" panose="020B0503020204020204" pitchFamily="34" charset="-122"/>
                <a:ea typeface="微软雅黑" panose="020B0503020204020204" pitchFamily="34" charset="-122"/>
                <a:sym typeface="微软雅黑" panose="020B0503020204020204" pitchFamily="34" charset="-122"/>
              </a:rPr>
              <a:t>您的内容打在这里，或通过复制您的文本后在此框中选择粘贴并选择只保留文字 </a:t>
            </a:r>
            <a:r>
              <a:rPr lang="en-US" altLang="zh-CN" sz="1200">
                <a:solidFill>
                  <a:srgbClr val="595C54"/>
                </a:solidFill>
                <a:latin typeface="微软雅黑" panose="020B0503020204020204" pitchFamily="34" charset="-122"/>
                <a:ea typeface="微软雅黑" panose="020B0503020204020204" pitchFamily="34" charset="-122"/>
                <a:sym typeface="微软雅黑" panose="020B0503020204020204" pitchFamily="34" charset="-122"/>
              </a:rPr>
              <a:t>.</a:t>
            </a:r>
            <a:endParaRPr lang="en-US" sz="1200" dirty="0">
              <a:solidFill>
                <a:prstClr val="black">
                  <a:lumMod val="50000"/>
                  <a:lumOff val="50000"/>
                </a:prstClr>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78" name="Text Box 10"/>
          <p:cNvSpPr txBox="1">
            <a:spLocks noChangeArrowheads="1"/>
          </p:cNvSpPr>
          <p:nvPr/>
        </p:nvSpPr>
        <p:spPr bwMode="auto">
          <a:xfrm>
            <a:off x="6332041" y="5157795"/>
            <a:ext cx="2388142" cy="615553"/>
          </a:xfrm>
          <a:prstGeom prst="rect">
            <a:avLst/>
          </a:prstGeom>
          <a:noFill/>
          <a:ln w="9525">
            <a:noFill/>
            <a:miter lim="800000"/>
          </a:ln>
        </p:spPr>
        <p:txBody>
          <a:bodyPr wrap="square" lIns="60960" tIns="30480" rIns="60960" bIns="30480">
            <a:spAutoFit/>
          </a:bodyPr>
          <a:lstStyle/>
          <a:p>
            <a:pPr algn="ctr" defTabSz="1450340"/>
            <a:r>
              <a:rPr lang="zh-CN" altLang="en-US" sz="1200">
                <a:solidFill>
                  <a:srgbClr val="595C54"/>
                </a:solidFill>
                <a:latin typeface="微软雅黑" panose="020B0503020204020204" pitchFamily="34" charset="-122"/>
                <a:ea typeface="微软雅黑" panose="020B0503020204020204" pitchFamily="34" charset="-122"/>
                <a:sym typeface="微软雅黑" panose="020B0503020204020204" pitchFamily="34" charset="-122"/>
              </a:rPr>
              <a:t>您的内容打在这里，或通过复制您的文本后在此框中选择粘贴并选择只保留文字 </a:t>
            </a:r>
            <a:r>
              <a:rPr lang="en-US" altLang="zh-CN" sz="1200">
                <a:solidFill>
                  <a:srgbClr val="595C54"/>
                </a:solidFill>
                <a:latin typeface="微软雅黑" panose="020B0503020204020204" pitchFamily="34" charset="-122"/>
                <a:ea typeface="微软雅黑" panose="020B0503020204020204" pitchFamily="34" charset="-122"/>
                <a:sym typeface="微软雅黑" panose="020B0503020204020204" pitchFamily="34" charset="-122"/>
              </a:rPr>
              <a:t>.</a:t>
            </a:r>
            <a:endParaRPr lang="en-US" sz="1200">
              <a:solidFill>
                <a:prstClr val="black">
                  <a:lumMod val="50000"/>
                  <a:lumOff val="50000"/>
                </a:prstClr>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79" name="Text Box 10"/>
          <p:cNvSpPr txBox="1">
            <a:spLocks noChangeArrowheads="1"/>
          </p:cNvSpPr>
          <p:nvPr/>
        </p:nvSpPr>
        <p:spPr bwMode="auto">
          <a:xfrm>
            <a:off x="9176470" y="5157795"/>
            <a:ext cx="2388142" cy="615553"/>
          </a:xfrm>
          <a:prstGeom prst="rect">
            <a:avLst/>
          </a:prstGeom>
          <a:noFill/>
          <a:ln w="9525">
            <a:noFill/>
            <a:miter lim="800000"/>
          </a:ln>
        </p:spPr>
        <p:txBody>
          <a:bodyPr wrap="square" lIns="60960" tIns="30480" rIns="60960" bIns="30480">
            <a:spAutoFit/>
          </a:bodyPr>
          <a:lstStyle/>
          <a:p>
            <a:pPr algn="ctr" defTabSz="1450340"/>
            <a:r>
              <a:rPr lang="zh-CN" altLang="en-US" sz="1200">
                <a:solidFill>
                  <a:srgbClr val="595C54"/>
                </a:solidFill>
                <a:latin typeface="微软雅黑" panose="020B0503020204020204" pitchFamily="34" charset="-122"/>
                <a:ea typeface="微软雅黑" panose="020B0503020204020204" pitchFamily="34" charset="-122"/>
                <a:sym typeface="微软雅黑" panose="020B0503020204020204" pitchFamily="34" charset="-122"/>
              </a:rPr>
              <a:t>您的内容打在这里，或通过复制您的文本后在此框中选择粘贴并选择只保留文字 </a:t>
            </a:r>
            <a:r>
              <a:rPr lang="en-US" altLang="zh-CN" sz="1200">
                <a:solidFill>
                  <a:srgbClr val="595C54"/>
                </a:solidFill>
                <a:latin typeface="微软雅黑" panose="020B0503020204020204" pitchFamily="34" charset="-122"/>
                <a:ea typeface="微软雅黑" panose="020B0503020204020204" pitchFamily="34" charset="-122"/>
                <a:sym typeface="微软雅黑" panose="020B0503020204020204" pitchFamily="34" charset="-122"/>
              </a:rPr>
              <a:t>.</a:t>
            </a:r>
            <a:endParaRPr lang="en-US" sz="1200">
              <a:solidFill>
                <a:prstClr val="black">
                  <a:lumMod val="50000"/>
                  <a:lumOff val="50000"/>
                </a:prstClr>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49" presetClass="entr" presetSubtype="0" decel="100000" fill="hold" grpId="0" nodeType="afterEffect">
                                  <p:stCondLst>
                                    <p:cond delay="0"/>
                                  </p:stCondLst>
                                  <p:childTnLst>
                                    <p:set>
                                      <p:cBhvr>
                                        <p:cTn id="16" dur="1" fill="hold">
                                          <p:stCondLst>
                                            <p:cond delay="0"/>
                                          </p:stCondLst>
                                        </p:cTn>
                                        <p:tgtEl>
                                          <p:spTgt spid="72"/>
                                        </p:tgtEl>
                                        <p:attrNameLst>
                                          <p:attrName>style.visibility</p:attrName>
                                        </p:attrNameLst>
                                      </p:cBhvr>
                                      <p:to>
                                        <p:strVal val="visible"/>
                                      </p:to>
                                    </p:set>
                                    <p:anim calcmode="lin" valueType="num">
                                      <p:cBhvr>
                                        <p:cTn id="17" dur="250" fill="hold"/>
                                        <p:tgtEl>
                                          <p:spTgt spid="72"/>
                                        </p:tgtEl>
                                        <p:attrNameLst>
                                          <p:attrName>ppt_w</p:attrName>
                                        </p:attrNameLst>
                                      </p:cBhvr>
                                      <p:tavLst>
                                        <p:tav tm="0">
                                          <p:val>
                                            <p:fltVal val="0"/>
                                          </p:val>
                                        </p:tav>
                                        <p:tav tm="100000">
                                          <p:val>
                                            <p:strVal val="#ppt_w"/>
                                          </p:val>
                                        </p:tav>
                                      </p:tavLst>
                                    </p:anim>
                                    <p:anim calcmode="lin" valueType="num">
                                      <p:cBhvr>
                                        <p:cTn id="18" dur="250" fill="hold"/>
                                        <p:tgtEl>
                                          <p:spTgt spid="72"/>
                                        </p:tgtEl>
                                        <p:attrNameLst>
                                          <p:attrName>ppt_h</p:attrName>
                                        </p:attrNameLst>
                                      </p:cBhvr>
                                      <p:tavLst>
                                        <p:tav tm="0">
                                          <p:val>
                                            <p:fltVal val="0"/>
                                          </p:val>
                                        </p:tav>
                                        <p:tav tm="100000">
                                          <p:val>
                                            <p:strVal val="#ppt_h"/>
                                          </p:val>
                                        </p:tav>
                                      </p:tavLst>
                                    </p:anim>
                                    <p:anim calcmode="lin" valueType="num">
                                      <p:cBhvr>
                                        <p:cTn id="19" dur="250" fill="hold"/>
                                        <p:tgtEl>
                                          <p:spTgt spid="72"/>
                                        </p:tgtEl>
                                        <p:attrNameLst>
                                          <p:attrName>style.rotation</p:attrName>
                                        </p:attrNameLst>
                                      </p:cBhvr>
                                      <p:tavLst>
                                        <p:tav tm="0">
                                          <p:val>
                                            <p:fltVal val="360"/>
                                          </p:val>
                                        </p:tav>
                                        <p:tav tm="100000">
                                          <p:val>
                                            <p:fltVal val="0"/>
                                          </p:val>
                                        </p:tav>
                                      </p:tavLst>
                                    </p:anim>
                                    <p:animEffect transition="in" filter="fade">
                                      <p:cBhvr>
                                        <p:cTn id="20" dur="250"/>
                                        <p:tgtEl>
                                          <p:spTgt spid="72"/>
                                        </p:tgtEl>
                                      </p:cBhvr>
                                    </p:animEffect>
                                  </p:childTnLst>
                                </p:cTn>
                              </p:par>
                            </p:childTnLst>
                          </p:cTn>
                        </p:par>
                        <p:par>
                          <p:cTn id="21" fill="hold">
                            <p:stCondLst>
                              <p:cond delay="1500"/>
                            </p:stCondLst>
                            <p:childTnLst>
                              <p:par>
                                <p:cTn id="22" presetID="2" presetClass="entr" presetSubtype="4" fill="hold" grpId="0" nodeType="afterEffect">
                                  <p:stCondLst>
                                    <p:cond delay="0"/>
                                  </p:stCondLst>
                                  <p:childTnLst>
                                    <p:set>
                                      <p:cBhvr>
                                        <p:cTn id="23" dur="1" fill="hold">
                                          <p:stCondLst>
                                            <p:cond delay="0"/>
                                          </p:stCondLst>
                                        </p:cTn>
                                        <p:tgtEl>
                                          <p:spTgt spid="29"/>
                                        </p:tgtEl>
                                        <p:attrNameLst>
                                          <p:attrName>style.visibility</p:attrName>
                                        </p:attrNameLst>
                                      </p:cBhvr>
                                      <p:to>
                                        <p:strVal val="visible"/>
                                      </p:to>
                                    </p:set>
                                    <p:anim calcmode="lin" valueType="num">
                                      <p:cBhvr additive="base">
                                        <p:cTn id="24" dur="500" fill="hold"/>
                                        <p:tgtEl>
                                          <p:spTgt spid="29"/>
                                        </p:tgtEl>
                                        <p:attrNameLst>
                                          <p:attrName>ppt_x</p:attrName>
                                        </p:attrNameLst>
                                      </p:cBhvr>
                                      <p:tavLst>
                                        <p:tav tm="0">
                                          <p:val>
                                            <p:strVal val="#ppt_x"/>
                                          </p:val>
                                        </p:tav>
                                        <p:tav tm="100000">
                                          <p:val>
                                            <p:strVal val="#ppt_x"/>
                                          </p:val>
                                        </p:tav>
                                      </p:tavLst>
                                    </p:anim>
                                    <p:anim calcmode="lin" valueType="num">
                                      <p:cBhvr additive="base">
                                        <p:cTn id="25" dur="500" fill="hold"/>
                                        <p:tgtEl>
                                          <p:spTgt spid="29"/>
                                        </p:tgtEl>
                                        <p:attrNameLst>
                                          <p:attrName>ppt_y</p:attrName>
                                        </p:attrNameLst>
                                      </p:cBhvr>
                                      <p:tavLst>
                                        <p:tav tm="0">
                                          <p:val>
                                            <p:strVal val="1+#ppt_h/2"/>
                                          </p:val>
                                        </p:tav>
                                        <p:tav tm="100000">
                                          <p:val>
                                            <p:strVal val="#ppt_y"/>
                                          </p:val>
                                        </p:tav>
                                      </p:tavLst>
                                    </p:anim>
                                  </p:childTnLst>
                                </p:cTn>
                              </p:par>
                            </p:childTnLst>
                          </p:cTn>
                        </p:par>
                        <p:par>
                          <p:cTn id="26" fill="hold">
                            <p:stCondLst>
                              <p:cond delay="2000"/>
                            </p:stCondLst>
                            <p:childTnLst>
                              <p:par>
                                <p:cTn id="27" presetID="2" presetClass="entr" presetSubtype="4"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par>
                          <p:cTn id="31" fill="hold">
                            <p:stCondLst>
                              <p:cond delay="2500"/>
                            </p:stCondLst>
                            <p:childTnLst>
                              <p:par>
                                <p:cTn id="32" presetID="49" presetClass="entr" presetSubtype="0" decel="100000" fill="hold" grpId="0" nodeType="afterEffect">
                                  <p:stCondLst>
                                    <p:cond delay="0"/>
                                  </p:stCondLst>
                                  <p:childTnLst>
                                    <p:set>
                                      <p:cBhvr>
                                        <p:cTn id="33" dur="1" fill="hold">
                                          <p:stCondLst>
                                            <p:cond delay="0"/>
                                          </p:stCondLst>
                                        </p:cTn>
                                        <p:tgtEl>
                                          <p:spTgt spid="73"/>
                                        </p:tgtEl>
                                        <p:attrNameLst>
                                          <p:attrName>style.visibility</p:attrName>
                                        </p:attrNameLst>
                                      </p:cBhvr>
                                      <p:to>
                                        <p:strVal val="visible"/>
                                      </p:to>
                                    </p:set>
                                    <p:anim calcmode="lin" valueType="num">
                                      <p:cBhvr>
                                        <p:cTn id="34" dur="250" fill="hold"/>
                                        <p:tgtEl>
                                          <p:spTgt spid="73"/>
                                        </p:tgtEl>
                                        <p:attrNameLst>
                                          <p:attrName>ppt_w</p:attrName>
                                        </p:attrNameLst>
                                      </p:cBhvr>
                                      <p:tavLst>
                                        <p:tav tm="0">
                                          <p:val>
                                            <p:fltVal val="0"/>
                                          </p:val>
                                        </p:tav>
                                        <p:tav tm="100000">
                                          <p:val>
                                            <p:strVal val="#ppt_w"/>
                                          </p:val>
                                        </p:tav>
                                      </p:tavLst>
                                    </p:anim>
                                    <p:anim calcmode="lin" valueType="num">
                                      <p:cBhvr>
                                        <p:cTn id="35" dur="250" fill="hold"/>
                                        <p:tgtEl>
                                          <p:spTgt spid="73"/>
                                        </p:tgtEl>
                                        <p:attrNameLst>
                                          <p:attrName>ppt_h</p:attrName>
                                        </p:attrNameLst>
                                      </p:cBhvr>
                                      <p:tavLst>
                                        <p:tav tm="0">
                                          <p:val>
                                            <p:fltVal val="0"/>
                                          </p:val>
                                        </p:tav>
                                        <p:tav tm="100000">
                                          <p:val>
                                            <p:strVal val="#ppt_h"/>
                                          </p:val>
                                        </p:tav>
                                      </p:tavLst>
                                    </p:anim>
                                    <p:anim calcmode="lin" valueType="num">
                                      <p:cBhvr>
                                        <p:cTn id="36" dur="250" fill="hold"/>
                                        <p:tgtEl>
                                          <p:spTgt spid="73"/>
                                        </p:tgtEl>
                                        <p:attrNameLst>
                                          <p:attrName>style.rotation</p:attrName>
                                        </p:attrNameLst>
                                      </p:cBhvr>
                                      <p:tavLst>
                                        <p:tav tm="0">
                                          <p:val>
                                            <p:fltVal val="360"/>
                                          </p:val>
                                        </p:tav>
                                        <p:tav tm="100000">
                                          <p:val>
                                            <p:fltVal val="0"/>
                                          </p:val>
                                        </p:tav>
                                      </p:tavLst>
                                    </p:anim>
                                    <p:animEffect transition="in" filter="fade">
                                      <p:cBhvr>
                                        <p:cTn id="37" dur="250"/>
                                        <p:tgtEl>
                                          <p:spTgt spid="73"/>
                                        </p:tgtEl>
                                      </p:cBhvr>
                                    </p:animEffect>
                                  </p:childTnLst>
                                </p:cTn>
                              </p:par>
                            </p:childTnLst>
                          </p:cTn>
                        </p:par>
                        <p:par>
                          <p:cTn id="38" fill="hold">
                            <p:stCondLst>
                              <p:cond delay="3000"/>
                            </p:stCondLst>
                            <p:childTnLst>
                              <p:par>
                                <p:cTn id="39" presetID="2" presetClass="entr" presetSubtype="4" fill="hold" grpId="0" nodeType="afterEffect">
                                  <p:stCondLst>
                                    <p:cond delay="0"/>
                                  </p:stCondLst>
                                  <p:childTnLst>
                                    <p:set>
                                      <p:cBhvr>
                                        <p:cTn id="40" dur="1" fill="hold">
                                          <p:stCondLst>
                                            <p:cond delay="0"/>
                                          </p:stCondLst>
                                        </p:cTn>
                                        <p:tgtEl>
                                          <p:spTgt spid="33"/>
                                        </p:tgtEl>
                                        <p:attrNameLst>
                                          <p:attrName>style.visibility</p:attrName>
                                        </p:attrNameLst>
                                      </p:cBhvr>
                                      <p:to>
                                        <p:strVal val="visible"/>
                                      </p:to>
                                    </p:set>
                                    <p:anim calcmode="lin" valueType="num">
                                      <p:cBhvr additive="base">
                                        <p:cTn id="41" dur="500" fill="hold"/>
                                        <p:tgtEl>
                                          <p:spTgt spid="33"/>
                                        </p:tgtEl>
                                        <p:attrNameLst>
                                          <p:attrName>ppt_x</p:attrName>
                                        </p:attrNameLst>
                                      </p:cBhvr>
                                      <p:tavLst>
                                        <p:tav tm="0">
                                          <p:val>
                                            <p:strVal val="#ppt_x"/>
                                          </p:val>
                                        </p:tav>
                                        <p:tav tm="100000">
                                          <p:val>
                                            <p:strVal val="#ppt_x"/>
                                          </p:val>
                                        </p:tav>
                                      </p:tavLst>
                                    </p:anim>
                                    <p:anim calcmode="lin" valueType="num">
                                      <p:cBhvr additive="base">
                                        <p:cTn id="42" dur="500" fill="hold"/>
                                        <p:tgtEl>
                                          <p:spTgt spid="33"/>
                                        </p:tgtEl>
                                        <p:attrNameLst>
                                          <p:attrName>ppt_y</p:attrName>
                                        </p:attrNameLst>
                                      </p:cBhvr>
                                      <p:tavLst>
                                        <p:tav tm="0">
                                          <p:val>
                                            <p:strVal val="1+#ppt_h/2"/>
                                          </p:val>
                                        </p:tav>
                                        <p:tav tm="100000">
                                          <p:val>
                                            <p:strVal val="#ppt_y"/>
                                          </p:val>
                                        </p:tav>
                                      </p:tavLst>
                                    </p:anim>
                                  </p:childTnLst>
                                </p:cTn>
                              </p:par>
                            </p:childTnLst>
                          </p:cTn>
                        </p:par>
                        <p:par>
                          <p:cTn id="43" fill="hold">
                            <p:stCondLst>
                              <p:cond delay="3500"/>
                            </p:stCondLst>
                            <p:childTnLst>
                              <p:par>
                                <p:cTn id="44" presetID="2" presetClass="entr" presetSubtype="4" fill="hold" nodeType="after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additive="base">
                                        <p:cTn id="46" dur="500" fill="hold"/>
                                        <p:tgtEl>
                                          <p:spTgt spid="11"/>
                                        </p:tgtEl>
                                        <p:attrNameLst>
                                          <p:attrName>ppt_x</p:attrName>
                                        </p:attrNameLst>
                                      </p:cBhvr>
                                      <p:tavLst>
                                        <p:tav tm="0">
                                          <p:val>
                                            <p:strVal val="#ppt_x"/>
                                          </p:val>
                                        </p:tav>
                                        <p:tav tm="100000">
                                          <p:val>
                                            <p:strVal val="#ppt_x"/>
                                          </p:val>
                                        </p:tav>
                                      </p:tavLst>
                                    </p:anim>
                                    <p:anim calcmode="lin" valueType="num">
                                      <p:cBhvr additive="base">
                                        <p:cTn id="47" dur="500" fill="hold"/>
                                        <p:tgtEl>
                                          <p:spTgt spid="11"/>
                                        </p:tgtEl>
                                        <p:attrNameLst>
                                          <p:attrName>ppt_y</p:attrName>
                                        </p:attrNameLst>
                                      </p:cBhvr>
                                      <p:tavLst>
                                        <p:tav tm="0">
                                          <p:val>
                                            <p:strVal val="1+#ppt_h/2"/>
                                          </p:val>
                                        </p:tav>
                                        <p:tav tm="100000">
                                          <p:val>
                                            <p:strVal val="#ppt_y"/>
                                          </p:val>
                                        </p:tav>
                                      </p:tavLst>
                                    </p:anim>
                                  </p:childTnLst>
                                </p:cTn>
                              </p:par>
                            </p:childTnLst>
                          </p:cTn>
                        </p:par>
                        <p:par>
                          <p:cTn id="48" fill="hold">
                            <p:stCondLst>
                              <p:cond delay="4000"/>
                            </p:stCondLst>
                            <p:childTnLst>
                              <p:par>
                                <p:cTn id="49" presetID="49" presetClass="entr" presetSubtype="0" decel="100000" fill="hold" grpId="0" nodeType="afterEffect">
                                  <p:stCondLst>
                                    <p:cond delay="0"/>
                                  </p:stCondLst>
                                  <p:childTnLst>
                                    <p:set>
                                      <p:cBhvr>
                                        <p:cTn id="50" dur="1" fill="hold">
                                          <p:stCondLst>
                                            <p:cond delay="0"/>
                                          </p:stCondLst>
                                        </p:cTn>
                                        <p:tgtEl>
                                          <p:spTgt spid="74"/>
                                        </p:tgtEl>
                                        <p:attrNameLst>
                                          <p:attrName>style.visibility</p:attrName>
                                        </p:attrNameLst>
                                      </p:cBhvr>
                                      <p:to>
                                        <p:strVal val="visible"/>
                                      </p:to>
                                    </p:set>
                                    <p:anim calcmode="lin" valueType="num">
                                      <p:cBhvr>
                                        <p:cTn id="51" dur="250" fill="hold"/>
                                        <p:tgtEl>
                                          <p:spTgt spid="74"/>
                                        </p:tgtEl>
                                        <p:attrNameLst>
                                          <p:attrName>ppt_w</p:attrName>
                                        </p:attrNameLst>
                                      </p:cBhvr>
                                      <p:tavLst>
                                        <p:tav tm="0">
                                          <p:val>
                                            <p:fltVal val="0"/>
                                          </p:val>
                                        </p:tav>
                                        <p:tav tm="100000">
                                          <p:val>
                                            <p:strVal val="#ppt_w"/>
                                          </p:val>
                                        </p:tav>
                                      </p:tavLst>
                                    </p:anim>
                                    <p:anim calcmode="lin" valueType="num">
                                      <p:cBhvr>
                                        <p:cTn id="52" dur="250" fill="hold"/>
                                        <p:tgtEl>
                                          <p:spTgt spid="74"/>
                                        </p:tgtEl>
                                        <p:attrNameLst>
                                          <p:attrName>ppt_h</p:attrName>
                                        </p:attrNameLst>
                                      </p:cBhvr>
                                      <p:tavLst>
                                        <p:tav tm="0">
                                          <p:val>
                                            <p:fltVal val="0"/>
                                          </p:val>
                                        </p:tav>
                                        <p:tav tm="100000">
                                          <p:val>
                                            <p:strVal val="#ppt_h"/>
                                          </p:val>
                                        </p:tav>
                                      </p:tavLst>
                                    </p:anim>
                                    <p:anim calcmode="lin" valueType="num">
                                      <p:cBhvr>
                                        <p:cTn id="53" dur="250" fill="hold"/>
                                        <p:tgtEl>
                                          <p:spTgt spid="74"/>
                                        </p:tgtEl>
                                        <p:attrNameLst>
                                          <p:attrName>style.rotation</p:attrName>
                                        </p:attrNameLst>
                                      </p:cBhvr>
                                      <p:tavLst>
                                        <p:tav tm="0">
                                          <p:val>
                                            <p:fltVal val="360"/>
                                          </p:val>
                                        </p:tav>
                                        <p:tav tm="100000">
                                          <p:val>
                                            <p:fltVal val="0"/>
                                          </p:val>
                                        </p:tav>
                                      </p:tavLst>
                                    </p:anim>
                                    <p:animEffect transition="in" filter="fade">
                                      <p:cBhvr>
                                        <p:cTn id="54" dur="250"/>
                                        <p:tgtEl>
                                          <p:spTgt spid="74"/>
                                        </p:tgtEl>
                                      </p:cBhvr>
                                    </p:animEffect>
                                  </p:childTnLst>
                                </p:cTn>
                              </p:par>
                            </p:childTnLst>
                          </p:cTn>
                        </p:par>
                        <p:par>
                          <p:cTn id="55" fill="hold">
                            <p:stCondLst>
                              <p:cond delay="4500"/>
                            </p:stCondLst>
                            <p:childTnLst>
                              <p:par>
                                <p:cTn id="56" presetID="2" presetClass="entr" presetSubtype="4" fill="hold" grpId="0" nodeType="afterEffect">
                                  <p:stCondLst>
                                    <p:cond delay="0"/>
                                  </p:stCondLst>
                                  <p:childTnLst>
                                    <p:set>
                                      <p:cBhvr>
                                        <p:cTn id="57" dur="1" fill="hold">
                                          <p:stCondLst>
                                            <p:cond delay="0"/>
                                          </p:stCondLst>
                                        </p:cTn>
                                        <p:tgtEl>
                                          <p:spTgt spid="34"/>
                                        </p:tgtEl>
                                        <p:attrNameLst>
                                          <p:attrName>style.visibility</p:attrName>
                                        </p:attrNameLst>
                                      </p:cBhvr>
                                      <p:to>
                                        <p:strVal val="visible"/>
                                      </p:to>
                                    </p:set>
                                    <p:anim calcmode="lin" valueType="num">
                                      <p:cBhvr additive="base">
                                        <p:cTn id="58" dur="500" fill="hold"/>
                                        <p:tgtEl>
                                          <p:spTgt spid="34"/>
                                        </p:tgtEl>
                                        <p:attrNameLst>
                                          <p:attrName>ppt_x</p:attrName>
                                        </p:attrNameLst>
                                      </p:cBhvr>
                                      <p:tavLst>
                                        <p:tav tm="0">
                                          <p:val>
                                            <p:strVal val="#ppt_x"/>
                                          </p:val>
                                        </p:tav>
                                        <p:tav tm="100000">
                                          <p:val>
                                            <p:strVal val="#ppt_x"/>
                                          </p:val>
                                        </p:tav>
                                      </p:tavLst>
                                    </p:anim>
                                    <p:anim calcmode="lin" valueType="num">
                                      <p:cBhvr additive="base">
                                        <p:cTn id="59" dur="500" fill="hold"/>
                                        <p:tgtEl>
                                          <p:spTgt spid="34"/>
                                        </p:tgtEl>
                                        <p:attrNameLst>
                                          <p:attrName>ppt_y</p:attrName>
                                        </p:attrNameLst>
                                      </p:cBhvr>
                                      <p:tavLst>
                                        <p:tav tm="0">
                                          <p:val>
                                            <p:strVal val="1+#ppt_h/2"/>
                                          </p:val>
                                        </p:tav>
                                        <p:tav tm="100000">
                                          <p:val>
                                            <p:strVal val="#ppt_y"/>
                                          </p:val>
                                        </p:tav>
                                      </p:tavLst>
                                    </p:anim>
                                  </p:childTnLst>
                                </p:cTn>
                              </p:par>
                            </p:childTnLst>
                          </p:cTn>
                        </p:par>
                        <p:par>
                          <p:cTn id="60" fill="hold">
                            <p:stCondLst>
                              <p:cond delay="5000"/>
                            </p:stCondLst>
                            <p:childTnLst>
                              <p:par>
                                <p:cTn id="61" presetID="2" presetClass="entr" presetSubtype="4" fill="hold" nodeType="afterEffect">
                                  <p:stCondLst>
                                    <p:cond delay="0"/>
                                  </p:stCondLst>
                                  <p:childTnLst>
                                    <p:set>
                                      <p:cBhvr>
                                        <p:cTn id="62" dur="1" fill="hold">
                                          <p:stCondLst>
                                            <p:cond delay="0"/>
                                          </p:stCondLst>
                                        </p:cTn>
                                        <p:tgtEl>
                                          <p:spTgt spid="10"/>
                                        </p:tgtEl>
                                        <p:attrNameLst>
                                          <p:attrName>style.visibility</p:attrName>
                                        </p:attrNameLst>
                                      </p:cBhvr>
                                      <p:to>
                                        <p:strVal val="visible"/>
                                      </p:to>
                                    </p:set>
                                    <p:anim calcmode="lin" valueType="num">
                                      <p:cBhvr additive="base">
                                        <p:cTn id="63" dur="500" fill="hold"/>
                                        <p:tgtEl>
                                          <p:spTgt spid="10"/>
                                        </p:tgtEl>
                                        <p:attrNameLst>
                                          <p:attrName>ppt_x</p:attrName>
                                        </p:attrNameLst>
                                      </p:cBhvr>
                                      <p:tavLst>
                                        <p:tav tm="0">
                                          <p:val>
                                            <p:strVal val="#ppt_x"/>
                                          </p:val>
                                        </p:tav>
                                        <p:tav tm="100000">
                                          <p:val>
                                            <p:strVal val="#ppt_x"/>
                                          </p:val>
                                        </p:tav>
                                      </p:tavLst>
                                    </p:anim>
                                    <p:anim calcmode="lin" valueType="num">
                                      <p:cBhvr additive="base">
                                        <p:cTn id="64" dur="500" fill="hold"/>
                                        <p:tgtEl>
                                          <p:spTgt spid="10"/>
                                        </p:tgtEl>
                                        <p:attrNameLst>
                                          <p:attrName>ppt_y</p:attrName>
                                        </p:attrNameLst>
                                      </p:cBhvr>
                                      <p:tavLst>
                                        <p:tav tm="0">
                                          <p:val>
                                            <p:strVal val="1+#ppt_h/2"/>
                                          </p:val>
                                        </p:tav>
                                        <p:tav tm="100000">
                                          <p:val>
                                            <p:strVal val="#ppt_y"/>
                                          </p:val>
                                        </p:tav>
                                      </p:tavLst>
                                    </p:anim>
                                  </p:childTnLst>
                                </p:cTn>
                              </p:par>
                            </p:childTnLst>
                          </p:cTn>
                        </p:par>
                        <p:par>
                          <p:cTn id="65" fill="hold">
                            <p:stCondLst>
                              <p:cond delay="5500"/>
                            </p:stCondLst>
                            <p:childTnLst>
                              <p:par>
                                <p:cTn id="66" presetID="49" presetClass="entr" presetSubtype="0" decel="100000" fill="hold" grpId="0" nodeType="afterEffect">
                                  <p:stCondLst>
                                    <p:cond delay="0"/>
                                  </p:stCondLst>
                                  <p:childTnLst>
                                    <p:set>
                                      <p:cBhvr>
                                        <p:cTn id="67" dur="1" fill="hold">
                                          <p:stCondLst>
                                            <p:cond delay="0"/>
                                          </p:stCondLst>
                                        </p:cTn>
                                        <p:tgtEl>
                                          <p:spTgt spid="75"/>
                                        </p:tgtEl>
                                        <p:attrNameLst>
                                          <p:attrName>style.visibility</p:attrName>
                                        </p:attrNameLst>
                                      </p:cBhvr>
                                      <p:to>
                                        <p:strVal val="visible"/>
                                      </p:to>
                                    </p:set>
                                    <p:anim calcmode="lin" valueType="num">
                                      <p:cBhvr>
                                        <p:cTn id="68" dur="250" fill="hold"/>
                                        <p:tgtEl>
                                          <p:spTgt spid="75"/>
                                        </p:tgtEl>
                                        <p:attrNameLst>
                                          <p:attrName>ppt_w</p:attrName>
                                        </p:attrNameLst>
                                      </p:cBhvr>
                                      <p:tavLst>
                                        <p:tav tm="0">
                                          <p:val>
                                            <p:fltVal val="0"/>
                                          </p:val>
                                        </p:tav>
                                        <p:tav tm="100000">
                                          <p:val>
                                            <p:strVal val="#ppt_w"/>
                                          </p:val>
                                        </p:tav>
                                      </p:tavLst>
                                    </p:anim>
                                    <p:anim calcmode="lin" valueType="num">
                                      <p:cBhvr>
                                        <p:cTn id="69" dur="250" fill="hold"/>
                                        <p:tgtEl>
                                          <p:spTgt spid="75"/>
                                        </p:tgtEl>
                                        <p:attrNameLst>
                                          <p:attrName>ppt_h</p:attrName>
                                        </p:attrNameLst>
                                      </p:cBhvr>
                                      <p:tavLst>
                                        <p:tav tm="0">
                                          <p:val>
                                            <p:fltVal val="0"/>
                                          </p:val>
                                        </p:tav>
                                        <p:tav tm="100000">
                                          <p:val>
                                            <p:strVal val="#ppt_h"/>
                                          </p:val>
                                        </p:tav>
                                      </p:tavLst>
                                    </p:anim>
                                    <p:anim calcmode="lin" valueType="num">
                                      <p:cBhvr>
                                        <p:cTn id="70" dur="250" fill="hold"/>
                                        <p:tgtEl>
                                          <p:spTgt spid="75"/>
                                        </p:tgtEl>
                                        <p:attrNameLst>
                                          <p:attrName>style.rotation</p:attrName>
                                        </p:attrNameLst>
                                      </p:cBhvr>
                                      <p:tavLst>
                                        <p:tav tm="0">
                                          <p:val>
                                            <p:fltVal val="360"/>
                                          </p:val>
                                        </p:tav>
                                        <p:tav tm="100000">
                                          <p:val>
                                            <p:fltVal val="0"/>
                                          </p:val>
                                        </p:tav>
                                      </p:tavLst>
                                    </p:anim>
                                    <p:animEffect transition="in" filter="fade">
                                      <p:cBhvr>
                                        <p:cTn id="71" dur="250"/>
                                        <p:tgtEl>
                                          <p:spTgt spid="75"/>
                                        </p:tgtEl>
                                      </p:cBhvr>
                                    </p:animEffect>
                                  </p:childTnLst>
                                </p:cTn>
                              </p:par>
                            </p:childTnLst>
                          </p:cTn>
                        </p:par>
                        <p:par>
                          <p:cTn id="72" fill="hold">
                            <p:stCondLst>
                              <p:cond delay="6000"/>
                            </p:stCondLst>
                            <p:childTnLst>
                              <p:par>
                                <p:cTn id="73" presetID="2" presetClass="entr" presetSubtype="4" fill="hold" grpId="0" nodeType="afterEffect">
                                  <p:stCondLst>
                                    <p:cond delay="0"/>
                                  </p:stCondLst>
                                  <p:childTnLst>
                                    <p:set>
                                      <p:cBhvr>
                                        <p:cTn id="74" dur="1" fill="hold">
                                          <p:stCondLst>
                                            <p:cond delay="0"/>
                                          </p:stCondLst>
                                        </p:cTn>
                                        <p:tgtEl>
                                          <p:spTgt spid="35"/>
                                        </p:tgtEl>
                                        <p:attrNameLst>
                                          <p:attrName>style.visibility</p:attrName>
                                        </p:attrNameLst>
                                      </p:cBhvr>
                                      <p:to>
                                        <p:strVal val="visible"/>
                                      </p:to>
                                    </p:set>
                                    <p:anim calcmode="lin" valueType="num">
                                      <p:cBhvr additive="base">
                                        <p:cTn id="75" dur="500" fill="hold"/>
                                        <p:tgtEl>
                                          <p:spTgt spid="35"/>
                                        </p:tgtEl>
                                        <p:attrNameLst>
                                          <p:attrName>ppt_x</p:attrName>
                                        </p:attrNameLst>
                                      </p:cBhvr>
                                      <p:tavLst>
                                        <p:tav tm="0">
                                          <p:val>
                                            <p:strVal val="#ppt_x"/>
                                          </p:val>
                                        </p:tav>
                                        <p:tav tm="100000">
                                          <p:val>
                                            <p:strVal val="#ppt_x"/>
                                          </p:val>
                                        </p:tav>
                                      </p:tavLst>
                                    </p:anim>
                                    <p:anim calcmode="lin" valueType="num">
                                      <p:cBhvr additive="base">
                                        <p:cTn id="76" dur="500" fill="hold"/>
                                        <p:tgtEl>
                                          <p:spTgt spid="35"/>
                                        </p:tgtEl>
                                        <p:attrNameLst>
                                          <p:attrName>ppt_y</p:attrName>
                                        </p:attrNameLst>
                                      </p:cBhvr>
                                      <p:tavLst>
                                        <p:tav tm="0">
                                          <p:val>
                                            <p:strVal val="1+#ppt_h/2"/>
                                          </p:val>
                                        </p:tav>
                                        <p:tav tm="100000">
                                          <p:val>
                                            <p:strVal val="#ppt_y"/>
                                          </p:val>
                                        </p:tav>
                                      </p:tavLst>
                                    </p:anim>
                                  </p:childTnLst>
                                </p:cTn>
                              </p:par>
                            </p:childTnLst>
                          </p:cTn>
                        </p:par>
                        <p:par>
                          <p:cTn id="77" fill="hold">
                            <p:stCondLst>
                              <p:cond delay="6500"/>
                            </p:stCondLst>
                            <p:childTnLst>
                              <p:par>
                                <p:cTn id="78" presetID="2" presetClass="entr" presetSubtype="4" fill="hold" grpId="0" nodeType="afterEffect">
                                  <p:stCondLst>
                                    <p:cond delay="0"/>
                                  </p:stCondLst>
                                  <p:childTnLst>
                                    <p:set>
                                      <p:cBhvr>
                                        <p:cTn id="79" dur="1" fill="hold">
                                          <p:stCondLst>
                                            <p:cond delay="0"/>
                                          </p:stCondLst>
                                        </p:cTn>
                                        <p:tgtEl>
                                          <p:spTgt spid="76"/>
                                        </p:tgtEl>
                                        <p:attrNameLst>
                                          <p:attrName>style.visibility</p:attrName>
                                        </p:attrNameLst>
                                      </p:cBhvr>
                                      <p:to>
                                        <p:strVal val="visible"/>
                                      </p:to>
                                    </p:set>
                                    <p:anim calcmode="lin" valueType="num">
                                      <p:cBhvr additive="base">
                                        <p:cTn id="80" dur="500" fill="hold"/>
                                        <p:tgtEl>
                                          <p:spTgt spid="76"/>
                                        </p:tgtEl>
                                        <p:attrNameLst>
                                          <p:attrName>ppt_x</p:attrName>
                                        </p:attrNameLst>
                                      </p:cBhvr>
                                      <p:tavLst>
                                        <p:tav tm="0">
                                          <p:val>
                                            <p:strVal val="#ppt_x"/>
                                          </p:val>
                                        </p:tav>
                                        <p:tav tm="100000">
                                          <p:val>
                                            <p:strVal val="#ppt_x"/>
                                          </p:val>
                                        </p:tav>
                                      </p:tavLst>
                                    </p:anim>
                                    <p:anim calcmode="lin" valueType="num">
                                      <p:cBhvr additive="base">
                                        <p:cTn id="81" dur="500" fill="hold"/>
                                        <p:tgtEl>
                                          <p:spTgt spid="76"/>
                                        </p:tgtEl>
                                        <p:attrNameLst>
                                          <p:attrName>ppt_y</p:attrName>
                                        </p:attrNameLst>
                                      </p:cBhvr>
                                      <p:tavLst>
                                        <p:tav tm="0">
                                          <p:val>
                                            <p:strVal val="1+#ppt_h/2"/>
                                          </p:val>
                                        </p:tav>
                                        <p:tav tm="100000">
                                          <p:val>
                                            <p:strVal val="#ppt_y"/>
                                          </p:val>
                                        </p:tav>
                                      </p:tavLst>
                                    </p:anim>
                                  </p:childTnLst>
                                </p:cTn>
                              </p:par>
                            </p:childTnLst>
                          </p:cTn>
                        </p:par>
                        <p:par>
                          <p:cTn id="82" fill="hold">
                            <p:stCondLst>
                              <p:cond delay="7000"/>
                            </p:stCondLst>
                            <p:childTnLst>
                              <p:par>
                                <p:cTn id="83" presetID="2" presetClass="entr" presetSubtype="4" fill="hold" grpId="0" nodeType="afterEffect">
                                  <p:stCondLst>
                                    <p:cond delay="0"/>
                                  </p:stCondLst>
                                  <p:childTnLst>
                                    <p:set>
                                      <p:cBhvr>
                                        <p:cTn id="84" dur="1" fill="hold">
                                          <p:stCondLst>
                                            <p:cond delay="0"/>
                                          </p:stCondLst>
                                        </p:cTn>
                                        <p:tgtEl>
                                          <p:spTgt spid="77"/>
                                        </p:tgtEl>
                                        <p:attrNameLst>
                                          <p:attrName>style.visibility</p:attrName>
                                        </p:attrNameLst>
                                      </p:cBhvr>
                                      <p:to>
                                        <p:strVal val="visible"/>
                                      </p:to>
                                    </p:set>
                                    <p:anim calcmode="lin" valueType="num">
                                      <p:cBhvr additive="base">
                                        <p:cTn id="85" dur="500" fill="hold"/>
                                        <p:tgtEl>
                                          <p:spTgt spid="77"/>
                                        </p:tgtEl>
                                        <p:attrNameLst>
                                          <p:attrName>ppt_x</p:attrName>
                                        </p:attrNameLst>
                                      </p:cBhvr>
                                      <p:tavLst>
                                        <p:tav tm="0">
                                          <p:val>
                                            <p:strVal val="#ppt_x"/>
                                          </p:val>
                                        </p:tav>
                                        <p:tav tm="100000">
                                          <p:val>
                                            <p:strVal val="#ppt_x"/>
                                          </p:val>
                                        </p:tav>
                                      </p:tavLst>
                                    </p:anim>
                                    <p:anim calcmode="lin" valueType="num">
                                      <p:cBhvr additive="base">
                                        <p:cTn id="86" dur="500" fill="hold"/>
                                        <p:tgtEl>
                                          <p:spTgt spid="77"/>
                                        </p:tgtEl>
                                        <p:attrNameLst>
                                          <p:attrName>ppt_y</p:attrName>
                                        </p:attrNameLst>
                                      </p:cBhvr>
                                      <p:tavLst>
                                        <p:tav tm="0">
                                          <p:val>
                                            <p:strVal val="1+#ppt_h/2"/>
                                          </p:val>
                                        </p:tav>
                                        <p:tav tm="100000">
                                          <p:val>
                                            <p:strVal val="#ppt_y"/>
                                          </p:val>
                                        </p:tav>
                                      </p:tavLst>
                                    </p:anim>
                                  </p:childTnLst>
                                </p:cTn>
                              </p:par>
                            </p:childTnLst>
                          </p:cTn>
                        </p:par>
                        <p:par>
                          <p:cTn id="87" fill="hold">
                            <p:stCondLst>
                              <p:cond delay="7500"/>
                            </p:stCondLst>
                            <p:childTnLst>
                              <p:par>
                                <p:cTn id="88" presetID="2" presetClass="entr" presetSubtype="4" fill="hold" grpId="0" nodeType="afterEffect">
                                  <p:stCondLst>
                                    <p:cond delay="0"/>
                                  </p:stCondLst>
                                  <p:childTnLst>
                                    <p:set>
                                      <p:cBhvr>
                                        <p:cTn id="89" dur="1" fill="hold">
                                          <p:stCondLst>
                                            <p:cond delay="0"/>
                                          </p:stCondLst>
                                        </p:cTn>
                                        <p:tgtEl>
                                          <p:spTgt spid="78"/>
                                        </p:tgtEl>
                                        <p:attrNameLst>
                                          <p:attrName>style.visibility</p:attrName>
                                        </p:attrNameLst>
                                      </p:cBhvr>
                                      <p:to>
                                        <p:strVal val="visible"/>
                                      </p:to>
                                    </p:set>
                                    <p:anim calcmode="lin" valueType="num">
                                      <p:cBhvr additive="base">
                                        <p:cTn id="90" dur="500" fill="hold"/>
                                        <p:tgtEl>
                                          <p:spTgt spid="78"/>
                                        </p:tgtEl>
                                        <p:attrNameLst>
                                          <p:attrName>ppt_x</p:attrName>
                                        </p:attrNameLst>
                                      </p:cBhvr>
                                      <p:tavLst>
                                        <p:tav tm="0">
                                          <p:val>
                                            <p:strVal val="#ppt_x"/>
                                          </p:val>
                                        </p:tav>
                                        <p:tav tm="100000">
                                          <p:val>
                                            <p:strVal val="#ppt_x"/>
                                          </p:val>
                                        </p:tav>
                                      </p:tavLst>
                                    </p:anim>
                                    <p:anim calcmode="lin" valueType="num">
                                      <p:cBhvr additive="base">
                                        <p:cTn id="91" dur="500" fill="hold"/>
                                        <p:tgtEl>
                                          <p:spTgt spid="78"/>
                                        </p:tgtEl>
                                        <p:attrNameLst>
                                          <p:attrName>ppt_y</p:attrName>
                                        </p:attrNameLst>
                                      </p:cBhvr>
                                      <p:tavLst>
                                        <p:tav tm="0">
                                          <p:val>
                                            <p:strVal val="1+#ppt_h/2"/>
                                          </p:val>
                                        </p:tav>
                                        <p:tav tm="100000">
                                          <p:val>
                                            <p:strVal val="#ppt_y"/>
                                          </p:val>
                                        </p:tav>
                                      </p:tavLst>
                                    </p:anim>
                                  </p:childTnLst>
                                </p:cTn>
                              </p:par>
                            </p:childTnLst>
                          </p:cTn>
                        </p:par>
                        <p:par>
                          <p:cTn id="92" fill="hold">
                            <p:stCondLst>
                              <p:cond delay="8000"/>
                            </p:stCondLst>
                            <p:childTnLst>
                              <p:par>
                                <p:cTn id="93" presetID="2" presetClass="entr" presetSubtype="4" fill="hold" grpId="0" nodeType="afterEffect">
                                  <p:stCondLst>
                                    <p:cond delay="0"/>
                                  </p:stCondLst>
                                  <p:childTnLst>
                                    <p:set>
                                      <p:cBhvr>
                                        <p:cTn id="94" dur="1" fill="hold">
                                          <p:stCondLst>
                                            <p:cond delay="0"/>
                                          </p:stCondLst>
                                        </p:cTn>
                                        <p:tgtEl>
                                          <p:spTgt spid="79"/>
                                        </p:tgtEl>
                                        <p:attrNameLst>
                                          <p:attrName>style.visibility</p:attrName>
                                        </p:attrNameLst>
                                      </p:cBhvr>
                                      <p:to>
                                        <p:strVal val="visible"/>
                                      </p:to>
                                    </p:set>
                                    <p:anim calcmode="lin" valueType="num">
                                      <p:cBhvr additive="base">
                                        <p:cTn id="95" dur="500" fill="hold"/>
                                        <p:tgtEl>
                                          <p:spTgt spid="79"/>
                                        </p:tgtEl>
                                        <p:attrNameLst>
                                          <p:attrName>ppt_x</p:attrName>
                                        </p:attrNameLst>
                                      </p:cBhvr>
                                      <p:tavLst>
                                        <p:tav tm="0">
                                          <p:val>
                                            <p:strVal val="#ppt_x"/>
                                          </p:val>
                                        </p:tav>
                                        <p:tav tm="100000">
                                          <p:val>
                                            <p:strVal val="#ppt_x"/>
                                          </p:val>
                                        </p:tav>
                                      </p:tavLst>
                                    </p:anim>
                                    <p:anim calcmode="lin" valueType="num">
                                      <p:cBhvr additive="base">
                                        <p:cTn id="96" dur="500" fill="hold"/>
                                        <p:tgtEl>
                                          <p:spTgt spid="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9" grpId="0"/>
      <p:bldP spid="33" grpId="0"/>
      <p:bldP spid="34" grpId="0"/>
      <p:bldP spid="35" grpId="0"/>
      <p:bldP spid="72" grpId="0"/>
      <p:bldP spid="73" grpId="0"/>
      <p:bldP spid="74" grpId="0"/>
      <p:bldP spid="75" grpId="0"/>
      <p:bldP spid="76" grpId="0"/>
      <p:bldP spid="77" grpId="0"/>
      <p:bldP spid="78" grpId="0"/>
      <p:bldP spid="7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矩形 54" hidden="1"/>
          <p:cNvSpPr>
            <a:spLocks noChangeArrowheads="1"/>
          </p:cNvSpPr>
          <p:nvPr/>
        </p:nvSpPr>
        <p:spPr bwMode="auto">
          <a:xfrm>
            <a:off x="795" y="1940986"/>
            <a:ext cx="12190413" cy="2544233"/>
          </a:xfrm>
          <a:prstGeom prst="rect">
            <a:avLst/>
          </a:prstGeom>
          <a:solidFill>
            <a:srgbClr val="28282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8" tIns="60954" rIns="121908" bIns="60954"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2400">
              <a:solidFill>
                <a:srgbClr val="FFFFFF"/>
              </a:solidFill>
              <a:sym typeface="微软雅黑" panose="020B0503020204020204" pitchFamily="34" charset="-122"/>
            </a:endParaRPr>
          </a:p>
        </p:txBody>
      </p:sp>
      <p:grpSp>
        <p:nvGrpSpPr>
          <p:cNvPr id="31" name="Group 5"/>
          <p:cNvGrpSpPr/>
          <p:nvPr/>
        </p:nvGrpSpPr>
        <p:grpSpPr bwMode="auto">
          <a:xfrm>
            <a:off x="8176415" y="1672169"/>
            <a:ext cx="2744959" cy="2747433"/>
            <a:chOff x="0" y="0"/>
            <a:chExt cx="2059137" cy="2059137"/>
          </a:xfrm>
        </p:grpSpPr>
        <p:sp>
          <p:nvSpPr>
            <p:cNvPr id="32" name="椭圆 41"/>
            <p:cNvSpPr>
              <a:spLocks noChangeArrowheads="1"/>
            </p:cNvSpPr>
            <p:nvPr/>
          </p:nvSpPr>
          <p:spPr bwMode="auto">
            <a:xfrm>
              <a:off x="0" y="0"/>
              <a:ext cx="2059137" cy="2059137"/>
            </a:xfrm>
            <a:prstGeom prst="ellipse">
              <a:avLst/>
            </a:prstGeom>
            <a:solidFill>
              <a:srgbClr val="FFFFFF"/>
            </a:solidFill>
            <a:ln w="38100">
              <a:solidFill>
                <a:srgbClr val="909090"/>
              </a:solidFill>
              <a:miter lim="800000"/>
            </a:ln>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2400">
                <a:solidFill>
                  <a:srgbClr val="FFFFFF"/>
                </a:solidFill>
                <a:sym typeface="微软雅黑" panose="020B0503020204020204" pitchFamily="34" charset="-122"/>
              </a:endParaRPr>
            </a:p>
          </p:txBody>
        </p:sp>
        <p:sp>
          <p:nvSpPr>
            <p:cNvPr id="33" name="椭圆 42"/>
            <p:cNvSpPr>
              <a:spLocks noChangeArrowheads="1"/>
            </p:cNvSpPr>
            <p:nvPr/>
          </p:nvSpPr>
          <p:spPr bwMode="auto">
            <a:xfrm>
              <a:off x="83135" y="83135"/>
              <a:ext cx="1892867" cy="1892867"/>
            </a:xfrm>
            <a:prstGeom prst="ellipse">
              <a:avLst/>
            </a:prstGeom>
            <a:blipFill dpi="0" rotWithShape="1">
              <a:blip r:embed="rId1" cstate="print">
                <a:extLst>
                  <a:ext uri="{BEBA8EAE-BF5A-486C-A8C5-ECC9F3942E4B}">
                    <a14:imgProps xmlns:a14="http://schemas.microsoft.com/office/drawing/2010/main">
                      <a14:imgLayer r:embed="rId2">
                        <a14:imgEffect>
                          <a14:brightnessContrast contrast="20000"/>
                        </a14:imgEffect>
                        <a14:imgEffect>
                          <a14:sharpenSoften amount="25000"/>
                        </a14:imgEffect>
                      </a14:imgLayer>
                    </a14:imgProps>
                  </a:ext>
                </a:extLst>
              </a:blip>
              <a:srcRect/>
              <a:stretch>
                <a:fillRect/>
              </a:stretch>
            </a:blipFill>
            <a:ln w="12700">
              <a:solidFill>
                <a:srgbClr val="D9D9D9"/>
              </a:solidFill>
              <a:miter lim="800000"/>
            </a:ln>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2400">
                <a:solidFill>
                  <a:srgbClr val="FFFFFF"/>
                </a:solidFill>
                <a:sym typeface="微软雅黑" panose="020B0503020204020204" pitchFamily="34" charset="-122"/>
              </a:endParaRPr>
            </a:p>
          </p:txBody>
        </p:sp>
      </p:grpSp>
      <p:grpSp>
        <p:nvGrpSpPr>
          <p:cNvPr id="34" name="Group 8"/>
          <p:cNvGrpSpPr/>
          <p:nvPr/>
        </p:nvGrpSpPr>
        <p:grpSpPr bwMode="auto">
          <a:xfrm>
            <a:off x="10040954" y="3509435"/>
            <a:ext cx="1017985" cy="1020233"/>
            <a:chOff x="0" y="0"/>
            <a:chExt cx="763788" cy="763788"/>
          </a:xfrm>
        </p:grpSpPr>
        <p:sp>
          <p:nvSpPr>
            <p:cNvPr id="36" name="椭圆 43"/>
            <p:cNvSpPr>
              <a:spLocks noChangeArrowheads="1"/>
            </p:cNvSpPr>
            <p:nvPr/>
          </p:nvSpPr>
          <p:spPr bwMode="auto">
            <a:xfrm>
              <a:off x="0" y="0"/>
              <a:ext cx="763788" cy="763788"/>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2400">
                <a:solidFill>
                  <a:srgbClr val="FFFFFF"/>
                </a:solidFill>
                <a:sym typeface="微软雅黑" panose="020B0503020204020204" pitchFamily="34" charset="-122"/>
              </a:endParaRPr>
            </a:p>
          </p:txBody>
        </p:sp>
        <p:sp>
          <p:nvSpPr>
            <p:cNvPr id="37" name="椭圆 44"/>
            <p:cNvSpPr>
              <a:spLocks noChangeArrowheads="1"/>
            </p:cNvSpPr>
            <p:nvPr/>
          </p:nvSpPr>
          <p:spPr bwMode="auto">
            <a:xfrm>
              <a:off x="82987" y="82987"/>
              <a:ext cx="597814" cy="597814"/>
            </a:xfrm>
            <a:prstGeom prst="ellipse">
              <a:avLst/>
            </a:prstGeom>
            <a:solidFill>
              <a:schemeClr val="accent3"/>
            </a:solidFill>
            <a:ln w="38100">
              <a:solidFill>
                <a:schemeClr val="bg1"/>
              </a:solidFill>
              <a:miter lim="800000"/>
            </a:ln>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2400">
                <a:solidFill>
                  <a:srgbClr val="FFFFFF"/>
                </a:solidFill>
                <a:sym typeface="微软雅黑" panose="020B0503020204020204" pitchFamily="34" charset="-122"/>
              </a:endParaRPr>
            </a:p>
          </p:txBody>
        </p:sp>
        <p:pic>
          <p:nvPicPr>
            <p:cNvPr id="38" name="Picture 8"/>
            <p:cNvPicPr>
              <a:picLocks noChangeAspect="1" noChangeArrowheads="1"/>
            </p:cNvPicPr>
            <p:nvPr/>
          </p:nvPicPr>
          <p:blipFill>
            <a:blip r:embed="rId3" cstate="print">
              <a:biLevel thresh="50000"/>
              <a:grayscl/>
            </a:blip>
            <a:srcRect/>
            <a:stretch>
              <a:fillRect/>
            </a:stretch>
          </p:blipFill>
          <p:spPr bwMode="auto">
            <a:xfrm>
              <a:off x="249527" y="228895"/>
              <a:ext cx="25225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9" name="Group 12"/>
          <p:cNvGrpSpPr/>
          <p:nvPr/>
        </p:nvGrpSpPr>
        <p:grpSpPr bwMode="auto">
          <a:xfrm>
            <a:off x="1109783" y="1672169"/>
            <a:ext cx="2744960" cy="2747433"/>
            <a:chOff x="0" y="0"/>
            <a:chExt cx="2059137" cy="2059137"/>
          </a:xfrm>
        </p:grpSpPr>
        <p:sp>
          <p:nvSpPr>
            <p:cNvPr id="40" name="椭圆 4"/>
            <p:cNvSpPr>
              <a:spLocks noChangeArrowheads="1"/>
            </p:cNvSpPr>
            <p:nvPr/>
          </p:nvSpPr>
          <p:spPr bwMode="auto">
            <a:xfrm>
              <a:off x="0" y="0"/>
              <a:ext cx="2059137" cy="2059137"/>
            </a:xfrm>
            <a:prstGeom prst="ellipse">
              <a:avLst/>
            </a:prstGeom>
            <a:solidFill>
              <a:srgbClr val="FFFFFF"/>
            </a:solidFill>
            <a:ln w="38100">
              <a:solidFill>
                <a:srgbClr val="909090"/>
              </a:solidFill>
              <a:miter lim="800000"/>
            </a:ln>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2400">
                <a:solidFill>
                  <a:srgbClr val="FFFFFF"/>
                </a:solidFill>
                <a:sym typeface="微软雅黑" panose="020B0503020204020204" pitchFamily="34" charset="-122"/>
              </a:endParaRPr>
            </a:p>
          </p:txBody>
        </p:sp>
        <p:sp>
          <p:nvSpPr>
            <p:cNvPr id="41" name="椭圆 10"/>
            <p:cNvSpPr>
              <a:spLocks noChangeArrowheads="1"/>
            </p:cNvSpPr>
            <p:nvPr/>
          </p:nvSpPr>
          <p:spPr bwMode="auto">
            <a:xfrm>
              <a:off x="83135" y="83135"/>
              <a:ext cx="1892867" cy="1892867"/>
            </a:xfrm>
            <a:prstGeom prst="ellipse">
              <a:avLst/>
            </a:prstGeom>
            <a:blipFill dpi="0" rotWithShape="1">
              <a:blip r:embed="rId4" cstate="print">
                <a:extLst>
                  <a:ext uri="{BEBA8EAE-BF5A-486C-A8C5-ECC9F3942E4B}">
                    <a14:imgProps xmlns:a14="http://schemas.microsoft.com/office/drawing/2010/main">
                      <a14:imgLayer r:embed="rId5">
                        <a14:imgEffect>
                          <a14:brightnessContrast contrast="20000"/>
                        </a14:imgEffect>
                        <a14:imgEffect>
                          <a14:sharpenSoften amount="25000"/>
                        </a14:imgEffect>
                      </a14:imgLayer>
                    </a14:imgProps>
                  </a:ext>
                </a:extLst>
              </a:blip>
              <a:srcRect/>
              <a:stretch>
                <a:fillRect/>
              </a:stretch>
            </a:blipFill>
            <a:ln w="12700">
              <a:solidFill>
                <a:srgbClr val="D9D9D9"/>
              </a:solidFill>
              <a:miter lim="800000"/>
            </a:ln>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2400">
                <a:solidFill>
                  <a:srgbClr val="FFFFFF"/>
                </a:solidFill>
                <a:sym typeface="微软雅黑" panose="020B0503020204020204" pitchFamily="34" charset="-122"/>
              </a:endParaRPr>
            </a:p>
          </p:txBody>
        </p:sp>
      </p:grpSp>
      <p:grpSp>
        <p:nvGrpSpPr>
          <p:cNvPr id="42" name="Group 15"/>
          <p:cNvGrpSpPr/>
          <p:nvPr/>
        </p:nvGrpSpPr>
        <p:grpSpPr bwMode="auto">
          <a:xfrm>
            <a:off x="2974326" y="3509435"/>
            <a:ext cx="1017983" cy="1020233"/>
            <a:chOff x="0" y="0"/>
            <a:chExt cx="763788" cy="763788"/>
          </a:xfrm>
        </p:grpSpPr>
        <p:sp>
          <p:nvSpPr>
            <p:cNvPr id="43" name="椭圆 12"/>
            <p:cNvSpPr>
              <a:spLocks noChangeArrowheads="1"/>
            </p:cNvSpPr>
            <p:nvPr/>
          </p:nvSpPr>
          <p:spPr bwMode="auto">
            <a:xfrm>
              <a:off x="0" y="0"/>
              <a:ext cx="763788" cy="763788"/>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2400">
                <a:solidFill>
                  <a:srgbClr val="FFFFFF"/>
                </a:solidFill>
                <a:sym typeface="微软雅黑" panose="020B0503020204020204" pitchFamily="34" charset="-122"/>
              </a:endParaRPr>
            </a:p>
          </p:txBody>
        </p:sp>
        <p:sp>
          <p:nvSpPr>
            <p:cNvPr id="44" name="椭圆 6"/>
            <p:cNvSpPr>
              <a:spLocks noChangeArrowheads="1"/>
            </p:cNvSpPr>
            <p:nvPr/>
          </p:nvSpPr>
          <p:spPr bwMode="auto">
            <a:xfrm>
              <a:off x="82987" y="82987"/>
              <a:ext cx="597814" cy="597814"/>
            </a:xfrm>
            <a:prstGeom prst="ellipse">
              <a:avLst/>
            </a:prstGeom>
            <a:solidFill>
              <a:schemeClr val="accent2"/>
            </a:solidFill>
            <a:ln w="38100">
              <a:solidFill>
                <a:schemeClr val="bg1"/>
              </a:solidFill>
              <a:miter lim="800000"/>
            </a:ln>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2400">
                <a:solidFill>
                  <a:srgbClr val="FFFFFF"/>
                </a:solidFill>
                <a:sym typeface="微软雅黑" panose="020B0503020204020204" pitchFamily="34" charset="-122"/>
              </a:endParaRPr>
            </a:p>
          </p:txBody>
        </p:sp>
        <p:pic>
          <p:nvPicPr>
            <p:cNvPr id="45" name="Picture 10" descr="C:\Users\Jonahs\Dropbox\Projects SCOTT\MEET Windows Azure\source\Background\tile-icon-network.png"/>
            <p:cNvPicPr>
              <a:picLocks noChangeAspect="1" noChangeArrowheads="1"/>
            </p:cNvPicPr>
            <p:nvPr/>
          </p:nvPicPr>
          <p:blipFill>
            <a:blip r:embed="rId6"/>
            <a:srcRect/>
            <a:stretch>
              <a:fillRect/>
            </a:stretch>
          </p:blipFill>
          <p:spPr bwMode="auto">
            <a:xfrm>
              <a:off x="223357" y="216863"/>
              <a:ext cx="324084" cy="3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6" name="Group 19"/>
          <p:cNvGrpSpPr/>
          <p:nvPr/>
        </p:nvGrpSpPr>
        <p:grpSpPr bwMode="auto">
          <a:xfrm>
            <a:off x="4644156" y="1672169"/>
            <a:ext cx="2744960" cy="2747433"/>
            <a:chOff x="0" y="0"/>
            <a:chExt cx="2059137" cy="2059137"/>
          </a:xfrm>
        </p:grpSpPr>
        <p:sp>
          <p:nvSpPr>
            <p:cNvPr id="47" name="椭圆 36"/>
            <p:cNvSpPr>
              <a:spLocks noChangeArrowheads="1"/>
            </p:cNvSpPr>
            <p:nvPr/>
          </p:nvSpPr>
          <p:spPr bwMode="auto">
            <a:xfrm>
              <a:off x="0" y="0"/>
              <a:ext cx="2059137" cy="2059137"/>
            </a:xfrm>
            <a:prstGeom prst="ellipse">
              <a:avLst/>
            </a:prstGeom>
            <a:solidFill>
              <a:srgbClr val="FFFFFF"/>
            </a:solidFill>
            <a:ln w="38100">
              <a:solidFill>
                <a:srgbClr val="909090"/>
              </a:solidFill>
              <a:miter lim="800000"/>
            </a:ln>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2400">
                <a:solidFill>
                  <a:srgbClr val="FFFFFF"/>
                </a:solidFill>
                <a:sym typeface="微软雅黑" panose="020B0503020204020204" pitchFamily="34" charset="-122"/>
              </a:endParaRPr>
            </a:p>
          </p:txBody>
        </p:sp>
        <p:sp>
          <p:nvSpPr>
            <p:cNvPr id="48" name="椭圆 37"/>
            <p:cNvSpPr>
              <a:spLocks noChangeArrowheads="1"/>
            </p:cNvSpPr>
            <p:nvPr/>
          </p:nvSpPr>
          <p:spPr bwMode="auto">
            <a:xfrm>
              <a:off x="83135" y="83135"/>
              <a:ext cx="1892867" cy="1892867"/>
            </a:xfrm>
            <a:prstGeom prst="ellipse">
              <a:avLst/>
            </a:prstGeom>
            <a:blipFill dpi="0" rotWithShape="1">
              <a:blip r:embed="rId7" cstate="print"/>
              <a:srcRect/>
              <a:stretch>
                <a:fillRect/>
              </a:stretch>
            </a:blipFill>
            <a:ln w="12700">
              <a:solidFill>
                <a:srgbClr val="D9D9D9"/>
              </a:solidFill>
              <a:miter lim="800000"/>
            </a:ln>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2400">
                <a:solidFill>
                  <a:srgbClr val="FFFFFF"/>
                </a:solidFill>
                <a:sym typeface="微软雅黑" panose="020B0503020204020204" pitchFamily="34" charset="-122"/>
              </a:endParaRPr>
            </a:p>
          </p:txBody>
        </p:sp>
      </p:grpSp>
      <p:grpSp>
        <p:nvGrpSpPr>
          <p:cNvPr id="49" name="Group 22"/>
          <p:cNvGrpSpPr/>
          <p:nvPr/>
        </p:nvGrpSpPr>
        <p:grpSpPr bwMode="auto">
          <a:xfrm>
            <a:off x="6506582" y="3509435"/>
            <a:ext cx="1020101" cy="1020233"/>
            <a:chOff x="0" y="0"/>
            <a:chExt cx="763788" cy="763788"/>
          </a:xfrm>
        </p:grpSpPr>
        <p:sp>
          <p:nvSpPr>
            <p:cNvPr id="50" name="椭圆 38"/>
            <p:cNvSpPr>
              <a:spLocks noChangeArrowheads="1"/>
            </p:cNvSpPr>
            <p:nvPr/>
          </p:nvSpPr>
          <p:spPr bwMode="auto">
            <a:xfrm>
              <a:off x="0" y="0"/>
              <a:ext cx="763788" cy="763788"/>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2400">
                <a:solidFill>
                  <a:srgbClr val="FFFFFF"/>
                </a:solidFill>
                <a:sym typeface="微软雅黑" panose="020B0503020204020204" pitchFamily="34" charset="-122"/>
              </a:endParaRPr>
            </a:p>
          </p:txBody>
        </p:sp>
        <p:sp>
          <p:nvSpPr>
            <p:cNvPr id="51" name="椭圆 39"/>
            <p:cNvSpPr>
              <a:spLocks noChangeArrowheads="1"/>
            </p:cNvSpPr>
            <p:nvPr/>
          </p:nvSpPr>
          <p:spPr bwMode="auto">
            <a:xfrm>
              <a:off x="82987" y="82987"/>
              <a:ext cx="597814" cy="597814"/>
            </a:xfrm>
            <a:prstGeom prst="ellipse">
              <a:avLst/>
            </a:prstGeom>
            <a:solidFill>
              <a:schemeClr val="accent1"/>
            </a:solidFill>
            <a:ln w="38100">
              <a:solidFill>
                <a:schemeClr val="bg1"/>
              </a:solidFill>
              <a:miter lim="800000"/>
            </a:ln>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2400">
                <a:solidFill>
                  <a:srgbClr val="FFFFFF"/>
                </a:solidFill>
                <a:sym typeface="微软雅黑" panose="020B0503020204020204" pitchFamily="34" charset="-122"/>
              </a:endParaRPr>
            </a:p>
          </p:txBody>
        </p:sp>
        <p:pic>
          <p:nvPicPr>
            <p:cNvPr id="52" name="Picture 9"/>
            <p:cNvPicPr>
              <a:picLocks noChangeAspect="1" noChangeArrowheads="1"/>
            </p:cNvPicPr>
            <p:nvPr/>
          </p:nvPicPr>
          <p:blipFill>
            <a:blip r:embed="rId8" cstate="print"/>
            <a:srcRect/>
            <a:stretch>
              <a:fillRect/>
            </a:stretch>
          </p:blipFill>
          <p:spPr bwMode="auto">
            <a:xfrm>
              <a:off x="151593" y="165667"/>
              <a:ext cx="461317"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3" name="矩形 50"/>
          <p:cNvSpPr>
            <a:spLocks noChangeArrowheads="1"/>
          </p:cNvSpPr>
          <p:nvPr/>
        </p:nvSpPr>
        <p:spPr bwMode="auto">
          <a:xfrm>
            <a:off x="1001849" y="4703234"/>
            <a:ext cx="3098395" cy="415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8" tIns="60954" rIns="121908" bIns="60954">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r>
              <a:rPr lang="zh-CN" altLang="en-US" sz="1900" b="1" dirty="0"/>
              <a:t>添加主题</a:t>
            </a:r>
            <a:endParaRPr lang="zh-CN" altLang="en-US" sz="1900" b="1" dirty="0"/>
          </a:p>
        </p:txBody>
      </p:sp>
      <p:sp>
        <p:nvSpPr>
          <p:cNvPr id="54" name="矩形 17"/>
          <p:cNvSpPr>
            <a:spLocks noChangeArrowheads="1"/>
          </p:cNvSpPr>
          <p:nvPr/>
        </p:nvSpPr>
        <p:spPr bwMode="auto">
          <a:xfrm>
            <a:off x="1109785" y="5086322"/>
            <a:ext cx="2882523" cy="954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8" tIns="60954" rIns="121908" bIns="60954">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lnSpc>
                <a:spcPct val="120000"/>
              </a:lnSpc>
              <a:spcBef>
                <a:spcPct val="0"/>
              </a:spcBef>
              <a:buFont typeface="Arial" panose="020B0604020202020204" pitchFamily="34" charset="0"/>
              <a:buNone/>
            </a:pPr>
            <a:r>
              <a:rPr lang="zh-CN" altLang="en-US" sz="1500" dirty="0">
                <a:solidFill>
                  <a:schemeClr val="tx1">
                    <a:lumMod val="65000"/>
                    <a:lumOff val="35000"/>
                  </a:schemeClr>
                </a:solidFill>
                <a:sym typeface="微软雅黑" panose="020B0503020204020204" pitchFamily="34" charset="-122"/>
              </a:rPr>
              <a:t>在此录入上述图表的综合分析说明，在此录入上述图表的综合分析说明。</a:t>
            </a:r>
            <a:endParaRPr lang="zh-CN" altLang="en-US" sz="1500" dirty="0">
              <a:solidFill>
                <a:schemeClr val="tx1">
                  <a:lumMod val="65000"/>
                  <a:lumOff val="35000"/>
                </a:schemeClr>
              </a:solidFill>
              <a:sym typeface="微软雅黑" panose="020B0503020204020204" pitchFamily="34" charset="-122"/>
            </a:endParaRPr>
          </a:p>
        </p:txBody>
      </p:sp>
      <p:sp>
        <p:nvSpPr>
          <p:cNvPr id="55" name="矩形 59"/>
          <p:cNvSpPr>
            <a:spLocks noChangeArrowheads="1"/>
          </p:cNvSpPr>
          <p:nvPr/>
        </p:nvSpPr>
        <p:spPr bwMode="auto">
          <a:xfrm>
            <a:off x="4534106" y="4703234"/>
            <a:ext cx="3098395" cy="415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8" tIns="60954" rIns="121908" bIns="60954">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r>
              <a:rPr lang="zh-CN" altLang="en-US" sz="1900" b="1" dirty="0">
                <a:solidFill>
                  <a:srgbClr val="282828"/>
                </a:solidFill>
                <a:sym typeface="微软雅黑" panose="020B0503020204020204" pitchFamily="34" charset="-122"/>
              </a:rPr>
              <a:t>添加主题</a:t>
            </a:r>
            <a:endParaRPr lang="zh-CN" altLang="en-US" sz="2700" dirty="0">
              <a:latin typeface="Arial" panose="020B0604020202020204" pitchFamily="34" charset="0"/>
              <a:ea typeface="宋体" panose="02010600030101010101" pitchFamily="2" charset="-122"/>
            </a:endParaRPr>
          </a:p>
        </p:txBody>
      </p:sp>
      <p:sp>
        <p:nvSpPr>
          <p:cNvPr id="56" name="矩形 60"/>
          <p:cNvSpPr>
            <a:spLocks noChangeArrowheads="1"/>
          </p:cNvSpPr>
          <p:nvPr/>
        </p:nvSpPr>
        <p:spPr bwMode="auto">
          <a:xfrm>
            <a:off x="4642042" y="5086322"/>
            <a:ext cx="2882523" cy="954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8" tIns="60954" rIns="121908" bIns="60954">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lnSpc>
                <a:spcPct val="120000"/>
              </a:lnSpc>
              <a:spcBef>
                <a:spcPct val="0"/>
              </a:spcBef>
              <a:buFont typeface="Arial" panose="020B0604020202020204" pitchFamily="34" charset="0"/>
              <a:buNone/>
            </a:pPr>
            <a:r>
              <a:rPr lang="zh-CN" altLang="en-US" sz="1500" dirty="0">
                <a:solidFill>
                  <a:schemeClr val="tx1">
                    <a:lumMod val="65000"/>
                    <a:lumOff val="35000"/>
                  </a:schemeClr>
                </a:solidFill>
                <a:sym typeface="微软雅黑" panose="020B0503020204020204" pitchFamily="34" charset="-122"/>
              </a:rPr>
              <a:t>在此录入上述图表的综合分析说明，在此录入上述图表的综合分析说明。</a:t>
            </a:r>
            <a:endParaRPr lang="zh-CN" altLang="en-US" sz="1500" dirty="0">
              <a:solidFill>
                <a:schemeClr val="tx1">
                  <a:lumMod val="65000"/>
                  <a:lumOff val="35000"/>
                </a:schemeClr>
              </a:solidFill>
              <a:sym typeface="微软雅黑" panose="020B0503020204020204" pitchFamily="34" charset="-122"/>
            </a:endParaRPr>
          </a:p>
        </p:txBody>
      </p:sp>
      <p:sp>
        <p:nvSpPr>
          <p:cNvPr id="57" name="矩形 62"/>
          <p:cNvSpPr>
            <a:spLocks noChangeArrowheads="1"/>
          </p:cNvSpPr>
          <p:nvPr/>
        </p:nvSpPr>
        <p:spPr bwMode="auto">
          <a:xfrm>
            <a:off x="8068479" y="4703234"/>
            <a:ext cx="3098395" cy="415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8" tIns="60954" rIns="121908" bIns="60954">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r>
              <a:rPr lang="zh-CN" altLang="en-US" sz="1900" b="1" dirty="0">
                <a:solidFill>
                  <a:srgbClr val="282828"/>
                </a:solidFill>
                <a:sym typeface="微软雅黑" panose="020B0503020204020204" pitchFamily="34" charset="-122"/>
              </a:rPr>
              <a:t>添加主题</a:t>
            </a:r>
            <a:endParaRPr lang="zh-CN" altLang="en-US" sz="2700" dirty="0">
              <a:latin typeface="Arial" panose="020B0604020202020204" pitchFamily="34" charset="0"/>
              <a:ea typeface="宋体" panose="02010600030101010101" pitchFamily="2" charset="-122"/>
            </a:endParaRPr>
          </a:p>
        </p:txBody>
      </p:sp>
      <p:sp>
        <p:nvSpPr>
          <p:cNvPr id="58" name="矩形 63"/>
          <p:cNvSpPr>
            <a:spLocks noChangeArrowheads="1"/>
          </p:cNvSpPr>
          <p:nvPr/>
        </p:nvSpPr>
        <p:spPr bwMode="auto">
          <a:xfrm>
            <a:off x="8176415" y="5086322"/>
            <a:ext cx="2882523" cy="954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8" tIns="60954" rIns="121908" bIns="60954">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lnSpc>
                <a:spcPct val="120000"/>
              </a:lnSpc>
              <a:spcBef>
                <a:spcPct val="0"/>
              </a:spcBef>
              <a:buFont typeface="Arial" panose="020B0604020202020204" pitchFamily="34" charset="0"/>
              <a:buNone/>
            </a:pPr>
            <a:r>
              <a:rPr lang="zh-CN" altLang="en-US" sz="1500" dirty="0">
                <a:solidFill>
                  <a:schemeClr val="tx1">
                    <a:lumMod val="65000"/>
                    <a:lumOff val="35000"/>
                  </a:schemeClr>
                </a:solidFill>
                <a:sym typeface="微软雅黑" panose="020B0503020204020204" pitchFamily="34" charset="-122"/>
              </a:rPr>
              <a:t>在此录入上述图表的综合分析说明，在此录入上述图表的综合分析说明。</a:t>
            </a:r>
            <a:endParaRPr lang="zh-CN" altLang="en-US" sz="1500" dirty="0">
              <a:solidFill>
                <a:schemeClr val="tx1">
                  <a:lumMod val="65000"/>
                  <a:lumOff val="35000"/>
                </a:schemeClr>
              </a:solidFill>
              <a:sym typeface="微软雅黑" panose="020B0503020204020204" pitchFamily="34" charset="-122"/>
            </a:endParaRPr>
          </a:p>
        </p:txBody>
      </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1500" fill="hold"/>
                                        <p:tgtEl>
                                          <p:spTgt spid="39"/>
                                        </p:tgtEl>
                                        <p:attrNameLst>
                                          <p:attrName>ppt_w</p:attrName>
                                        </p:attrNameLst>
                                      </p:cBhvr>
                                      <p:tavLst>
                                        <p:tav tm="0">
                                          <p:val>
                                            <p:fltVal val="0"/>
                                          </p:val>
                                        </p:tav>
                                        <p:tav tm="100000">
                                          <p:val>
                                            <p:strVal val="#ppt_w"/>
                                          </p:val>
                                        </p:tav>
                                      </p:tavLst>
                                    </p:anim>
                                    <p:anim calcmode="lin" valueType="num">
                                      <p:cBhvr>
                                        <p:cTn id="8" dur="1500" fill="hold"/>
                                        <p:tgtEl>
                                          <p:spTgt spid="39"/>
                                        </p:tgtEl>
                                        <p:attrNameLst>
                                          <p:attrName>ppt_h</p:attrName>
                                        </p:attrNameLst>
                                      </p:cBhvr>
                                      <p:tavLst>
                                        <p:tav tm="0">
                                          <p:val>
                                            <p:fltVal val="0"/>
                                          </p:val>
                                        </p:tav>
                                        <p:tav tm="100000">
                                          <p:val>
                                            <p:strVal val="#ppt_h"/>
                                          </p:val>
                                        </p:tav>
                                      </p:tavLst>
                                    </p:anim>
                                    <p:anim calcmode="lin" valueType="num">
                                      <p:cBhvr>
                                        <p:cTn id="9" dur="1500" fill="hold"/>
                                        <p:tgtEl>
                                          <p:spTgt spid="39"/>
                                        </p:tgtEl>
                                        <p:attrNameLst>
                                          <p:attrName>style.rotation</p:attrName>
                                        </p:attrNameLst>
                                      </p:cBhvr>
                                      <p:tavLst>
                                        <p:tav tm="0">
                                          <p:val>
                                            <p:fltVal val="360"/>
                                          </p:val>
                                        </p:tav>
                                        <p:tav tm="100000">
                                          <p:val>
                                            <p:fltVal val="0"/>
                                          </p:val>
                                        </p:tav>
                                      </p:tavLst>
                                    </p:anim>
                                    <p:animEffect transition="in" filter="fade">
                                      <p:cBhvr>
                                        <p:cTn id="10" dur="1500"/>
                                        <p:tgtEl>
                                          <p:spTgt spid="39"/>
                                        </p:tgtEl>
                                      </p:cBhvr>
                                    </p:animEffect>
                                  </p:childTnLst>
                                </p:cTn>
                              </p:par>
                            </p:childTnLst>
                          </p:cTn>
                        </p:par>
                        <p:par>
                          <p:cTn id="11" fill="hold">
                            <p:stCondLst>
                              <p:cond delay="1500"/>
                            </p:stCondLst>
                            <p:childTnLst>
                              <p:par>
                                <p:cTn id="12" presetID="10" presetClass="entr" presetSubtype="0" fill="hold" nodeType="afterEffect">
                                  <p:stCondLst>
                                    <p:cond delay="0"/>
                                  </p:stCondLst>
                                  <p:childTnLst>
                                    <p:set>
                                      <p:cBhvr>
                                        <p:cTn id="13" dur="1" fill="hold">
                                          <p:stCondLst>
                                            <p:cond delay="0"/>
                                          </p:stCondLst>
                                        </p:cTn>
                                        <p:tgtEl>
                                          <p:spTgt spid="42"/>
                                        </p:tgtEl>
                                        <p:attrNameLst>
                                          <p:attrName>style.visibility</p:attrName>
                                        </p:attrNameLst>
                                      </p:cBhvr>
                                      <p:to>
                                        <p:strVal val="visible"/>
                                      </p:to>
                                    </p:set>
                                    <p:animEffect transition="in" filter="fade">
                                      <p:cBhvr>
                                        <p:cTn id="14" dur="500"/>
                                        <p:tgtEl>
                                          <p:spTgt spid="42"/>
                                        </p:tgtEl>
                                      </p:cBhvr>
                                    </p:animEffect>
                                  </p:childTnLst>
                                </p:cTn>
                              </p:par>
                            </p:childTnLst>
                          </p:cTn>
                        </p:par>
                        <p:par>
                          <p:cTn id="15" fill="hold">
                            <p:stCondLst>
                              <p:cond delay="2000"/>
                            </p:stCondLst>
                            <p:childTnLst>
                              <p:par>
                                <p:cTn id="16" presetID="42" presetClass="entr" presetSubtype="0" fill="hold" grpId="0" nodeType="after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fade">
                                      <p:cBhvr>
                                        <p:cTn id="18" dur="750"/>
                                        <p:tgtEl>
                                          <p:spTgt spid="53"/>
                                        </p:tgtEl>
                                      </p:cBhvr>
                                    </p:animEffect>
                                    <p:anim calcmode="lin" valueType="num">
                                      <p:cBhvr>
                                        <p:cTn id="19" dur="750" fill="hold"/>
                                        <p:tgtEl>
                                          <p:spTgt spid="53"/>
                                        </p:tgtEl>
                                        <p:attrNameLst>
                                          <p:attrName>ppt_x</p:attrName>
                                        </p:attrNameLst>
                                      </p:cBhvr>
                                      <p:tavLst>
                                        <p:tav tm="0">
                                          <p:val>
                                            <p:strVal val="#ppt_x"/>
                                          </p:val>
                                        </p:tav>
                                        <p:tav tm="100000">
                                          <p:val>
                                            <p:strVal val="#ppt_x"/>
                                          </p:val>
                                        </p:tav>
                                      </p:tavLst>
                                    </p:anim>
                                    <p:anim calcmode="lin" valueType="num">
                                      <p:cBhvr>
                                        <p:cTn id="20" dur="750" fill="hold"/>
                                        <p:tgtEl>
                                          <p:spTgt spid="53"/>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fade">
                                      <p:cBhvr>
                                        <p:cTn id="23" dur="750"/>
                                        <p:tgtEl>
                                          <p:spTgt spid="54"/>
                                        </p:tgtEl>
                                      </p:cBhvr>
                                    </p:animEffect>
                                    <p:anim calcmode="lin" valueType="num">
                                      <p:cBhvr>
                                        <p:cTn id="24" dur="750" fill="hold"/>
                                        <p:tgtEl>
                                          <p:spTgt spid="54"/>
                                        </p:tgtEl>
                                        <p:attrNameLst>
                                          <p:attrName>ppt_x</p:attrName>
                                        </p:attrNameLst>
                                      </p:cBhvr>
                                      <p:tavLst>
                                        <p:tav tm="0">
                                          <p:val>
                                            <p:strVal val="#ppt_x"/>
                                          </p:val>
                                        </p:tav>
                                        <p:tav tm="100000">
                                          <p:val>
                                            <p:strVal val="#ppt_x"/>
                                          </p:val>
                                        </p:tav>
                                      </p:tavLst>
                                    </p:anim>
                                    <p:anim calcmode="lin" valueType="num">
                                      <p:cBhvr>
                                        <p:cTn id="25" dur="750" fill="hold"/>
                                        <p:tgtEl>
                                          <p:spTgt spid="54"/>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49" presetClass="entr" presetSubtype="0" decel="100000" fill="hold" nodeType="afterEffect">
                                  <p:stCondLst>
                                    <p:cond delay="0"/>
                                  </p:stCondLst>
                                  <p:childTnLst>
                                    <p:set>
                                      <p:cBhvr>
                                        <p:cTn id="28" dur="1" fill="hold">
                                          <p:stCondLst>
                                            <p:cond delay="0"/>
                                          </p:stCondLst>
                                        </p:cTn>
                                        <p:tgtEl>
                                          <p:spTgt spid="46"/>
                                        </p:tgtEl>
                                        <p:attrNameLst>
                                          <p:attrName>style.visibility</p:attrName>
                                        </p:attrNameLst>
                                      </p:cBhvr>
                                      <p:to>
                                        <p:strVal val="visible"/>
                                      </p:to>
                                    </p:set>
                                    <p:anim calcmode="lin" valueType="num">
                                      <p:cBhvr>
                                        <p:cTn id="29" dur="1500" fill="hold"/>
                                        <p:tgtEl>
                                          <p:spTgt spid="46"/>
                                        </p:tgtEl>
                                        <p:attrNameLst>
                                          <p:attrName>ppt_w</p:attrName>
                                        </p:attrNameLst>
                                      </p:cBhvr>
                                      <p:tavLst>
                                        <p:tav tm="0">
                                          <p:val>
                                            <p:fltVal val="0"/>
                                          </p:val>
                                        </p:tav>
                                        <p:tav tm="100000">
                                          <p:val>
                                            <p:strVal val="#ppt_w"/>
                                          </p:val>
                                        </p:tav>
                                      </p:tavLst>
                                    </p:anim>
                                    <p:anim calcmode="lin" valueType="num">
                                      <p:cBhvr>
                                        <p:cTn id="30" dur="1500" fill="hold"/>
                                        <p:tgtEl>
                                          <p:spTgt spid="46"/>
                                        </p:tgtEl>
                                        <p:attrNameLst>
                                          <p:attrName>ppt_h</p:attrName>
                                        </p:attrNameLst>
                                      </p:cBhvr>
                                      <p:tavLst>
                                        <p:tav tm="0">
                                          <p:val>
                                            <p:fltVal val="0"/>
                                          </p:val>
                                        </p:tav>
                                        <p:tav tm="100000">
                                          <p:val>
                                            <p:strVal val="#ppt_h"/>
                                          </p:val>
                                        </p:tav>
                                      </p:tavLst>
                                    </p:anim>
                                    <p:anim calcmode="lin" valueType="num">
                                      <p:cBhvr>
                                        <p:cTn id="31" dur="1500" fill="hold"/>
                                        <p:tgtEl>
                                          <p:spTgt spid="46"/>
                                        </p:tgtEl>
                                        <p:attrNameLst>
                                          <p:attrName>style.rotation</p:attrName>
                                        </p:attrNameLst>
                                      </p:cBhvr>
                                      <p:tavLst>
                                        <p:tav tm="0">
                                          <p:val>
                                            <p:fltVal val="360"/>
                                          </p:val>
                                        </p:tav>
                                        <p:tav tm="100000">
                                          <p:val>
                                            <p:fltVal val="0"/>
                                          </p:val>
                                        </p:tav>
                                      </p:tavLst>
                                    </p:anim>
                                    <p:animEffect transition="in" filter="fade">
                                      <p:cBhvr>
                                        <p:cTn id="32" dur="1500"/>
                                        <p:tgtEl>
                                          <p:spTgt spid="46"/>
                                        </p:tgtEl>
                                      </p:cBhvr>
                                    </p:animEffect>
                                  </p:childTnLst>
                                </p:cTn>
                              </p:par>
                            </p:childTnLst>
                          </p:cTn>
                        </p:par>
                        <p:par>
                          <p:cTn id="33" fill="hold">
                            <p:stCondLst>
                              <p:cond delay="4500"/>
                            </p:stCondLst>
                            <p:childTnLst>
                              <p:par>
                                <p:cTn id="34" presetID="10" presetClass="entr" presetSubtype="0" fill="hold" nodeType="afterEffect">
                                  <p:stCondLst>
                                    <p:cond delay="0"/>
                                  </p:stCondLst>
                                  <p:childTnLst>
                                    <p:set>
                                      <p:cBhvr>
                                        <p:cTn id="35" dur="1" fill="hold">
                                          <p:stCondLst>
                                            <p:cond delay="0"/>
                                          </p:stCondLst>
                                        </p:cTn>
                                        <p:tgtEl>
                                          <p:spTgt spid="49"/>
                                        </p:tgtEl>
                                        <p:attrNameLst>
                                          <p:attrName>style.visibility</p:attrName>
                                        </p:attrNameLst>
                                      </p:cBhvr>
                                      <p:to>
                                        <p:strVal val="visible"/>
                                      </p:to>
                                    </p:set>
                                    <p:animEffect transition="in" filter="fade">
                                      <p:cBhvr>
                                        <p:cTn id="36" dur="500"/>
                                        <p:tgtEl>
                                          <p:spTgt spid="49"/>
                                        </p:tgtEl>
                                      </p:cBhvr>
                                    </p:animEffect>
                                  </p:childTnLst>
                                </p:cTn>
                              </p:par>
                            </p:childTnLst>
                          </p:cTn>
                        </p:par>
                        <p:par>
                          <p:cTn id="37" fill="hold">
                            <p:stCondLst>
                              <p:cond delay="5000"/>
                            </p:stCondLst>
                            <p:childTnLst>
                              <p:par>
                                <p:cTn id="38" presetID="42" presetClass="entr" presetSubtype="0" fill="hold" grpId="0" nodeType="afterEffect">
                                  <p:stCondLst>
                                    <p:cond delay="0"/>
                                  </p:stCondLst>
                                  <p:childTnLst>
                                    <p:set>
                                      <p:cBhvr>
                                        <p:cTn id="39" dur="1" fill="hold">
                                          <p:stCondLst>
                                            <p:cond delay="0"/>
                                          </p:stCondLst>
                                        </p:cTn>
                                        <p:tgtEl>
                                          <p:spTgt spid="55"/>
                                        </p:tgtEl>
                                        <p:attrNameLst>
                                          <p:attrName>style.visibility</p:attrName>
                                        </p:attrNameLst>
                                      </p:cBhvr>
                                      <p:to>
                                        <p:strVal val="visible"/>
                                      </p:to>
                                    </p:set>
                                    <p:animEffect transition="in" filter="fade">
                                      <p:cBhvr>
                                        <p:cTn id="40" dur="750"/>
                                        <p:tgtEl>
                                          <p:spTgt spid="55"/>
                                        </p:tgtEl>
                                      </p:cBhvr>
                                    </p:animEffect>
                                    <p:anim calcmode="lin" valueType="num">
                                      <p:cBhvr>
                                        <p:cTn id="41" dur="750" fill="hold"/>
                                        <p:tgtEl>
                                          <p:spTgt spid="55"/>
                                        </p:tgtEl>
                                        <p:attrNameLst>
                                          <p:attrName>ppt_x</p:attrName>
                                        </p:attrNameLst>
                                      </p:cBhvr>
                                      <p:tavLst>
                                        <p:tav tm="0">
                                          <p:val>
                                            <p:strVal val="#ppt_x"/>
                                          </p:val>
                                        </p:tav>
                                        <p:tav tm="100000">
                                          <p:val>
                                            <p:strVal val="#ppt_x"/>
                                          </p:val>
                                        </p:tav>
                                      </p:tavLst>
                                    </p:anim>
                                    <p:anim calcmode="lin" valueType="num">
                                      <p:cBhvr>
                                        <p:cTn id="42" dur="750" fill="hold"/>
                                        <p:tgtEl>
                                          <p:spTgt spid="55"/>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56"/>
                                        </p:tgtEl>
                                        <p:attrNameLst>
                                          <p:attrName>style.visibility</p:attrName>
                                        </p:attrNameLst>
                                      </p:cBhvr>
                                      <p:to>
                                        <p:strVal val="visible"/>
                                      </p:to>
                                    </p:set>
                                    <p:animEffect transition="in" filter="fade">
                                      <p:cBhvr>
                                        <p:cTn id="45" dur="750"/>
                                        <p:tgtEl>
                                          <p:spTgt spid="56"/>
                                        </p:tgtEl>
                                      </p:cBhvr>
                                    </p:animEffect>
                                    <p:anim calcmode="lin" valueType="num">
                                      <p:cBhvr>
                                        <p:cTn id="46" dur="750" fill="hold"/>
                                        <p:tgtEl>
                                          <p:spTgt spid="56"/>
                                        </p:tgtEl>
                                        <p:attrNameLst>
                                          <p:attrName>ppt_x</p:attrName>
                                        </p:attrNameLst>
                                      </p:cBhvr>
                                      <p:tavLst>
                                        <p:tav tm="0">
                                          <p:val>
                                            <p:strVal val="#ppt_x"/>
                                          </p:val>
                                        </p:tav>
                                        <p:tav tm="100000">
                                          <p:val>
                                            <p:strVal val="#ppt_x"/>
                                          </p:val>
                                        </p:tav>
                                      </p:tavLst>
                                    </p:anim>
                                    <p:anim calcmode="lin" valueType="num">
                                      <p:cBhvr>
                                        <p:cTn id="47" dur="750" fill="hold"/>
                                        <p:tgtEl>
                                          <p:spTgt spid="56"/>
                                        </p:tgtEl>
                                        <p:attrNameLst>
                                          <p:attrName>ppt_y</p:attrName>
                                        </p:attrNameLst>
                                      </p:cBhvr>
                                      <p:tavLst>
                                        <p:tav tm="0">
                                          <p:val>
                                            <p:strVal val="#ppt_y+.1"/>
                                          </p:val>
                                        </p:tav>
                                        <p:tav tm="100000">
                                          <p:val>
                                            <p:strVal val="#ppt_y"/>
                                          </p:val>
                                        </p:tav>
                                      </p:tavLst>
                                    </p:anim>
                                  </p:childTnLst>
                                </p:cTn>
                              </p:par>
                            </p:childTnLst>
                          </p:cTn>
                        </p:par>
                        <p:par>
                          <p:cTn id="48" fill="hold">
                            <p:stCondLst>
                              <p:cond delay="6000"/>
                            </p:stCondLst>
                            <p:childTnLst>
                              <p:par>
                                <p:cTn id="49" presetID="49" presetClass="entr" presetSubtype="0" decel="100000" fill="hold" nodeType="afterEffect">
                                  <p:stCondLst>
                                    <p:cond delay="0"/>
                                  </p:stCondLst>
                                  <p:childTnLst>
                                    <p:set>
                                      <p:cBhvr>
                                        <p:cTn id="50" dur="1" fill="hold">
                                          <p:stCondLst>
                                            <p:cond delay="0"/>
                                          </p:stCondLst>
                                        </p:cTn>
                                        <p:tgtEl>
                                          <p:spTgt spid="31"/>
                                        </p:tgtEl>
                                        <p:attrNameLst>
                                          <p:attrName>style.visibility</p:attrName>
                                        </p:attrNameLst>
                                      </p:cBhvr>
                                      <p:to>
                                        <p:strVal val="visible"/>
                                      </p:to>
                                    </p:set>
                                    <p:anim calcmode="lin" valueType="num">
                                      <p:cBhvr>
                                        <p:cTn id="51" dur="1500" fill="hold"/>
                                        <p:tgtEl>
                                          <p:spTgt spid="31"/>
                                        </p:tgtEl>
                                        <p:attrNameLst>
                                          <p:attrName>ppt_w</p:attrName>
                                        </p:attrNameLst>
                                      </p:cBhvr>
                                      <p:tavLst>
                                        <p:tav tm="0">
                                          <p:val>
                                            <p:fltVal val="0"/>
                                          </p:val>
                                        </p:tav>
                                        <p:tav tm="100000">
                                          <p:val>
                                            <p:strVal val="#ppt_w"/>
                                          </p:val>
                                        </p:tav>
                                      </p:tavLst>
                                    </p:anim>
                                    <p:anim calcmode="lin" valueType="num">
                                      <p:cBhvr>
                                        <p:cTn id="52" dur="1500" fill="hold"/>
                                        <p:tgtEl>
                                          <p:spTgt spid="31"/>
                                        </p:tgtEl>
                                        <p:attrNameLst>
                                          <p:attrName>ppt_h</p:attrName>
                                        </p:attrNameLst>
                                      </p:cBhvr>
                                      <p:tavLst>
                                        <p:tav tm="0">
                                          <p:val>
                                            <p:fltVal val="0"/>
                                          </p:val>
                                        </p:tav>
                                        <p:tav tm="100000">
                                          <p:val>
                                            <p:strVal val="#ppt_h"/>
                                          </p:val>
                                        </p:tav>
                                      </p:tavLst>
                                    </p:anim>
                                    <p:anim calcmode="lin" valueType="num">
                                      <p:cBhvr>
                                        <p:cTn id="53" dur="1500" fill="hold"/>
                                        <p:tgtEl>
                                          <p:spTgt spid="31"/>
                                        </p:tgtEl>
                                        <p:attrNameLst>
                                          <p:attrName>style.rotation</p:attrName>
                                        </p:attrNameLst>
                                      </p:cBhvr>
                                      <p:tavLst>
                                        <p:tav tm="0">
                                          <p:val>
                                            <p:fltVal val="360"/>
                                          </p:val>
                                        </p:tav>
                                        <p:tav tm="100000">
                                          <p:val>
                                            <p:fltVal val="0"/>
                                          </p:val>
                                        </p:tav>
                                      </p:tavLst>
                                    </p:anim>
                                    <p:animEffect transition="in" filter="fade">
                                      <p:cBhvr>
                                        <p:cTn id="54" dur="1500"/>
                                        <p:tgtEl>
                                          <p:spTgt spid="31"/>
                                        </p:tgtEl>
                                      </p:cBhvr>
                                    </p:animEffect>
                                  </p:childTnLst>
                                </p:cTn>
                              </p:par>
                            </p:childTnLst>
                          </p:cTn>
                        </p:par>
                        <p:par>
                          <p:cTn id="55" fill="hold">
                            <p:stCondLst>
                              <p:cond delay="7500"/>
                            </p:stCondLst>
                            <p:childTnLst>
                              <p:par>
                                <p:cTn id="56" presetID="10" presetClass="entr" presetSubtype="0" fill="hold" nodeType="after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fade">
                                      <p:cBhvr>
                                        <p:cTn id="58" dur="500"/>
                                        <p:tgtEl>
                                          <p:spTgt spid="34"/>
                                        </p:tgtEl>
                                      </p:cBhvr>
                                    </p:animEffect>
                                  </p:childTnLst>
                                </p:cTn>
                              </p:par>
                            </p:childTnLst>
                          </p:cTn>
                        </p:par>
                        <p:par>
                          <p:cTn id="59" fill="hold">
                            <p:stCondLst>
                              <p:cond delay="8000"/>
                            </p:stCondLst>
                            <p:childTnLst>
                              <p:par>
                                <p:cTn id="60" presetID="42" presetClass="entr" presetSubtype="0" fill="hold" grpId="0" nodeType="afterEffect">
                                  <p:stCondLst>
                                    <p:cond delay="0"/>
                                  </p:stCondLst>
                                  <p:childTnLst>
                                    <p:set>
                                      <p:cBhvr>
                                        <p:cTn id="61" dur="1" fill="hold">
                                          <p:stCondLst>
                                            <p:cond delay="0"/>
                                          </p:stCondLst>
                                        </p:cTn>
                                        <p:tgtEl>
                                          <p:spTgt spid="57"/>
                                        </p:tgtEl>
                                        <p:attrNameLst>
                                          <p:attrName>style.visibility</p:attrName>
                                        </p:attrNameLst>
                                      </p:cBhvr>
                                      <p:to>
                                        <p:strVal val="visible"/>
                                      </p:to>
                                    </p:set>
                                    <p:animEffect transition="in" filter="fade">
                                      <p:cBhvr>
                                        <p:cTn id="62" dur="750"/>
                                        <p:tgtEl>
                                          <p:spTgt spid="57"/>
                                        </p:tgtEl>
                                      </p:cBhvr>
                                    </p:animEffect>
                                    <p:anim calcmode="lin" valueType="num">
                                      <p:cBhvr>
                                        <p:cTn id="63" dur="750" fill="hold"/>
                                        <p:tgtEl>
                                          <p:spTgt spid="57"/>
                                        </p:tgtEl>
                                        <p:attrNameLst>
                                          <p:attrName>ppt_x</p:attrName>
                                        </p:attrNameLst>
                                      </p:cBhvr>
                                      <p:tavLst>
                                        <p:tav tm="0">
                                          <p:val>
                                            <p:strVal val="#ppt_x"/>
                                          </p:val>
                                        </p:tav>
                                        <p:tav tm="100000">
                                          <p:val>
                                            <p:strVal val="#ppt_x"/>
                                          </p:val>
                                        </p:tav>
                                      </p:tavLst>
                                    </p:anim>
                                    <p:anim calcmode="lin" valueType="num">
                                      <p:cBhvr>
                                        <p:cTn id="64" dur="750" fill="hold"/>
                                        <p:tgtEl>
                                          <p:spTgt spid="57"/>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58"/>
                                        </p:tgtEl>
                                        <p:attrNameLst>
                                          <p:attrName>style.visibility</p:attrName>
                                        </p:attrNameLst>
                                      </p:cBhvr>
                                      <p:to>
                                        <p:strVal val="visible"/>
                                      </p:to>
                                    </p:set>
                                    <p:animEffect transition="in" filter="fade">
                                      <p:cBhvr>
                                        <p:cTn id="67" dur="750"/>
                                        <p:tgtEl>
                                          <p:spTgt spid="58"/>
                                        </p:tgtEl>
                                      </p:cBhvr>
                                    </p:animEffect>
                                    <p:anim calcmode="lin" valueType="num">
                                      <p:cBhvr>
                                        <p:cTn id="68" dur="750" fill="hold"/>
                                        <p:tgtEl>
                                          <p:spTgt spid="58"/>
                                        </p:tgtEl>
                                        <p:attrNameLst>
                                          <p:attrName>ppt_x</p:attrName>
                                        </p:attrNameLst>
                                      </p:cBhvr>
                                      <p:tavLst>
                                        <p:tav tm="0">
                                          <p:val>
                                            <p:strVal val="#ppt_x"/>
                                          </p:val>
                                        </p:tav>
                                        <p:tav tm="100000">
                                          <p:val>
                                            <p:strVal val="#ppt_x"/>
                                          </p:val>
                                        </p:tav>
                                      </p:tavLst>
                                    </p:anim>
                                    <p:anim calcmode="lin" valueType="num">
                                      <p:cBhvr>
                                        <p:cTn id="69" dur="750" fill="hold"/>
                                        <p:tgtEl>
                                          <p:spTgt spid="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4" grpId="0"/>
      <p:bldP spid="55" grpId="0"/>
      <p:bldP spid="56" grpId="0"/>
      <p:bldP spid="57" grpId="0"/>
      <p:bldP spid="5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椭圆 4"/>
          <p:cNvSpPr/>
          <p:nvPr/>
        </p:nvSpPr>
        <p:spPr>
          <a:xfrm>
            <a:off x="6319988" y="1644554"/>
            <a:ext cx="1976203" cy="1976460"/>
          </a:xfrm>
          <a:custGeom>
            <a:avLst/>
            <a:gdLst/>
            <a:ahLst/>
            <a:cxnLst/>
            <a:rect l="l" t="t" r="r" b="b"/>
            <a:pathLst>
              <a:path w="1152128" h="1152128">
                <a:moveTo>
                  <a:pt x="576064" y="0"/>
                </a:moveTo>
                <a:lnTo>
                  <a:pt x="1152128" y="0"/>
                </a:lnTo>
                <a:lnTo>
                  <a:pt x="1152128" y="576064"/>
                </a:lnTo>
                <a:cubicBezTo>
                  <a:pt x="1152128" y="894215"/>
                  <a:pt x="894215" y="1152128"/>
                  <a:pt x="576064" y="1152128"/>
                </a:cubicBezTo>
                <a:cubicBezTo>
                  <a:pt x="257913" y="1152128"/>
                  <a:pt x="0" y="894215"/>
                  <a:pt x="0" y="576064"/>
                </a:cubicBezTo>
                <a:cubicBezTo>
                  <a:pt x="0" y="257913"/>
                  <a:pt x="257913" y="0"/>
                  <a:pt x="576064"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22" name="椭圆 4"/>
          <p:cNvSpPr/>
          <p:nvPr/>
        </p:nvSpPr>
        <p:spPr>
          <a:xfrm>
            <a:off x="8879833" y="1644554"/>
            <a:ext cx="1976203" cy="1976460"/>
          </a:xfrm>
          <a:custGeom>
            <a:avLst/>
            <a:gdLst/>
            <a:ahLst/>
            <a:cxnLst/>
            <a:rect l="l" t="t" r="r" b="b"/>
            <a:pathLst>
              <a:path w="1152128" h="1152128">
                <a:moveTo>
                  <a:pt x="576064" y="0"/>
                </a:moveTo>
                <a:lnTo>
                  <a:pt x="1152128" y="0"/>
                </a:lnTo>
                <a:lnTo>
                  <a:pt x="1152128" y="576064"/>
                </a:lnTo>
                <a:cubicBezTo>
                  <a:pt x="1152128" y="894215"/>
                  <a:pt x="894215" y="1152128"/>
                  <a:pt x="576064" y="1152128"/>
                </a:cubicBezTo>
                <a:cubicBezTo>
                  <a:pt x="257913" y="1152128"/>
                  <a:pt x="0" y="894215"/>
                  <a:pt x="0" y="576064"/>
                </a:cubicBezTo>
                <a:cubicBezTo>
                  <a:pt x="0" y="257913"/>
                  <a:pt x="257913" y="0"/>
                  <a:pt x="57606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25" name="椭圆 4"/>
          <p:cNvSpPr/>
          <p:nvPr/>
        </p:nvSpPr>
        <p:spPr>
          <a:xfrm>
            <a:off x="3760143" y="1644554"/>
            <a:ext cx="1976203" cy="1976460"/>
          </a:xfrm>
          <a:custGeom>
            <a:avLst/>
            <a:gdLst/>
            <a:ahLst/>
            <a:cxnLst/>
            <a:rect l="l" t="t" r="r" b="b"/>
            <a:pathLst>
              <a:path w="1152128" h="1152128">
                <a:moveTo>
                  <a:pt x="576064" y="0"/>
                </a:moveTo>
                <a:lnTo>
                  <a:pt x="1152128" y="0"/>
                </a:lnTo>
                <a:lnTo>
                  <a:pt x="1152128" y="576064"/>
                </a:lnTo>
                <a:cubicBezTo>
                  <a:pt x="1152128" y="894215"/>
                  <a:pt x="894215" y="1152128"/>
                  <a:pt x="576064" y="1152128"/>
                </a:cubicBezTo>
                <a:cubicBezTo>
                  <a:pt x="257913" y="1152128"/>
                  <a:pt x="0" y="894215"/>
                  <a:pt x="0" y="576064"/>
                </a:cubicBezTo>
                <a:cubicBezTo>
                  <a:pt x="0" y="257913"/>
                  <a:pt x="257913" y="0"/>
                  <a:pt x="576064"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28" name="椭圆 4"/>
          <p:cNvSpPr/>
          <p:nvPr/>
        </p:nvSpPr>
        <p:spPr>
          <a:xfrm>
            <a:off x="1200299" y="1644554"/>
            <a:ext cx="1976203" cy="1976460"/>
          </a:xfrm>
          <a:custGeom>
            <a:avLst/>
            <a:gdLst/>
            <a:ahLst/>
            <a:cxnLst/>
            <a:rect l="l" t="t" r="r" b="b"/>
            <a:pathLst>
              <a:path w="1152128" h="1152128">
                <a:moveTo>
                  <a:pt x="576064" y="0"/>
                </a:moveTo>
                <a:lnTo>
                  <a:pt x="1152128" y="0"/>
                </a:lnTo>
                <a:lnTo>
                  <a:pt x="1152128" y="576064"/>
                </a:lnTo>
                <a:cubicBezTo>
                  <a:pt x="1152128" y="894215"/>
                  <a:pt x="894215" y="1152128"/>
                  <a:pt x="576064" y="1152128"/>
                </a:cubicBezTo>
                <a:cubicBezTo>
                  <a:pt x="257913" y="1152128"/>
                  <a:pt x="0" y="894215"/>
                  <a:pt x="0" y="576064"/>
                </a:cubicBezTo>
                <a:cubicBezTo>
                  <a:pt x="0" y="257913"/>
                  <a:pt x="257913" y="0"/>
                  <a:pt x="576064"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31" name="矩形 49"/>
          <p:cNvSpPr>
            <a:spLocks noChangeArrowheads="1"/>
          </p:cNvSpPr>
          <p:nvPr/>
        </p:nvSpPr>
        <p:spPr bwMode="auto">
          <a:xfrm>
            <a:off x="1311175" y="4197054"/>
            <a:ext cx="1905000" cy="415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8" tIns="60954" rIns="121908" bIns="60954">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r>
              <a:rPr lang="zh-CN" altLang="en-US" sz="1900" b="1" dirty="0">
                <a:solidFill>
                  <a:srgbClr val="131313"/>
                </a:solidFill>
                <a:sym typeface="微软雅黑" panose="020B0503020204020204" pitchFamily="34" charset="-122"/>
              </a:rPr>
              <a:t>添加主题</a:t>
            </a:r>
            <a:endParaRPr lang="zh-CN" altLang="en-US" sz="2700" dirty="0">
              <a:latin typeface="Arial" panose="020B0604020202020204" pitchFamily="34" charset="0"/>
              <a:ea typeface="宋体" panose="02010600030101010101" pitchFamily="2" charset="-122"/>
            </a:endParaRPr>
          </a:p>
        </p:txBody>
      </p:sp>
      <p:sp>
        <p:nvSpPr>
          <p:cNvPr id="36" name="矩形 50"/>
          <p:cNvSpPr>
            <a:spLocks noChangeArrowheads="1"/>
          </p:cNvSpPr>
          <p:nvPr/>
        </p:nvSpPr>
        <p:spPr bwMode="auto">
          <a:xfrm>
            <a:off x="1311175" y="4584082"/>
            <a:ext cx="2096990" cy="1231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8" tIns="60954" rIns="121908" bIns="60954">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lnSpc>
                <a:spcPct val="120000"/>
              </a:lnSpc>
              <a:spcBef>
                <a:spcPct val="0"/>
              </a:spcBef>
              <a:buFont typeface="Arial" panose="020B0604020202020204" pitchFamily="34" charset="0"/>
              <a:buNone/>
            </a:pPr>
            <a:r>
              <a:rPr lang="zh-CN" altLang="en-US" sz="1500" dirty="0">
                <a:solidFill>
                  <a:schemeClr val="tx1">
                    <a:lumMod val="65000"/>
                    <a:lumOff val="35000"/>
                  </a:schemeClr>
                </a:solidFill>
                <a:sym typeface="微软雅黑" panose="020B0503020204020204" pitchFamily="34" charset="-122"/>
              </a:rPr>
              <a:t>在此录入上述图表的综合分析说明，在此录入上述图表的综合分析说明。</a:t>
            </a:r>
            <a:endParaRPr lang="zh-CN" altLang="en-US" sz="1500" dirty="0">
              <a:solidFill>
                <a:schemeClr val="tx1">
                  <a:lumMod val="65000"/>
                  <a:lumOff val="35000"/>
                </a:schemeClr>
              </a:solidFill>
              <a:sym typeface="微软雅黑" panose="020B0503020204020204" pitchFamily="34" charset="-122"/>
            </a:endParaRPr>
          </a:p>
        </p:txBody>
      </p:sp>
      <p:sp>
        <p:nvSpPr>
          <p:cNvPr id="37" name="矩形 49"/>
          <p:cNvSpPr>
            <a:spLocks noChangeArrowheads="1"/>
          </p:cNvSpPr>
          <p:nvPr/>
        </p:nvSpPr>
        <p:spPr bwMode="auto">
          <a:xfrm>
            <a:off x="3866059" y="4197054"/>
            <a:ext cx="1905000" cy="415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8" tIns="60954" rIns="121908" bIns="60954">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r>
              <a:rPr lang="zh-CN" altLang="en-US" sz="1900" b="1" dirty="0">
                <a:solidFill>
                  <a:srgbClr val="131313"/>
                </a:solidFill>
                <a:sym typeface="微软雅黑" panose="020B0503020204020204" pitchFamily="34" charset="-122"/>
              </a:rPr>
              <a:t>添加主题</a:t>
            </a:r>
            <a:endParaRPr lang="zh-CN" altLang="en-US" sz="2700" dirty="0">
              <a:latin typeface="Arial" panose="020B0604020202020204" pitchFamily="34" charset="0"/>
              <a:ea typeface="宋体" panose="02010600030101010101" pitchFamily="2" charset="-122"/>
            </a:endParaRPr>
          </a:p>
        </p:txBody>
      </p:sp>
      <p:sp>
        <p:nvSpPr>
          <p:cNvPr id="38" name="矩形 50"/>
          <p:cNvSpPr>
            <a:spLocks noChangeArrowheads="1"/>
          </p:cNvSpPr>
          <p:nvPr/>
        </p:nvSpPr>
        <p:spPr bwMode="auto">
          <a:xfrm>
            <a:off x="3866058" y="4584082"/>
            <a:ext cx="2096990" cy="1231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8" tIns="60954" rIns="121908" bIns="60954">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lnSpc>
                <a:spcPct val="120000"/>
              </a:lnSpc>
              <a:spcBef>
                <a:spcPct val="0"/>
              </a:spcBef>
              <a:buFont typeface="Arial" panose="020B0604020202020204" pitchFamily="34" charset="0"/>
              <a:buNone/>
            </a:pPr>
            <a:r>
              <a:rPr lang="zh-CN" altLang="en-US" sz="1500" dirty="0">
                <a:solidFill>
                  <a:schemeClr val="tx1">
                    <a:lumMod val="65000"/>
                    <a:lumOff val="35000"/>
                  </a:schemeClr>
                </a:solidFill>
                <a:sym typeface="微软雅黑" panose="020B0503020204020204" pitchFamily="34" charset="-122"/>
              </a:rPr>
              <a:t>在此录入上述图表的综合分析说明，在此录入上述图表的综合分析说明。</a:t>
            </a:r>
            <a:endParaRPr lang="zh-CN" altLang="en-US" sz="1500" dirty="0">
              <a:solidFill>
                <a:schemeClr val="tx1">
                  <a:lumMod val="65000"/>
                  <a:lumOff val="35000"/>
                </a:schemeClr>
              </a:solidFill>
              <a:sym typeface="微软雅黑" panose="020B0503020204020204" pitchFamily="34" charset="-122"/>
            </a:endParaRPr>
          </a:p>
        </p:txBody>
      </p:sp>
      <p:sp>
        <p:nvSpPr>
          <p:cNvPr id="39" name="矩形 49"/>
          <p:cNvSpPr>
            <a:spLocks noChangeArrowheads="1"/>
          </p:cNvSpPr>
          <p:nvPr/>
        </p:nvSpPr>
        <p:spPr bwMode="auto">
          <a:xfrm>
            <a:off x="6420942" y="4197054"/>
            <a:ext cx="1905000" cy="415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8" tIns="60954" rIns="121908" bIns="60954">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r>
              <a:rPr lang="zh-CN" altLang="en-US" sz="1900" b="1" dirty="0">
                <a:solidFill>
                  <a:srgbClr val="131313"/>
                </a:solidFill>
                <a:sym typeface="微软雅黑" panose="020B0503020204020204" pitchFamily="34" charset="-122"/>
              </a:rPr>
              <a:t>添加主题</a:t>
            </a:r>
            <a:endParaRPr lang="zh-CN" altLang="en-US" sz="2700" dirty="0">
              <a:latin typeface="Arial" panose="020B0604020202020204" pitchFamily="34" charset="0"/>
              <a:ea typeface="宋体" panose="02010600030101010101" pitchFamily="2" charset="-122"/>
            </a:endParaRPr>
          </a:p>
        </p:txBody>
      </p:sp>
      <p:sp>
        <p:nvSpPr>
          <p:cNvPr id="40" name="矩形 50"/>
          <p:cNvSpPr>
            <a:spLocks noChangeArrowheads="1"/>
          </p:cNvSpPr>
          <p:nvPr/>
        </p:nvSpPr>
        <p:spPr bwMode="auto">
          <a:xfrm>
            <a:off x="6420941" y="4584082"/>
            <a:ext cx="2096990" cy="1231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8" tIns="60954" rIns="121908" bIns="60954">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lnSpc>
                <a:spcPct val="120000"/>
              </a:lnSpc>
              <a:spcBef>
                <a:spcPct val="0"/>
              </a:spcBef>
              <a:buFont typeface="Arial" panose="020B0604020202020204" pitchFamily="34" charset="0"/>
              <a:buNone/>
            </a:pPr>
            <a:r>
              <a:rPr lang="zh-CN" altLang="en-US" sz="1500" dirty="0">
                <a:solidFill>
                  <a:schemeClr val="tx1">
                    <a:lumMod val="65000"/>
                    <a:lumOff val="35000"/>
                  </a:schemeClr>
                </a:solidFill>
                <a:sym typeface="微软雅黑" panose="020B0503020204020204" pitchFamily="34" charset="-122"/>
              </a:rPr>
              <a:t>在此录入上述图表的综合分析说明，在此录入上述图表的综合分析说明。</a:t>
            </a:r>
            <a:endParaRPr lang="zh-CN" altLang="en-US" sz="1500" dirty="0">
              <a:solidFill>
                <a:schemeClr val="tx1">
                  <a:lumMod val="65000"/>
                  <a:lumOff val="35000"/>
                </a:schemeClr>
              </a:solidFill>
              <a:sym typeface="微软雅黑" panose="020B0503020204020204" pitchFamily="34" charset="-122"/>
            </a:endParaRPr>
          </a:p>
        </p:txBody>
      </p:sp>
      <p:sp>
        <p:nvSpPr>
          <p:cNvPr id="41" name="矩形 49"/>
          <p:cNvSpPr>
            <a:spLocks noChangeArrowheads="1"/>
          </p:cNvSpPr>
          <p:nvPr/>
        </p:nvSpPr>
        <p:spPr bwMode="auto">
          <a:xfrm>
            <a:off x="8975827" y="4197054"/>
            <a:ext cx="1905000" cy="415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8" tIns="60954" rIns="121908" bIns="60954">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r>
              <a:rPr lang="zh-CN" altLang="en-US" sz="1900" b="1" dirty="0">
                <a:solidFill>
                  <a:srgbClr val="131313"/>
                </a:solidFill>
                <a:sym typeface="微软雅黑" panose="020B0503020204020204" pitchFamily="34" charset="-122"/>
              </a:rPr>
              <a:t>添加主题</a:t>
            </a:r>
            <a:endParaRPr lang="zh-CN" altLang="en-US" sz="2700" dirty="0">
              <a:latin typeface="Arial" panose="020B0604020202020204" pitchFamily="34" charset="0"/>
              <a:ea typeface="宋体" panose="02010600030101010101" pitchFamily="2" charset="-122"/>
            </a:endParaRPr>
          </a:p>
        </p:txBody>
      </p:sp>
      <p:sp>
        <p:nvSpPr>
          <p:cNvPr id="42" name="矩形 50"/>
          <p:cNvSpPr>
            <a:spLocks noChangeArrowheads="1"/>
          </p:cNvSpPr>
          <p:nvPr/>
        </p:nvSpPr>
        <p:spPr bwMode="auto">
          <a:xfrm>
            <a:off x="8975826" y="4584082"/>
            <a:ext cx="2096990" cy="1231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8" tIns="60954" rIns="121908" bIns="60954">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lnSpc>
                <a:spcPct val="120000"/>
              </a:lnSpc>
              <a:spcBef>
                <a:spcPct val="0"/>
              </a:spcBef>
              <a:buFont typeface="Arial" panose="020B0604020202020204" pitchFamily="34" charset="0"/>
              <a:buNone/>
            </a:pPr>
            <a:r>
              <a:rPr lang="zh-CN" altLang="en-US" sz="1500" dirty="0">
                <a:solidFill>
                  <a:schemeClr val="tx1">
                    <a:lumMod val="65000"/>
                    <a:lumOff val="35000"/>
                  </a:schemeClr>
                </a:solidFill>
                <a:sym typeface="微软雅黑" panose="020B0503020204020204" pitchFamily="34" charset="-122"/>
              </a:rPr>
              <a:t>在此录入上述图表的综合分析说明，在此录入上述图表的综合分析说明。</a:t>
            </a:r>
            <a:endParaRPr lang="zh-CN" altLang="en-US" sz="1500" dirty="0">
              <a:solidFill>
                <a:schemeClr val="tx1">
                  <a:lumMod val="65000"/>
                  <a:lumOff val="35000"/>
                </a:schemeClr>
              </a:solidFill>
              <a:sym typeface="微软雅黑" panose="020B0503020204020204" pitchFamily="34" charset="-122"/>
            </a:endParaRPr>
          </a:p>
        </p:txBody>
      </p:sp>
      <p:pic>
        <p:nvPicPr>
          <p:cNvPr id="43" name="图片 80"/>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458980" y="2236928"/>
            <a:ext cx="817904" cy="818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图片 8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0648" y="2128054"/>
            <a:ext cx="969307" cy="969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Freeform 27"/>
          <p:cNvSpPr>
            <a:spLocks noEditPoints="1" noChangeArrowheads="1"/>
          </p:cNvSpPr>
          <p:nvPr/>
        </p:nvSpPr>
        <p:spPr bwMode="auto">
          <a:xfrm>
            <a:off x="1720941" y="2128054"/>
            <a:ext cx="934916" cy="1035761"/>
          </a:xfrm>
          <a:custGeom>
            <a:avLst/>
            <a:gdLst>
              <a:gd name="T0" fmla="*/ 380 w 540"/>
              <a:gd name="T1" fmla="*/ 584 h 656"/>
              <a:gd name="T2" fmla="*/ 302 w 540"/>
              <a:gd name="T3" fmla="*/ 458 h 656"/>
              <a:gd name="T4" fmla="*/ 188 w 540"/>
              <a:gd name="T5" fmla="*/ 364 h 656"/>
              <a:gd name="T6" fmla="*/ 168 w 540"/>
              <a:gd name="T7" fmla="*/ 216 h 656"/>
              <a:gd name="T8" fmla="*/ 104 w 540"/>
              <a:gd name="T9" fmla="*/ 84 h 656"/>
              <a:gd name="T10" fmla="*/ 44 w 540"/>
              <a:gd name="T11" fmla="*/ 60 h 656"/>
              <a:gd name="T12" fmla="*/ 6 w 540"/>
              <a:gd name="T13" fmla="*/ 106 h 656"/>
              <a:gd name="T14" fmla="*/ 2 w 540"/>
              <a:gd name="T15" fmla="*/ 150 h 656"/>
              <a:gd name="T16" fmla="*/ 8 w 540"/>
              <a:gd name="T17" fmla="*/ 178 h 656"/>
              <a:gd name="T18" fmla="*/ 48 w 540"/>
              <a:gd name="T19" fmla="*/ 298 h 656"/>
              <a:gd name="T20" fmla="*/ 168 w 540"/>
              <a:gd name="T21" fmla="*/ 512 h 656"/>
              <a:gd name="T22" fmla="*/ 248 w 540"/>
              <a:gd name="T23" fmla="*/ 614 h 656"/>
              <a:gd name="T24" fmla="*/ 282 w 540"/>
              <a:gd name="T25" fmla="*/ 644 h 656"/>
              <a:gd name="T26" fmla="*/ 334 w 540"/>
              <a:gd name="T27" fmla="*/ 656 h 656"/>
              <a:gd name="T28" fmla="*/ 384 w 540"/>
              <a:gd name="T29" fmla="*/ 638 h 656"/>
              <a:gd name="T30" fmla="*/ 450 w 540"/>
              <a:gd name="T31" fmla="*/ 0 h 656"/>
              <a:gd name="T32" fmla="*/ 422 w 540"/>
              <a:gd name="T33" fmla="*/ 16 h 656"/>
              <a:gd name="T34" fmla="*/ 428 w 540"/>
              <a:gd name="T35" fmla="*/ 46 h 656"/>
              <a:gd name="T36" fmla="*/ 470 w 540"/>
              <a:gd name="T37" fmla="*/ 120 h 656"/>
              <a:gd name="T38" fmla="*/ 482 w 540"/>
              <a:gd name="T39" fmla="*/ 208 h 656"/>
              <a:gd name="T40" fmla="*/ 474 w 540"/>
              <a:gd name="T41" fmla="*/ 276 h 656"/>
              <a:gd name="T42" fmla="*/ 438 w 540"/>
              <a:gd name="T43" fmla="*/ 354 h 656"/>
              <a:gd name="T44" fmla="*/ 418 w 540"/>
              <a:gd name="T45" fmla="*/ 390 h 656"/>
              <a:gd name="T46" fmla="*/ 436 w 540"/>
              <a:gd name="T47" fmla="*/ 416 h 656"/>
              <a:gd name="T48" fmla="*/ 466 w 540"/>
              <a:gd name="T49" fmla="*/ 410 h 656"/>
              <a:gd name="T50" fmla="*/ 520 w 540"/>
              <a:gd name="T51" fmla="*/ 320 h 656"/>
              <a:gd name="T52" fmla="*/ 540 w 540"/>
              <a:gd name="T53" fmla="*/ 208 h 656"/>
              <a:gd name="T54" fmla="*/ 530 w 540"/>
              <a:gd name="T55" fmla="*/ 128 h 656"/>
              <a:gd name="T56" fmla="*/ 486 w 540"/>
              <a:gd name="T57" fmla="*/ 30 h 656"/>
              <a:gd name="T58" fmla="*/ 400 w 540"/>
              <a:gd name="T59" fmla="*/ 120 h 656"/>
              <a:gd name="T60" fmla="*/ 422 w 540"/>
              <a:gd name="T61" fmla="*/ 216 h 656"/>
              <a:gd name="T62" fmla="*/ 404 w 540"/>
              <a:gd name="T63" fmla="*/ 288 h 656"/>
              <a:gd name="T64" fmla="*/ 376 w 540"/>
              <a:gd name="T65" fmla="*/ 322 h 656"/>
              <a:gd name="T66" fmla="*/ 346 w 540"/>
              <a:gd name="T67" fmla="*/ 310 h 656"/>
              <a:gd name="T68" fmla="*/ 344 w 540"/>
              <a:gd name="T69" fmla="*/ 280 h 656"/>
              <a:gd name="T70" fmla="*/ 366 w 540"/>
              <a:gd name="T71" fmla="*/ 214 h 656"/>
              <a:gd name="T72" fmla="*/ 358 w 540"/>
              <a:gd name="T73" fmla="*/ 162 h 656"/>
              <a:gd name="T74" fmla="*/ 348 w 540"/>
              <a:gd name="T75" fmla="*/ 124 h 656"/>
              <a:gd name="T76" fmla="*/ 372 w 540"/>
              <a:gd name="T77" fmla="*/ 104 h 656"/>
              <a:gd name="T78" fmla="*/ 400 w 540"/>
              <a:gd name="T79" fmla="*/ 120 h 656"/>
              <a:gd name="T80" fmla="*/ 374 w 540"/>
              <a:gd name="T81" fmla="*/ 528 h 656"/>
              <a:gd name="T82" fmla="*/ 354 w 540"/>
              <a:gd name="T83" fmla="*/ 428 h 656"/>
              <a:gd name="T84" fmla="*/ 390 w 540"/>
              <a:gd name="T85" fmla="*/ 462 h 656"/>
              <a:gd name="T86" fmla="*/ 454 w 540"/>
              <a:gd name="T87" fmla="*/ 566 h 656"/>
              <a:gd name="T88" fmla="*/ 190 w 540"/>
              <a:gd name="T89" fmla="*/ 204 h 656"/>
              <a:gd name="T90" fmla="*/ 148 w 540"/>
              <a:gd name="T91" fmla="*/ 120 h 656"/>
              <a:gd name="T92" fmla="*/ 136 w 540"/>
              <a:gd name="T93" fmla="*/ 8 h 656"/>
              <a:gd name="T94" fmla="*/ 178 w 540"/>
              <a:gd name="T95" fmla="*/ 70 h 656"/>
              <a:gd name="T96" fmla="*/ 216 w 540"/>
              <a:gd name="T97" fmla="*/ 174 h 65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40"/>
              <a:gd name="T148" fmla="*/ 0 h 656"/>
              <a:gd name="T149" fmla="*/ 540 w 540"/>
              <a:gd name="T150" fmla="*/ 656 h 65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40" h="656">
                <a:moveTo>
                  <a:pt x="384" y="638"/>
                </a:moveTo>
                <a:lnTo>
                  <a:pt x="412" y="624"/>
                </a:lnTo>
                <a:lnTo>
                  <a:pt x="412" y="624"/>
                </a:lnTo>
                <a:lnTo>
                  <a:pt x="380" y="584"/>
                </a:lnTo>
                <a:lnTo>
                  <a:pt x="352" y="542"/>
                </a:lnTo>
                <a:lnTo>
                  <a:pt x="352" y="542"/>
                </a:lnTo>
                <a:lnTo>
                  <a:pt x="326" y="500"/>
                </a:lnTo>
                <a:lnTo>
                  <a:pt x="302" y="458"/>
                </a:lnTo>
                <a:lnTo>
                  <a:pt x="262" y="480"/>
                </a:lnTo>
                <a:lnTo>
                  <a:pt x="262" y="480"/>
                </a:lnTo>
                <a:lnTo>
                  <a:pt x="222" y="424"/>
                </a:lnTo>
                <a:lnTo>
                  <a:pt x="188" y="364"/>
                </a:lnTo>
                <a:lnTo>
                  <a:pt x="156" y="302"/>
                </a:lnTo>
                <a:lnTo>
                  <a:pt x="128" y="238"/>
                </a:lnTo>
                <a:lnTo>
                  <a:pt x="168" y="216"/>
                </a:lnTo>
                <a:lnTo>
                  <a:pt x="168" y="216"/>
                </a:lnTo>
                <a:lnTo>
                  <a:pt x="146" y="174"/>
                </a:lnTo>
                <a:lnTo>
                  <a:pt x="124" y="130"/>
                </a:lnTo>
                <a:lnTo>
                  <a:pt x="124" y="130"/>
                </a:lnTo>
                <a:lnTo>
                  <a:pt x="104" y="84"/>
                </a:lnTo>
                <a:lnTo>
                  <a:pt x="88" y="34"/>
                </a:lnTo>
                <a:lnTo>
                  <a:pt x="60" y="50"/>
                </a:lnTo>
                <a:lnTo>
                  <a:pt x="60" y="50"/>
                </a:lnTo>
                <a:lnTo>
                  <a:pt x="44" y="60"/>
                </a:lnTo>
                <a:lnTo>
                  <a:pt x="30" y="70"/>
                </a:lnTo>
                <a:lnTo>
                  <a:pt x="20" y="82"/>
                </a:lnTo>
                <a:lnTo>
                  <a:pt x="12" y="94"/>
                </a:lnTo>
                <a:lnTo>
                  <a:pt x="6" y="106"/>
                </a:lnTo>
                <a:lnTo>
                  <a:pt x="2" y="120"/>
                </a:lnTo>
                <a:lnTo>
                  <a:pt x="0" y="134"/>
                </a:lnTo>
                <a:lnTo>
                  <a:pt x="2" y="148"/>
                </a:lnTo>
                <a:lnTo>
                  <a:pt x="2" y="150"/>
                </a:lnTo>
                <a:lnTo>
                  <a:pt x="2" y="150"/>
                </a:lnTo>
                <a:lnTo>
                  <a:pt x="2" y="150"/>
                </a:lnTo>
                <a:lnTo>
                  <a:pt x="8" y="178"/>
                </a:lnTo>
                <a:lnTo>
                  <a:pt x="8" y="178"/>
                </a:lnTo>
                <a:lnTo>
                  <a:pt x="8" y="178"/>
                </a:lnTo>
                <a:lnTo>
                  <a:pt x="8" y="178"/>
                </a:lnTo>
                <a:lnTo>
                  <a:pt x="26" y="240"/>
                </a:lnTo>
                <a:lnTo>
                  <a:pt x="48" y="298"/>
                </a:lnTo>
                <a:lnTo>
                  <a:pt x="74" y="354"/>
                </a:lnTo>
                <a:lnTo>
                  <a:pt x="102" y="408"/>
                </a:lnTo>
                <a:lnTo>
                  <a:pt x="134" y="462"/>
                </a:lnTo>
                <a:lnTo>
                  <a:pt x="168" y="512"/>
                </a:lnTo>
                <a:lnTo>
                  <a:pt x="206" y="562"/>
                </a:lnTo>
                <a:lnTo>
                  <a:pt x="246" y="610"/>
                </a:lnTo>
                <a:lnTo>
                  <a:pt x="246" y="610"/>
                </a:lnTo>
                <a:lnTo>
                  <a:pt x="248" y="614"/>
                </a:lnTo>
                <a:lnTo>
                  <a:pt x="248" y="614"/>
                </a:lnTo>
                <a:lnTo>
                  <a:pt x="270" y="636"/>
                </a:lnTo>
                <a:lnTo>
                  <a:pt x="270" y="636"/>
                </a:lnTo>
                <a:lnTo>
                  <a:pt x="282" y="644"/>
                </a:lnTo>
                <a:lnTo>
                  <a:pt x="294" y="650"/>
                </a:lnTo>
                <a:lnTo>
                  <a:pt x="306" y="654"/>
                </a:lnTo>
                <a:lnTo>
                  <a:pt x="320" y="656"/>
                </a:lnTo>
                <a:lnTo>
                  <a:pt x="334" y="656"/>
                </a:lnTo>
                <a:lnTo>
                  <a:pt x="350" y="652"/>
                </a:lnTo>
                <a:lnTo>
                  <a:pt x="366" y="646"/>
                </a:lnTo>
                <a:lnTo>
                  <a:pt x="384" y="638"/>
                </a:lnTo>
                <a:lnTo>
                  <a:pt x="384" y="638"/>
                </a:lnTo>
                <a:close/>
                <a:moveTo>
                  <a:pt x="470" y="8"/>
                </a:moveTo>
                <a:lnTo>
                  <a:pt x="470" y="8"/>
                </a:lnTo>
                <a:lnTo>
                  <a:pt x="460" y="2"/>
                </a:lnTo>
                <a:lnTo>
                  <a:pt x="450" y="0"/>
                </a:lnTo>
                <a:lnTo>
                  <a:pt x="438" y="0"/>
                </a:lnTo>
                <a:lnTo>
                  <a:pt x="430" y="6"/>
                </a:lnTo>
                <a:lnTo>
                  <a:pt x="430" y="6"/>
                </a:lnTo>
                <a:lnTo>
                  <a:pt x="422" y="16"/>
                </a:lnTo>
                <a:lnTo>
                  <a:pt x="420" y="26"/>
                </a:lnTo>
                <a:lnTo>
                  <a:pt x="422" y="38"/>
                </a:lnTo>
                <a:lnTo>
                  <a:pt x="428" y="46"/>
                </a:lnTo>
                <a:lnTo>
                  <a:pt x="428" y="46"/>
                </a:lnTo>
                <a:lnTo>
                  <a:pt x="440" y="64"/>
                </a:lnTo>
                <a:lnTo>
                  <a:pt x="452" y="82"/>
                </a:lnTo>
                <a:lnTo>
                  <a:pt x="462" y="100"/>
                </a:lnTo>
                <a:lnTo>
                  <a:pt x="470" y="120"/>
                </a:lnTo>
                <a:lnTo>
                  <a:pt x="476" y="142"/>
                </a:lnTo>
                <a:lnTo>
                  <a:pt x="480" y="164"/>
                </a:lnTo>
                <a:lnTo>
                  <a:pt x="482" y="186"/>
                </a:lnTo>
                <a:lnTo>
                  <a:pt x="482" y="208"/>
                </a:lnTo>
                <a:lnTo>
                  <a:pt x="482" y="208"/>
                </a:lnTo>
                <a:lnTo>
                  <a:pt x="482" y="230"/>
                </a:lnTo>
                <a:lnTo>
                  <a:pt x="478" y="254"/>
                </a:lnTo>
                <a:lnTo>
                  <a:pt x="474" y="276"/>
                </a:lnTo>
                <a:lnTo>
                  <a:pt x="468" y="298"/>
                </a:lnTo>
                <a:lnTo>
                  <a:pt x="460" y="318"/>
                </a:lnTo>
                <a:lnTo>
                  <a:pt x="450" y="338"/>
                </a:lnTo>
                <a:lnTo>
                  <a:pt x="438" y="354"/>
                </a:lnTo>
                <a:lnTo>
                  <a:pt x="426" y="370"/>
                </a:lnTo>
                <a:lnTo>
                  <a:pt x="426" y="370"/>
                </a:lnTo>
                <a:lnTo>
                  <a:pt x="420" y="380"/>
                </a:lnTo>
                <a:lnTo>
                  <a:pt x="418" y="390"/>
                </a:lnTo>
                <a:lnTo>
                  <a:pt x="420" y="400"/>
                </a:lnTo>
                <a:lnTo>
                  <a:pt x="426" y="410"/>
                </a:lnTo>
                <a:lnTo>
                  <a:pt x="426" y="410"/>
                </a:lnTo>
                <a:lnTo>
                  <a:pt x="436" y="416"/>
                </a:lnTo>
                <a:lnTo>
                  <a:pt x="446" y="418"/>
                </a:lnTo>
                <a:lnTo>
                  <a:pt x="456" y="416"/>
                </a:lnTo>
                <a:lnTo>
                  <a:pt x="466" y="410"/>
                </a:lnTo>
                <a:lnTo>
                  <a:pt x="466" y="410"/>
                </a:lnTo>
                <a:lnTo>
                  <a:pt x="482" y="390"/>
                </a:lnTo>
                <a:lnTo>
                  <a:pt x="496" y="368"/>
                </a:lnTo>
                <a:lnTo>
                  <a:pt x="510" y="344"/>
                </a:lnTo>
                <a:lnTo>
                  <a:pt x="520" y="320"/>
                </a:lnTo>
                <a:lnTo>
                  <a:pt x="528" y="292"/>
                </a:lnTo>
                <a:lnTo>
                  <a:pt x="534" y="264"/>
                </a:lnTo>
                <a:lnTo>
                  <a:pt x="538" y="236"/>
                </a:lnTo>
                <a:lnTo>
                  <a:pt x="540" y="208"/>
                </a:lnTo>
                <a:lnTo>
                  <a:pt x="540" y="208"/>
                </a:lnTo>
                <a:lnTo>
                  <a:pt x="538" y="180"/>
                </a:lnTo>
                <a:lnTo>
                  <a:pt x="536" y="154"/>
                </a:lnTo>
                <a:lnTo>
                  <a:pt x="530" y="128"/>
                </a:lnTo>
                <a:lnTo>
                  <a:pt x="522" y="102"/>
                </a:lnTo>
                <a:lnTo>
                  <a:pt x="514" y="76"/>
                </a:lnTo>
                <a:lnTo>
                  <a:pt x="500" y="52"/>
                </a:lnTo>
                <a:lnTo>
                  <a:pt x="486" y="30"/>
                </a:lnTo>
                <a:lnTo>
                  <a:pt x="470" y="8"/>
                </a:lnTo>
                <a:lnTo>
                  <a:pt x="470" y="8"/>
                </a:lnTo>
                <a:close/>
                <a:moveTo>
                  <a:pt x="400" y="120"/>
                </a:moveTo>
                <a:lnTo>
                  <a:pt x="400" y="120"/>
                </a:lnTo>
                <a:lnTo>
                  <a:pt x="410" y="144"/>
                </a:lnTo>
                <a:lnTo>
                  <a:pt x="418" y="168"/>
                </a:lnTo>
                <a:lnTo>
                  <a:pt x="422" y="192"/>
                </a:lnTo>
                <a:lnTo>
                  <a:pt x="422" y="216"/>
                </a:lnTo>
                <a:lnTo>
                  <a:pt x="422" y="216"/>
                </a:lnTo>
                <a:lnTo>
                  <a:pt x="420" y="240"/>
                </a:lnTo>
                <a:lnTo>
                  <a:pt x="414" y="264"/>
                </a:lnTo>
                <a:lnTo>
                  <a:pt x="404" y="288"/>
                </a:lnTo>
                <a:lnTo>
                  <a:pt x="392" y="310"/>
                </a:lnTo>
                <a:lnTo>
                  <a:pt x="392" y="310"/>
                </a:lnTo>
                <a:lnTo>
                  <a:pt x="384" y="318"/>
                </a:lnTo>
                <a:lnTo>
                  <a:pt x="376" y="322"/>
                </a:lnTo>
                <a:lnTo>
                  <a:pt x="364" y="322"/>
                </a:lnTo>
                <a:lnTo>
                  <a:pt x="354" y="318"/>
                </a:lnTo>
                <a:lnTo>
                  <a:pt x="354" y="318"/>
                </a:lnTo>
                <a:lnTo>
                  <a:pt x="346" y="310"/>
                </a:lnTo>
                <a:lnTo>
                  <a:pt x="342" y="302"/>
                </a:lnTo>
                <a:lnTo>
                  <a:pt x="340" y="290"/>
                </a:lnTo>
                <a:lnTo>
                  <a:pt x="344" y="280"/>
                </a:lnTo>
                <a:lnTo>
                  <a:pt x="344" y="280"/>
                </a:lnTo>
                <a:lnTo>
                  <a:pt x="354" y="264"/>
                </a:lnTo>
                <a:lnTo>
                  <a:pt x="360" y="248"/>
                </a:lnTo>
                <a:lnTo>
                  <a:pt x="364" y="230"/>
                </a:lnTo>
                <a:lnTo>
                  <a:pt x="366" y="214"/>
                </a:lnTo>
                <a:lnTo>
                  <a:pt x="366" y="214"/>
                </a:lnTo>
                <a:lnTo>
                  <a:pt x="366" y="198"/>
                </a:lnTo>
                <a:lnTo>
                  <a:pt x="362" y="180"/>
                </a:lnTo>
                <a:lnTo>
                  <a:pt x="358" y="162"/>
                </a:lnTo>
                <a:lnTo>
                  <a:pt x="350" y="144"/>
                </a:lnTo>
                <a:lnTo>
                  <a:pt x="350" y="144"/>
                </a:lnTo>
                <a:lnTo>
                  <a:pt x="346" y="134"/>
                </a:lnTo>
                <a:lnTo>
                  <a:pt x="348" y="124"/>
                </a:lnTo>
                <a:lnTo>
                  <a:pt x="352" y="114"/>
                </a:lnTo>
                <a:lnTo>
                  <a:pt x="362" y="106"/>
                </a:lnTo>
                <a:lnTo>
                  <a:pt x="362" y="106"/>
                </a:lnTo>
                <a:lnTo>
                  <a:pt x="372" y="104"/>
                </a:lnTo>
                <a:lnTo>
                  <a:pt x="384" y="106"/>
                </a:lnTo>
                <a:lnTo>
                  <a:pt x="392" y="110"/>
                </a:lnTo>
                <a:lnTo>
                  <a:pt x="400" y="120"/>
                </a:lnTo>
                <a:lnTo>
                  <a:pt x="400" y="120"/>
                </a:lnTo>
                <a:close/>
                <a:moveTo>
                  <a:pt x="434" y="610"/>
                </a:moveTo>
                <a:lnTo>
                  <a:pt x="434" y="610"/>
                </a:lnTo>
                <a:lnTo>
                  <a:pt x="402" y="570"/>
                </a:lnTo>
                <a:lnTo>
                  <a:pt x="374" y="528"/>
                </a:lnTo>
                <a:lnTo>
                  <a:pt x="374" y="528"/>
                </a:lnTo>
                <a:lnTo>
                  <a:pt x="348" y="488"/>
                </a:lnTo>
                <a:lnTo>
                  <a:pt x="324" y="446"/>
                </a:lnTo>
                <a:lnTo>
                  <a:pt x="354" y="428"/>
                </a:lnTo>
                <a:lnTo>
                  <a:pt x="354" y="428"/>
                </a:lnTo>
                <a:lnTo>
                  <a:pt x="362" y="434"/>
                </a:lnTo>
                <a:lnTo>
                  <a:pt x="376" y="446"/>
                </a:lnTo>
                <a:lnTo>
                  <a:pt x="390" y="462"/>
                </a:lnTo>
                <a:lnTo>
                  <a:pt x="408" y="484"/>
                </a:lnTo>
                <a:lnTo>
                  <a:pt x="424" y="510"/>
                </a:lnTo>
                <a:lnTo>
                  <a:pt x="440" y="538"/>
                </a:lnTo>
                <a:lnTo>
                  <a:pt x="454" y="566"/>
                </a:lnTo>
                <a:lnTo>
                  <a:pt x="464" y="594"/>
                </a:lnTo>
                <a:lnTo>
                  <a:pt x="434" y="610"/>
                </a:lnTo>
                <a:lnTo>
                  <a:pt x="434" y="610"/>
                </a:lnTo>
                <a:close/>
                <a:moveTo>
                  <a:pt x="190" y="204"/>
                </a:moveTo>
                <a:lnTo>
                  <a:pt x="190" y="204"/>
                </a:lnTo>
                <a:lnTo>
                  <a:pt x="168" y="162"/>
                </a:lnTo>
                <a:lnTo>
                  <a:pt x="148" y="120"/>
                </a:lnTo>
                <a:lnTo>
                  <a:pt x="148" y="120"/>
                </a:lnTo>
                <a:lnTo>
                  <a:pt x="128" y="72"/>
                </a:lnTo>
                <a:lnTo>
                  <a:pt x="110" y="22"/>
                </a:lnTo>
                <a:lnTo>
                  <a:pt x="136" y="8"/>
                </a:lnTo>
                <a:lnTo>
                  <a:pt x="136" y="8"/>
                </a:lnTo>
                <a:lnTo>
                  <a:pt x="144" y="14"/>
                </a:lnTo>
                <a:lnTo>
                  <a:pt x="150" y="22"/>
                </a:lnTo>
                <a:lnTo>
                  <a:pt x="164" y="44"/>
                </a:lnTo>
                <a:lnTo>
                  <a:pt x="178" y="70"/>
                </a:lnTo>
                <a:lnTo>
                  <a:pt x="192" y="98"/>
                </a:lnTo>
                <a:lnTo>
                  <a:pt x="204" y="128"/>
                </a:lnTo>
                <a:lnTo>
                  <a:pt x="212" y="154"/>
                </a:lnTo>
                <a:lnTo>
                  <a:pt x="216" y="174"/>
                </a:lnTo>
                <a:lnTo>
                  <a:pt x="218" y="190"/>
                </a:lnTo>
                <a:lnTo>
                  <a:pt x="190" y="204"/>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8" tIns="60954" rIns="121908" bIns="60954"/>
          <a:lstStyle/>
          <a:p>
            <a:endParaRPr lang="zh-CN" altLang="zh-CN">
              <a:solidFill>
                <a:srgbClr val="000000"/>
              </a:solidFill>
              <a:latin typeface="Impact" panose="020B0806030902050204" pitchFamily="34" charset="0"/>
              <a:ea typeface="微软雅黑" panose="020B0503020204020204" pitchFamily="34" charset="-122"/>
              <a:sym typeface="Impact" panose="020B0806030902050204" pitchFamily="34" charset="0"/>
            </a:endParaRPr>
          </a:p>
        </p:txBody>
      </p:sp>
      <p:sp>
        <p:nvSpPr>
          <p:cNvPr id="46" name="Freeform 30"/>
          <p:cNvSpPr>
            <a:spLocks noEditPoints="1" noChangeArrowheads="1"/>
          </p:cNvSpPr>
          <p:nvPr/>
        </p:nvSpPr>
        <p:spPr bwMode="auto">
          <a:xfrm>
            <a:off x="4238417" y="2128053"/>
            <a:ext cx="997843" cy="997973"/>
          </a:xfrm>
          <a:custGeom>
            <a:avLst/>
            <a:gdLst>
              <a:gd name="T0" fmla="*/ 396 w 658"/>
              <a:gd name="T1" fmla="*/ 6 h 660"/>
              <a:gd name="T2" fmla="*/ 514 w 658"/>
              <a:gd name="T3" fmla="*/ 56 h 660"/>
              <a:gd name="T4" fmla="*/ 602 w 658"/>
              <a:gd name="T5" fmla="*/ 146 h 660"/>
              <a:gd name="T6" fmla="*/ 652 w 658"/>
              <a:gd name="T7" fmla="*/ 264 h 660"/>
              <a:gd name="T8" fmla="*/ 658 w 658"/>
              <a:gd name="T9" fmla="*/ 364 h 660"/>
              <a:gd name="T10" fmla="*/ 620 w 658"/>
              <a:gd name="T11" fmla="*/ 488 h 660"/>
              <a:gd name="T12" fmla="*/ 538 w 658"/>
              <a:gd name="T13" fmla="*/ 584 h 660"/>
              <a:gd name="T14" fmla="*/ 428 w 658"/>
              <a:gd name="T15" fmla="*/ 644 h 660"/>
              <a:gd name="T16" fmla="*/ 330 w 658"/>
              <a:gd name="T17" fmla="*/ 660 h 660"/>
              <a:gd name="T18" fmla="*/ 200 w 658"/>
              <a:gd name="T19" fmla="*/ 634 h 660"/>
              <a:gd name="T20" fmla="*/ 96 w 658"/>
              <a:gd name="T21" fmla="*/ 564 h 660"/>
              <a:gd name="T22" fmla="*/ 26 w 658"/>
              <a:gd name="T23" fmla="*/ 458 h 660"/>
              <a:gd name="T24" fmla="*/ 0 w 658"/>
              <a:gd name="T25" fmla="*/ 330 h 660"/>
              <a:gd name="T26" fmla="*/ 14 w 658"/>
              <a:gd name="T27" fmla="*/ 232 h 660"/>
              <a:gd name="T28" fmla="*/ 74 w 658"/>
              <a:gd name="T29" fmla="*/ 120 h 660"/>
              <a:gd name="T30" fmla="*/ 172 w 658"/>
              <a:gd name="T31" fmla="*/ 40 h 660"/>
              <a:gd name="T32" fmla="*/ 296 w 658"/>
              <a:gd name="T33" fmla="*/ 2 h 660"/>
              <a:gd name="T34" fmla="*/ 412 w 658"/>
              <a:gd name="T35" fmla="*/ 202 h 660"/>
              <a:gd name="T36" fmla="*/ 438 w 658"/>
              <a:gd name="T37" fmla="*/ 222 h 660"/>
              <a:gd name="T38" fmla="*/ 470 w 658"/>
              <a:gd name="T39" fmla="*/ 270 h 660"/>
              <a:gd name="T40" fmla="*/ 482 w 658"/>
              <a:gd name="T41" fmla="*/ 330 h 660"/>
              <a:gd name="T42" fmla="*/ 476 w 658"/>
              <a:gd name="T43" fmla="*/ 374 h 660"/>
              <a:gd name="T44" fmla="*/ 448 w 658"/>
              <a:gd name="T45" fmla="*/ 426 h 660"/>
              <a:gd name="T46" fmla="*/ 416 w 658"/>
              <a:gd name="T47" fmla="*/ 454 h 660"/>
              <a:gd name="T48" fmla="*/ 360 w 658"/>
              <a:gd name="T49" fmla="*/ 478 h 660"/>
              <a:gd name="T50" fmla="*/ 316 w 658"/>
              <a:gd name="T51" fmla="*/ 480 h 660"/>
              <a:gd name="T52" fmla="*/ 258 w 658"/>
              <a:gd name="T53" fmla="*/ 462 h 660"/>
              <a:gd name="T54" fmla="*/ 224 w 658"/>
              <a:gd name="T55" fmla="*/ 436 h 660"/>
              <a:gd name="T56" fmla="*/ 192 w 658"/>
              <a:gd name="T57" fmla="*/ 388 h 660"/>
              <a:gd name="T58" fmla="*/ 180 w 658"/>
              <a:gd name="T59" fmla="*/ 330 h 660"/>
              <a:gd name="T60" fmla="*/ 186 w 658"/>
              <a:gd name="T61" fmla="*/ 284 h 660"/>
              <a:gd name="T62" fmla="*/ 214 w 658"/>
              <a:gd name="T63" fmla="*/ 232 h 660"/>
              <a:gd name="T64" fmla="*/ 218 w 658"/>
              <a:gd name="T65" fmla="*/ 160 h 660"/>
              <a:gd name="T66" fmla="*/ 186 w 658"/>
              <a:gd name="T67" fmla="*/ 186 h 660"/>
              <a:gd name="T68" fmla="*/ 144 w 658"/>
              <a:gd name="T69" fmla="*/ 250 h 660"/>
              <a:gd name="T70" fmla="*/ 128 w 658"/>
              <a:gd name="T71" fmla="*/ 330 h 660"/>
              <a:gd name="T72" fmla="*/ 136 w 658"/>
              <a:gd name="T73" fmla="*/ 390 h 660"/>
              <a:gd name="T74" fmla="*/ 174 w 658"/>
              <a:gd name="T75" fmla="*/ 458 h 660"/>
              <a:gd name="T76" fmla="*/ 216 w 658"/>
              <a:gd name="T77" fmla="*/ 498 h 660"/>
              <a:gd name="T78" fmla="*/ 290 w 658"/>
              <a:gd name="T79" fmla="*/ 528 h 660"/>
              <a:gd name="T80" fmla="*/ 352 w 658"/>
              <a:gd name="T81" fmla="*/ 532 h 660"/>
              <a:gd name="T82" fmla="*/ 428 w 658"/>
              <a:gd name="T83" fmla="*/ 508 h 660"/>
              <a:gd name="T84" fmla="*/ 474 w 658"/>
              <a:gd name="T85" fmla="*/ 472 h 660"/>
              <a:gd name="T86" fmla="*/ 518 w 658"/>
              <a:gd name="T87" fmla="*/ 408 h 660"/>
              <a:gd name="T88" fmla="*/ 534 w 658"/>
              <a:gd name="T89" fmla="*/ 330 h 660"/>
              <a:gd name="T90" fmla="*/ 524 w 658"/>
              <a:gd name="T91" fmla="*/ 268 h 660"/>
              <a:gd name="T92" fmla="*/ 488 w 658"/>
              <a:gd name="T93" fmla="*/ 200 h 660"/>
              <a:gd name="T94" fmla="*/ 438 w 658"/>
              <a:gd name="T95" fmla="*/ 156 h 660"/>
              <a:gd name="T96" fmla="*/ 356 w 658"/>
              <a:gd name="T97" fmla="*/ 296 h 66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58"/>
              <a:gd name="T148" fmla="*/ 0 h 660"/>
              <a:gd name="T149" fmla="*/ 658 w 658"/>
              <a:gd name="T150" fmla="*/ 660 h 66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58" h="660">
                <a:moveTo>
                  <a:pt x="330" y="0"/>
                </a:moveTo>
                <a:lnTo>
                  <a:pt x="330" y="0"/>
                </a:lnTo>
                <a:lnTo>
                  <a:pt x="362" y="2"/>
                </a:lnTo>
                <a:lnTo>
                  <a:pt x="396" y="6"/>
                </a:lnTo>
                <a:lnTo>
                  <a:pt x="428" y="16"/>
                </a:lnTo>
                <a:lnTo>
                  <a:pt x="458" y="26"/>
                </a:lnTo>
                <a:lnTo>
                  <a:pt x="486" y="40"/>
                </a:lnTo>
                <a:lnTo>
                  <a:pt x="514" y="56"/>
                </a:lnTo>
                <a:lnTo>
                  <a:pt x="538" y="76"/>
                </a:lnTo>
                <a:lnTo>
                  <a:pt x="562" y="96"/>
                </a:lnTo>
                <a:lnTo>
                  <a:pt x="584" y="120"/>
                </a:lnTo>
                <a:lnTo>
                  <a:pt x="602" y="146"/>
                </a:lnTo>
                <a:lnTo>
                  <a:pt x="620" y="172"/>
                </a:lnTo>
                <a:lnTo>
                  <a:pt x="634" y="202"/>
                </a:lnTo>
                <a:lnTo>
                  <a:pt x="644" y="232"/>
                </a:lnTo>
                <a:lnTo>
                  <a:pt x="652" y="264"/>
                </a:lnTo>
                <a:lnTo>
                  <a:pt x="658" y="296"/>
                </a:lnTo>
                <a:lnTo>
                  <a:pt x="658" y="330"/>
                </a:lnTo>
                <a:lnTo>
                  <a:pt x="658" y="330"/>
                </a:lnTo>
                <a:lnTo>
                  <a:pt x="658" y="364"/>
                </a:lnTo>
                <a:lnTo>
                  <a:pt x="652" y="396"/>
                </a:lnTo>
                <a:lnTo>
                  <a:pt x="644" y="428"/>
                </a:lnTo>
                <a:lnTo>
                  <a:pt x="634" y="458"/>
                </a:lnTo>
                <a:lnTo>
                  <a:pt x="620" y="488"/>
                </a:lnTo>
                <a:lnTo>
                  <a:pt x="602" y="514"/>
                </a:lnTo>
                <a:lnTo>
                  <a:pt x="584" y="540"/>
                </a:lnTo>
                <a:lnTo>
                  <a:pt x="562" y="564"/>
                </a:lnTo>
                <a:lnTo>
                  <a:pt x="538" y="584"/>
                </a:lnTo>
                <a:lnTo>
                  <a:pt x="514" y="604"/>
                </a:lnTo>
                <a:lnTo>
                  <a:pt x="486" y="620"/>
                </a:lnTo>
                <a:lnTo>
                  <a:pt x="458" y="634"/>
                </a:lnTo>
                <a:lnTo>
                  <a:pt x="428" y="644"/>
                </a:lnTo>
                <a:lnTo>
                  <a:pt x="396" y="652"/>
                </a:lnTo>
                <a:lnTo>
                  <a:pt x="362" y="658"/>
                </a:lnTo>
                <a:lnTo>
                  <a:pt x="330" y="660"/>
                </a:lnTo>
                <a:lnTo>
                  <a:pt x="330" y="660"/>
                </a:lnTo>
                <a:lnTo>
                  <a:pt x="296" y="658"/>
                </a:lnTo>
                <a:lnTo>
                  <a:pt x="262" y="652"/>
                </a:lnTo>
                <a:lnTo>
                  <a:pt x="232" y="644"/>
                </a:lnTo>
                <a:lnTo>
                  <a:pt x="200" y="634"/>
                </a:lnTo>
                <a:lnTo>
                  <a:pt x="172" y="620"/>
                </a:lnTo>
                <a:lnTo>
                  <a:pt x="144" y="604"/>
                </a:lnTo>
                <a:lnTo>
                  <a:pt x="120" y="584"/>
                </a:lnTo>
                <a:lnTo>
                  <a:pt x="96" y="564"/>
                </a:lnTo>
                <a:lnTo>
                  <a:pt x="74" y="540"/>
                </a:lnTo>
                <a:lnTo>
                  <a:pt x="56" y="514"/>
                </a:lnTo>
                <a:lnTo>
                  <a:pt x="40" y="488"/>
                </a:lnTo>
                <a:lnTo>
                  <a:pt x="26" y="458"/>
                </a:lnTo>
                <a:lnTo>
                  <a:pt x="14" y="428"/>
                </a:lnTo>
                <a:lnTo>
                  <a:pt x="6" y="396"/>
                </a:lnTo>
                <a:lnTo>
                  <a:pt x="2" y="364"/>
                </a:lnTo>
                <a:lnTo>
                  <a:pt x="0" y="330"/>
                </a:lnTo>
                <a:lnTo>
                  <a:pt x="0" y="330"/>
                </a:lnTo>
                <a:lnTo>
                  <a:pt x="2" y="296"/>
                </a:lnTo>
                <a:lnTo>
                  <a:pt x="6" y="264"/>
                </a:lnTo>
                <a:lnTo>
                  <a:pt x="14" y="232"/>
                </a:lnTo>
                <a:lnTo>
                  <a:pt x="26" y="202"/>
                </a:lnTo>
                <a:lnTo>
                  <a:pt x="40" y="172"/>
                </a:lnTo>
                <a:lnTo>
                  <a:pt x="56" y="146"/>
                </a:lnTo>
                <a:lnTo>
                  <a:pt x="74" y="120"/>
                </a:lnTo>
                <a:lnTo>
                  <a:pt x="96" y="96"/>
                </a:lnTo>
                <a:lnTo>
                  <a:pt x="120" y="76"/>
                </a:lnTo>
                <a:lnTo>
                  <a:pt x="144" y="56"/>
                </a:lnTo>
                <a:lnTo>
                  <a:pt x="172" y="40"/>
                </a:lnTo>
                <a:lnTo>
                  <a:pt x="200" y="26"/>
                </a:lnTo>
                <a:lnTo>
                  <a:pt x="232" y="16"/>
                </a:lnTo>
                <a:lnTo>
                  <a:pt x="262" y="6"/>
                </a:lnTo>
                <a:lnTo>
                  <a:pt x="296" y="2"/>
                </a:lnTo>
                <a:lnTo>
                  <a:pt x="330" y="0"/>
                </a:lnTo>
                <a:lnTo>
                  <a:pt x="330" y="0"/>
                </a:lnTo>
                <a:close/>
                <a:moveTo>
                  <a:pt x="438" y="156"/>
                </a:moveTo>
                <a:lnTo>
                  <a:pt x="412" y="202"/>
                </a:lnTo>
                <a:lnTo>
                  <a:pt x="412" y="202"/>
                </a:lnTo>
                <a:lnTo>
                  <a:pt x="426" y="212"/>
                </a:lnTo>
                <a:lnTo>
                  <a:pt x="438" y="222"/>
                </a:lnTo>
                <a:lnTo>
                  <a:pt x="438" y="222"/>
                </a:lnTo>
                <a:lnTo>
                  <a:pt x="448" y="232"/>
                </a:lnTo>
                <a:lnTo>
                  <a:pt x="456" y="244"/>
                </a:lnTo>
                <a:lnTo>
                  <a:pt x="464" y="256"/>
                </a:lnTo>
                <a:lnTo>
                  <a:pt x="470" y="270"/>
                </a:lnTo>
                <a:lnTo>
                  <a:pt x="476" y="284"/>
                </a:lnTo>
                <a:lnTo>
                  <a:pt x="478" y="298"/>
                </a:lnTo>
                <a:lnTo>
                  <a:pt x="482" y="314"/>
                </a:lnTo>
                <a:lnTo>
                  <a:pt x="482" y="330"/>
                </a:lnTo>
                <a:lnTo>
                  <a:pt x="482" y="330"/>
                </a:lnTo>
                <a:lnTo>
                  <a:pt x="482" y="344"/>
                </a:lnTo>
                <a:lnTo>
                  <a:pt x="478" y="360"/>
                </a:lnTo>
                <a:lnTo>
                  <a:pt x="476" y="374"/>
                </a:lnTo>
                <a:lnTo>
                  <a:pt x="470" y="388"/>
                </a:lnTo>
                <a:lnTo>
                  <a:pt x="464" y="402"/>
                </a:lnTo>
                <a:lnTo>
                  <a:pt x="456" y="414"/>
                </a:lnTo>
                <a:lnTo>
                  <a:pt x="448" y="426"/>
                </a:lnTo>
                <a:lnTo>
                  <a:pt x="438" y="436"/>
                </a:lnTo>
                <a:lnTo>
                  <a:pt x="438" y="436"/>
                </a:lnTo>
                <a:lnTo>
                  <a:pt x="426" y="446"/>
                </a:lnTo>
                <a:lnTo>
                  <a:pt x="416" y="454"/>
                </a:lnTo>
                <a:lnTo>
                  <a:pt x="402" y="462"/>
                </a:lnTo>
                <a:lnTo>
                  <a:pt x="390" y="468"/>
                </a:lnTo>
                <a:lnTo>
                  <a:pt x="376" y="474"/>
                </a:lnTo>
                <a:lnTo>
                  <a:pt x="360" y="478"/>
                </a:lnTo>
                <a:lnTo>
                  <a:pt x="346" y="480"/>
                </a:lnTo>
                <a:lnTo>
                  <a:pt x="330" y="480"/>
                </a:lnTo>
                <a:lnTo>
                  <a:pt x="330" y="480"/>
                </a:lnTo>
                <a:lnTo>
                  <a:pt x="316" y="480"/>
                </a:lnTo>
                <a:lnTo>
                  <a:pt x="300" y="478"/>
                </a:lnTo>
                <a:lnTo>
                  <a:pt x="286" y="474"/>
                </a:lnTo>
                <a:lnTo>
                  <a:pt x="272" y="468"/>
                </a:lnTo>
                <a:lnTo>
                  <a:pt x="258" y="462"/>
                </a:lnTo>
                <a:lnTo>
                  <a:pt x="246" y="454"/>
                </a:lnTo>
                <a:lnTo>
                  <a:pt x="234" y="446"/>
                </a:lnTo>
                <a:lnTo>
                  <a:pt x="224" y="436"/>
                </a:lnTo>
                <a:lnTo>
                  <a:pt x="224" y="436"/>
                </a:lnTo>
                <a:lnTo>
                  <a:pt x="214" y="426"/>
                </a:lnTo>
                <a:lnTo>
                  <a:pt x="204" y="414"/>
                </a:lnTo>
                <a:lnTo>
                  <a:pt x="198" y="402"/>
                </a:lnTo>
                <a:lnTo>
                  <a:pt x="192" y="388"/>
                </a:lnTo>
                <a:lnTo>
                  <a:pt x="186" y="374"/>
                </a:lnTo>
                <a:lnTo>
                  <a:pt x="182" y="360"/>
                </a:lnTo>
                <a:lnTo>
                  <a:pt x="180" y="344"/>
                </a:lnTo>
                <a:lnTo>
                  <a:pt x="180" y="330"/>
                </a:lnTo>
                <a:lnTo>
                  <a:pt x="180" y="330"/>
                </a:lnTo>
                <a:lnTo>
                  <a:pt x="180" y="314"/>
                </a:lnTo>
                <a:lnTo>
                  <a:pt x="182" y="298"/>
                </a:lnTo>
                <a:lnTo>
                  <a:pt x="186" y="284"/>
                </a:lnTo>
                <a:lnTo>
                  <a:pt x="192" y="270"/>
                </a:lnTo>
                <a:lnTo>
                  <a:pt x="198" y="256"/>
                </a:lnTo>
                <a:lnTo>
                  <a:pt x="204" y="244"/>
                </a:lnTo>
                <a:lnTo>
                  <a:pt x="214" y="232"/>
                </a:lnTo>
                <a:lnTo>
                  <a:pt x="224" y="222"/>
                </a:lnTo>
                <a:lnTo>
                  <a:pt x="224" y="222"/>
                </a:lnTo>
                <a:lnTo>
                  <a:pt x="244" y="206"/>
                </a:lnTo>
                <a:lnTo>
                  <a:pt x="218" y="160"/>
                </a:lnTo>
                <a:lnTo>
                  <a:pt x="218" y="160"/>
                </a:lnTo>
                <a:lnTo>
                  <a:pt x="202" y="172"/>
                </a:lnTo>
                <a:lnTo>
                  <a:pt x="186" y="186"/>
                </a:lnTo>
                <a:lnTo>
                  <a:pt x="186" y="186"/>
                </a:lnTo>
                <a:lnTo>
                  <a:pt x="174" y="200"/>
                </a:lnTo>
                <a:lnTo>
                  <a:pt x="162" y="216"/>
                </a:lnTo>
                <a:lnTo>
                  <a:pt x="152" y="232"/>
                </a:lnTo>
                <a:lnTo>
                  <a:pt x="144" y="250"/>
                </a:lnTo>
                <a:lnTo>
                  <a:pt x="136" y="268"/>
                </a:lnTo>
                <a:lnTo>
                  <a:pt x="132" y="288"/>
                </a:lnTo>
                <a:lnTo>
                  <a:pt x="128" y="308"/>
                </a:lnTo>
                <a:lnTo>
                  <a:pt x="128" y="330"/>
                </a:lnTo>
                <a:lnTo>
                  <a:pt x="128" y="330"/>
                </a:lnTo>
                <a:lnTo>
                  <a:pt x="128" y="350"/>
                </a:lnTo>
                <a:lnTo>
                  <a:pt x="132" y="370"/>
                </a:lnTo>
                <a:lnTo>
                  <a:pt x="136" y="390"/>
                </a:lnTo>
                <a:lnTo>
                  <a:pt x="144" y="408"/>
                </a:lnTo>
                <a:lnTo>
                  <a:pt x="152" y="426"/>
                </a:lnTo>
                <a:lnTo>
                  <a:pt x="162" y="442"/>
                </a:lnTo>
                <a:lnTo>
                  <a:pt x="174" y="458"/>
                </a:lnTo>
                <a:lnTo>
                  <a:pt x="186" y="472"/>
                </a:lnTo>
                <a:lnTo>
                  <a:pt x="186" y="472"/>
                </a:lnTo>
                <a:lnTo>
                  <a:pt x="202" y="486"/>
                </a:lnTo>
                <a:lnTo>
                  <a:pt x="216" y="498"/>
                </a:lnTo>
                <a:lnTo>
                  <a:pt x="234" y="508"/>
                </a:lnTo>
                <a:lnTo>
                  <a:pt x="252" y="516"/>
                </a:lnTo>
                <a:lnTo>
                  <a:pt x="270" y="524"/>
                </a:lnTo>
                <a:lnTo>
                  <a:pt x="290" y="528"/>
                </a:lnTo>
                <a:lnTo>
                  <a:pt x="310" y="532"/>
                </a:lnTo>
                <a:lnTo>
                  <a:pt x="330" y="532"/>
                </a:lnTo>
                <a:lnTo>
                  <a:pt x="330" y="532"/>
                </a:lnTo>
                <a:lnTo>
                  <a:pt x="352" y="532"/>
                </a:lnTo>
                <a:lnTo>
                  <a:pt x="372" y="528"/>
                </a:lnTo>
                <a:lnTo>
                  <a:pt x="390" y="524"/>
                </a:lnTo>
                <a:lnTo>
                  <a:pt x="410" y="516"/>
                </a:lnTo>
                <a:lnTo>
                  <a:pt x="428" y="508"/>
                </a:lnTo>
                <a:lnTo>
                  <a:pt x="444" y="498"/>
                </a:lnTo>
                <a:lnTo>
                  <a:pt x="460" y="486"/>
                </a:lnTo>
                <a:lnTo>
                  <a:pt x="474" y="472"/>
                </a:lnTo>
                <a:lnTo>
                  <a:pt x="474" y="472"/>
                </a:lnTo>
                <a:lnTo>
                  <a:pt x="488" y="458"/>
                </a:lnTo>
                <a:lnTo>
                  <a:pt x="498" y="442"/>
                </a:lnTo>
                <a:lnTo>
                  <a:pt x="510" y="426"/>
                </a:lnTo>
                <a:lnTo>
                  <a:pt x="518" y="408"/>
                </a:lnTo>
                <a:lnTo>
                  <a:pt x="524" y="390"/>
                </a:lnTo>
                <a:lnTo>
                  <a:pt x="530" y="370"/>
                </a:lnTo>
                <a:lnTo>
                  <a:pt x="532" y="350"/>
                </a:lnTo>
                <a:lnTo>
                  <a:pt x="534" y="330"/>
                </a:lnTo>
                <a:lnTo>
                  <a:pt x="534" y="330"/>
                </a:lnTo>
                <a:lnTo>
                  <a:pt x="532" y="308"/>
                </a:lnTo>
                <a:lnTo>
                  <a:pt x="530" y="288"/>
                </a:lnTo>
                <a:lnTo>
                  <a:pt x="524" y="268"/>
                </a:lnTo>
                <a:lnTo>
                  <a:pt x="518" y="250"/>
                </a:lnTo>
                <a:lnTo>
                  <a:pt x="510" y="232"/>
                </a:lnTo>
                <a:lnTo>
                  <a:pt x="498" y="216"/>
                </a:lnTo>
                <a:lnTo>
                  <a:pt x="488" y="200"/>
                </a:lnTo>
                <a:lnTo>
                  <a:pt x="474" y="186"/>
                </a:lnTo>
                <a:lnTo>
                  <a:pt x="474" y="186"/>
                </a:lnTo>
                <a:lnTo>
                  <a:pt x="458" y="170"/>
                </a:lnTo>
                <a:lnTo>
                  <a:pt x="438" y="156"/>
                </a:lnTo>
                <a:lnTo>
                  <a:pt x="438" y="156"/>
                </a:lnTo>
                <a:close/>
                <a:moveTo>
                  <a:pt x="300" y="48"/>
                </a:moveTo>
                <a:lnTo>
                  <a:pt x="300" y="296"/>
                </a:lnTo>
                <a:lnTo>
                  <a:pt x="356" y="296"/>
                </a:lnTo>
                <a:lnTo>
                  <a:pt x="356" y="48"/>
                </a:lnTo>
                <a:lnTo>
                  <a:pt x="300" y="48"/>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8" tIns="60954" rIns="121908" bIns="60954"/>
          <a:lstStyle/>
          <a:p>
            <a:endParaRPr lang="zh-CN" altLang="zh-CN">
              <a:solidFill>
                <a:srgbClr val="000000"/>
              </a:solidFill>
              <a:latin typeface="Impact" panose="020B0806030902050204" pitchFamily="34" charset="0"/>
              <a:ea typeface="微软雅黑" panose="020B0503020204020204" pitchFamily="34" charset="-122"/>
              <a:sym typeface="Impact" panose="020B0806030902050204" pitchFamily="34" charset="0"/>
            </a:endParaRPr>
          </a:p>
        </p:txBody>
      </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750"/>
                                        <p:tgtEl>
                                          <p:spTgt spid="28"/>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fade">
                                      <p:cBhvr>
                                        <p:cTn id="11" dur="500"/>
                                        <p:tgtEl>
                                          <p:spTgt spid="45"/>
                                        </p:tgtEl>
                                      </p:cBhvr>
                                    </p:animEffect>
                                  </p:childTnLst>
                                </p:cTn>
                              </p:par>
                            </p:childTnLst>
                          </p:cTn>
                        </p:par>
                        <p:par>
                          <p:cTn id="12" fill="hold">
                            <p:stCondLst>
                              <p:cond delay="1500"/>
                            </p:stCondLst>
                            <p:childTnLst>
                              <p:par>
                                <p:cTn id="13" presetID="8" presetClass="emph" presetSubtype="0" fill="hold" grpId="1" nodeType="afterEffect">
                                  <p:stCondLst>
                                    <p:cond delay="0"/>
                                  </p:stCondLst>
                                  <p:childTnLst>
                                    <p:animRot by="21600000">
                                      <p:cBhvr>
                                        <p:cTn id="14" dur="2000" fill="hold"/>
                                        <p:tgtEl>
                                          <p:spTgt spid="28"/>
                                        </p:tgtEl>
                                        <p:attrNameLst>
                                          <p:attrName>r</p:attrName>
                                        </p:attrNameLst>
                                      </p:cBhvr>
                                    </p:animRot>
                                  </p:childTnLst>
                                </p:cTn>
                              </p:par>
                              <p:par>
                                <p:cTn id="15" presetID="22" presetClass="entr" presetSubtype="1" fill="hold" grpId="0" nodeType="withEffect">
                                  <p:stCondLst>
                                    <p:cond delay="500"/>
                                  </p:stCondLst>
                                  <p:childTnLst>
                                    <p:set>
                                      <p:cBhvr>
                                        <p:cTn id="16" dur="1" fill="hold">
                                          <p:stCondLst>
                                            <p:cond delay="0"/>
                                          </p:stCondLst>
                                        </p:cTn>
                                        <p:tgtEl>
                                          <p:spTgt spid="31"/>
                                        </p:tgtEl>
                                        <p:attrNameLst>
                                          <p:attrName>style.visibility</p:attrName>
                                        </p:attrNameLst>
                                      </p:cBhvr>
                                      <p:to>
                                        <p:strVal val="visible"/>
                                      </p:to>
                                    </p:set>
                                    <p:animEffect transition="in" filter="wipe(up)">
                                      <p:cBhvr>
                                        <p:cTn id="17" dur="500"/>
                                        <p:tgtEl>
                                          <p:spTgt spid="31"/>
                                        </p:tgtEl>
                                      </p:cBhvr>
                                    </p:animEffect>
                                  </p:childTnLst>
                                </p:cTn>
                              </p:par>
                              <p:par>
                                <p:cTn id="18" presetID="22" presetClass="entr" presetSubtype="1" fill="hold" grpId="0" nodeType="withEffect">
                                  <p:stCondLst>
                                    <p:cond delay="1000"/>
                                  </p:stCondLst>
                                  <p:childTnLst>
                                    <p:set>
                                      <p:cBhvr>
                                        <p:cTn id="19" dur="1" fill="hold">
                                          <p:stCondLst>
                                            <p:cond delay="0"/>
                                          </p:stCondLst>
                                        </p:cTn>
                                        <p:tgtEl>
                                          <p:spTgt spid="36"/>
                                        </p:tgtEl>
                                        <p:attrNameLst>
                                          <p:attrName>style.visibility</p:attrName>
                                        </p:attrNameLst>
                                      </p:cBhvr>
                                      <p:to>
                                        <p:strVal val="visible"/>
                                      </p:to>
                                    </p:set>
                                    <p:animEffect transition="in" filter="wipe(up)">
                                      <p:cBhvr>
                                        <p:cTn id="20" dur="500"/>
                                        <p:tgtEl>
                                          <p:spTgt spid="36"/>
                                        </p:tgtEl>
                                      </p:cBhvr>
                                    </p:animEffect>
                                  </p:childTnLst>
                                </p:cTn>
                              </p:par>
                            </p:childTnLst>
                          </p:cTn>
                        </p:par>
                        <p:par>
                          <p:cTn id="21" fill="hold">
                            <p:stCondLst>
                              <p:cond delay="3500"/>
                            </p:stCondLst>
                            <p:childTnLst>
                              <p:par>
                                <p:cTn id="22" presetID="22" presetClass="entr" presetSubtype="4" fill="hold" grpId="0" nodeType="after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down)">
                                      <p:cBhvr>
                                        <p:cTn id="24" dur="750"/>
                                        <p:tgtEl>
                                          <p:spTgt spid="25"/>
                                        </p:tgtEl>
                                      </p:cBhvr>
                                    </p:animEffect>
                                  </p:childTnLst>
                                </p:cTn>
                              </p:par>
                            </p:childTnLst>
                          </p:cTn>
                        </p:par>
                        <p:par>
                          <p:cTn id="25" fill="hold">
                            <p:stCondLst>
                              <p:cond delay="4500"/>
                            </p:stCondLst>
                            <p:childTnLst>
                              <p:par>
                                <p:cTn id="26" presetID="10" presetClass="entr" presetSubtype="0" fill="hold" grpId="0" nodeType="afterEffect">
                                  <p:stCondLst>
                                    <p:cond delay="0"/>
                                  </p:stCondLst>
                                  <p:childTnLst>
                                    <p:set>
                                      <p:cBhvr>
                                        <p:cTn id="27" dur="1" fill="hold">
                                          <p:stCondLst>
                                            <p:cond delay="0"/>
                                          </p:stCondLst>
                                        </p:cTn>
                                        <p:tgtEl>
                                          <p:spTgt spid="46"/>
                                        </p:tgtEl>
                                        <p:attrNameLst>
                                          <p:attrName>style.visibility</p:attrName>
                                        </p:attrNameLst>
                                      </p:cBhvr>
                                      <p:to>
                                        <p:strVal val="visible"/>
                                      </p:to>
                                    </p:set>
                                    <p:animEffect transition="in" filter="fade">
                                      <p:cBhvr>
                                        <p:cTn id="28" dur="500"/>
                                        <p:tgtEl>
                                          <p:spTgt spid="46"/>
                                        </p:tgtEl>
                                      </p:cBhvr>
                                    </p:animEffect>
                                  </p:childTnLst>
                                </p:cTn>
                              </p:par>
                            </p:childTnLst>
                          </p:cTn>
                        </p:par>
                        <p:par>
                          <p:cTn id="29" fill="hold">
                            <p:stCondLst>
                              <p:cond delay="5000"/>
                            </p:stCondLst>
                            <p:childTnLst>
                              <p:par>
                                <p:cTn id="30" presetID="8" presetClass="emph" presetSubtype="0" fill="hold" grpId="1" nodeType="afterEffect">
                                  <p:stCondLst>
                                    <p:cond delay="0"/>
                                  </p:stCondLst>
                                  <p:childTnLst>
                                    <p:animRot by="21600000">
                                      <p:cBhvr>
                                        <p:cTn id="31" dur="2000" fill="hold"/>
                                        <p:tgtEl>
                                          <p:spTgt spid="25"/>
                                        </p:tgtEl>
                                        <p:attrNameLst>
                                          <p:attrName>r</p:attrName>
                                        </p:attrNameLst>
                                      </p:cBhvr>
                                    </p:animRot>
                                  </p:childTnLst>
                                </p:cTn>
                              </p:par>
                              <p:par>
                                <p:cTn id="32" presetID="22" presetClass="entr" presetSubtype="1" fill="hold" grpId="0" nodeType="withEffect">
                                  <p:stCondLst>
                                    <p:cond delay="500"/>
                                  </p:stCondLst>
                                  <p:childTnLst>
                                    <p:set>
                                      <p:cBhvr>
                                        <p:cTn id="33" dur="1" fill="hold">
                                          <p:stCondLst>
                                            <p:cond delay="0"/>
                                          </p:stCondLst>
                                        </p:cTn>
                                        <p:tgtEl>
                                          <p:spTgt spid="37"/>
                                        </p:tgtEl>
                                        <p:attrNameLst>
                                          <p:attrName>style.visibility</p:attrName>
                                        </p:attrNameLst>
                                      </p:cBhvr>
                                      <p:to>
                                        <p:strVal val="visible"/>
                                      </p:to>
                                    </p:set>
                                    <p:animEffect transition="in" filter="wipe(up)">
                                      <p:cBhvr>
                                        <p:cTn id="34" dur="500"/>
                                        <p:tgtEl>
                                          <p:spTgt spid="37"/>
                                        </p:tgtEl>
                                      </p:cBhvr>
                                    </p:animEffect>
                                  </p:childTnLst>
                                </p:cTn>
                              </p:par>
                              <p:par>
                                <p:cTn id="35" presetID="22" presetClass="entr" presetSubtype="1" fill="hold" grpId="0" nodeType="withEffect">
                                  <p:stCondLst>
                                    <p:cond delay="1000"/>
                                  </p:stCondLst>
                                  <p:childTnLst>
                                    <p:set>
                                      <p:cBhvr>
                                        <p:cTn id="36" dur="1" fill="hold">
                                          <p:stCondLst>
                                            <p:cond delay="0"/>
                                          </p:stCondLst>
                                        </p:cTn>
                                        <p:tgtEl>
                                          <p:spTgt spid="38"/>
                                        </p:tgtEl>
                                        <p:attrNameLst>
                                          <p:attrName>style.visibility</p:attrName>
                                        </p:attrNameLst>
                                      </p:cBhvr>
                                      <p:to>
                                        <p:strVal val="visible"/>
                                      </p:to>
                                    </p:set>
                                    <p:animEffect transition="in" filter="wipe(up)">
                                      <p:cBhvr>
                                        <p:cTn id="37" dur="500"/>
                                        <p:tgtEl>
                                          <p:spTgt spid="38"/>
                                        </p:tgtEl>
                                      </p:cBhvr>
                                    </p:animEffect>
                                  </p:childTnLst>
                                </p:cTn>
                              </p:par>
                            </p:childTnLst>
                          </p:cTn>
                        </p:par>
                        <p:par>
                          <p:cTn id="38" fill="hold">
                            <p:stCondLst>
                              <p:cond delay="7000"/>
                            </p:stCondLst>
                            <p:childTnLst>
                              <p:par>
                                <p:cTn id="39" presetID="22" presetClass="entr" presetSubtype="4" fill="hold" grpId="0" nodeType="after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down)">
                                      <p:cBhvr>
                                        <p:cTn id="41" dur="750"/>
                                        <p:tgtEl>
                                          <p:spTgt spid="19"/>
                                        </p:tgtEl>
                                      </p:cBhvr>
                                    </p:animEffect>
                                  </p:childTnLst>
                                </p:cTn>
                              </p:par>
                            </p:childTnLst>
                          </p:cTn>
                        </p:par>
                        <p:par>
                          <p:cTn id="42" fill="hold">
                            <p:stCondLst>
                              <p:cond delay="8000"/>
                            </p:stCondLst>
                            <p:childTnLst>
                              <p:par>
                                <p:cTn id="43" presetID="10" presetClass="entr" presetSubtype="0" fill="hold" nodeType="after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fade">
                                      <p:cBhvr>
                                        <p:cTn id="45" dur="500"/>
                                        <p:tgtEl>
                                          <p:spTgt spid="44"/>
                                        </p:tgtEl>
                                      </p:cBhvr>
                                    </p:animEffect>
                                  </p:childTnLst>
                                </p:cTn>
                              </p:par>
                            </p:childTnLst>
                          </p:cTn>
                        </p:par>
                        <p:par>
                          <p:cTn id="46" fill="hold">
                            <p:stCondLst>
                              <p:cond delay="8500"/>
                            </p:stCondLst>
                            <p:childTnLst>
                              <p:par>
                                <p:cTn id="47" presetID="8" presetClass="emph" presetSubtype="0" fill="hold" grpId="1" nodeType="afterEffect">
                                  <p:stCondLst>
                                    <p:cond delay="0"/>
                                  </p:stCondLst>
                                  <p:childTnLst>
                                    <p:animRot by="21600000">
                                      <p:cBhvr>
                                        <p:cTn id="48" dur="2000" fill="hold"/>
                                        <p:tgtEl>
                                          <p:spTgt spid="19"/>
                                        </p:tgtEl>
                                        <p:attrNameLst>
                                          <p:attrName>r</p:attrName>
                                        </p:attrNameLst>
                                      </p:cBhvr>
                                    </p:animRot>
                                  </p:childTnLst>
                                </p:cTn>
                              </p:par>
                              <p:par>
                                <p:cTn id="49" presetID="22" presetClass="entr" presetSubtype="1" fill="hold" grpId="0" nodeType="withEffect">
                                  <p:stCondLst>
                                    <p:cond delay="500"/>
                                  </p:stCondLst>
                                  <p:childTnLst>
                                    <p:set>
                                      <p:cBhvr>
                                        <p:cTn id="50" dur="1" fill="hold">
                                          <p:stCondLst>
                                            <p:cond delay="0"/>
                                          </p:stCondLst>
                                        </p:cTn>
                                        <p:tgtEl>
                                          <p:spTgt spid="39"/>
                                        </p:tgtEl>
                                        <p:attrNameLst>
                                          <p:attrName>style.visibility</p:attrName>
                                        </p:attrNameLst>
                                      </p:cBhvr>
                                      <p:to>
                                        <p:strVal val="visible"/>
                                      </p:to>
                                    </p:set>
                                    <p:animEffect transition="in" filter="wipe(up)">
                                      <p:cBhvr>
                                        <p:cTn id="51" dur="500"/>
                                        <p:tgtEl>
                                          <p:spTgt spid="39"/>
                                        </p:tgtEl>
                                      </p:cBhvr>
                                    </p:animEffect>
                                  </p:childTnLst>
                                </p:cTn>
                              </p:par>
                              <p:par>
                                <p:cTn id="52" presetID="22" presetClass="entr" presetSubtype="1" fill="hold" grpId="0" nodeType="withEffect">
                                  <p:stCondLst>
                                    <p:cond delay="1000"/>
                                  </p:stCondLst>
                                  <p:childTnLst>
                                    <p:set>
                                      <p:cBhvr>
                                        <p:cTn id="53" dur="1" fill="hold">
                                          <p:stCondLst>
                                            <p:cond delay="0"/>
                                          </p:stCondLst>
                                        </p:cTn>
                                        <p:tgtEl>
                                          <p:spTgt spid="40"/>
                                        </p:tgtEl>
                                        <p:attrNameLst>
                                          <p:attrName>style.visibility</p:attrName>
                                        </p:attrNameLst>
                                      </p:cBhvr>
                                      <p:to>
                                        <p:strVal val="visible"/>
                                      </p:to>
                                    </p:set>
                                    <p:animEffect transition="in" filter="wipe(up)">
                                      <p:cBhvr>
                                        <p:cTn id="54" dur="500"/>
                                        <p:tgtEl>
                                          <p:spTgt spid="40"/>
                                        </p:tgtEl>
                                      </p:cBhvr>
                                    </p:animEffect>
                                  </p:childTnLst>
                                </p:cTn>
                              </p:par>
                            </p:childTnLst>
                          </p:cTn>
                        </p:par>
                        <p:par>
                          <p:cTn id="55" fill="hold">
                            <p:stCondLst>
                              <p:cond delay="10500"/>
                            </p:stCondLst>
                            <p:childTnLst>
                              <p:par>
                                <p:cTn id="56" presetID="22" presetClass="entr" presetSubtype="4" fill="hold" grpId="0" nodeType="after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wipe(down)">
                                      <p:cBhvr>
                                        <p:cTn id="58" dur="750"/>
                                        <p:tgtEl>
                                          <p:spTgt spid="22"/>
                                        </p:tgtEl>
                                      </p:cBhvr>
                                    </p:animEffect>
                                  </p:childTnLst>
                                </p:cTn>
                              </p:par>
                            </p:childTnLst>
                          </p:cTn>
                        </p:par>
                        <p:par>
                          <p:cTn id="59" fill="hold">
                            <p:stCondLst>
                              <p:cond delay="11500"/>
                            </p:stCondLst>
                            <p:childTnLst>
                              <p:par>
                                <p:cTn id="60" presetID="10" presetClass="entr" presetSubtype="0" fill="hold" nodeType="afterEffect">
                                  <p:stCondLst>
                                    <p:cond delay="0"/>
                                  </p:stCondLst>
                                  <p:childTnLst>
                                    <p:set>
                                      <p:cBhvr>
                                        <p:cTn id="61" dur="1" fill="hold">
                                          <p:stCondLst>
                                            <p:cond delay="0"/>
                                          </p:stCondLst>
                                        </p:cTn>
                                        <p:tgtEl>
                                          <p:spTgt spid="43"/>
                                        </p:tgtEl>
                                        <p:attrNameLst>
                                          <p:attrName>style.visibility</p:attrName>
                                        </p:attrNameLst>
                                      </p:cBhvr>
                                      <p:to>
                                        <p:strVal val="visible"/>
                                      </p:to>
                                    </p:set>
                                    <p:animEffect transition="in" filter="fade">
                                      <p:cBhvr>
                                        <p:cTn id="62" dur="500"/>
                                        <p:tgtEl>
                                          <p:spTgt spid="43"/>
                                        </p:tgtEl>
                                      </p:cBhvr>
                                    </p:animEffect>
                                  </p:childTnLst>
                                </p:cTn>
                              </p:par>
                            </p:childTnLst>
                          </p:cTn>
                        </p:par>
                        <p:par>
                          <p:cTn id="63" fill="hold">
                            <p:stCondLst>
                              <p:cond delay="12000"/>
                            </p:stCondLst>
                            <p:childTnLst>
                              <p:par>
                                <p:cTn id="64" presetID="8" presetClass="emph" presetSubtype="0" fill="hold" grpId="1" nodeType="afterEffect">
                                  <p:stCondLst>
                                    <p:cond delay="0"/>
                                  </p:stCondLst>
                                  <p:childTnLst>
                                    <p:animRot by="21600000">
                                      <p:cBhvr>
                                        <p:cTn id="65" dur="2000" fill="hold"/>
                                        <p:tgtEl>
                                          <p:spTgt spid="22"/>
                                        </p:tgtEl>
                                        <p:attrNameLst>
                                          <p:attrName>r</p:attrName>
                                        </p:attrNameLst>
                                      </p:cBhvr>
                                    </p:animRot>
                                  </p:childTnLst>
                                </p:cTn>
                              </p:par>
                              <p:par>
                                <p:cTn id="66" presetID="22" presetClass="entr" presetSubtype="1" fill="hold" grpId="0" nodeType="withEffect">
                                  <p:stCondLst>
                                    <p:cond delay="500"/>
                                  </p:stCondLst>
                                  <p:childTnLst>
                                    <p:set>
                                      <p:cBhvr>
                                        <p:cTn id="67" dur="1" fill="hold">
                                          <p:stCondLst>
                                            <p:cond delay="0"/>
                                          </p:stCondLst>
                                        </p:cTn>
                                        <p:tgtEl>
                                          <p:spTgt spid="41"/>
                                        </p:tgtEl>
                                        <p:attrNameLst>
                                          <p:attrName>style.visibility</p:attrName>
                                        </p:attrNameLst>
                                      </p:cBhvr>
                                      <p:to>
                                        <p:strVal val="visible"/>
                                      </p:to>
                                    </p:set>
                                    <p:animEffect transition="in" filter="wipe(up)">
                                      <p:cBhvr>
                                        <p:cTn id="68" dur="500"/>
                                        <p:tgtEl>
                                          <p:spTgt spid="41"/>
                                        </p:tgtEl>
                                      </p:cBhvr>
                                    </p:animEffect>
                                  </p:childTnLst>
                                </p:cTn>
                              </p:par>
                              <p:par>
                                <p:cTn id="69" presetID="22" presetClass="entr" presetSubtype="1" fill="hold" grpId="0" nodeType="withEffect">
                                  <p:stCondLst>
                                    <p:cond delay="1000"/>
                                  </p:stCondLst>
                                  <p:childTnLst>
                                    <p:set>
                                      <p:cBhvr>
                                        <p:cTn id="70" dur="1" fill="hold">
                                          <p:stCondLst>
                                            <p:cond delay="0"/>
                                          </p:stCondLst>
                                        </p:cTn>
                                        <p:tgtEl>
                                          <p:spTgt spid="42"/>
                                        </p:tgtEl>
                                        <p:attrNameLst>
                                          <p:attrName>style.visibility</p:attrName>
                                        </p:attrNameLst>
                                      </p:cBhvr>
                                      <p:to>
                                        <p:strVal val="visible"/>
                                      </p:to>
                                    </p:set>
                                    <p:animEffect transition="in" filter="wipe(up)">
                                      <p:cBhvr>
                                        <p:cTn id="71"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2" grpId="0" animBg="1"/>
      <p:bldP spid="22" grpId="1" animBg="1"/>
      <p:bldP spid="25" grpId="0" animBg="1"/>
      <p:bldP spid="25" grpId="1" animBg="1"/>
      <p:bldP spid="28" grpId="0" animBg="1"/>
      <p:bldP spid="28" grpId="1" animBg="1"/>
      <p:bldP spid="31" grpId="0"/>
      <p:bldP spid="36" grpId="0"/>
      <p:bldP spid="37" grpId="0"/>
      <p:bldP spid="38" grpId="0"/>
      <p:bldP spid="39" grpId="0"/>
      <p:bldP spid="40" grpId="0"/>
      <p:bldP spid="41" grpId="0"/>
      <p:bldP spid="42" grpId="0"/>
      <p:bldP spid="45" grpId="0" animBg="1"/>
      <p:bldP spid="4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747" name="Group 3"/>
          <p:cNvGrpSpPr/>
          <p:nvPr/>
        </p:nvGrpSpPr>
        <p:grpSpPr bwMode="auto">
          <a:xfrm>
            <a:off x="7086472" y="1270001"/>
            <a:ext cx="960842" cy="4559300"/>
            <a:chOff x="0" y="0"/>
            <a:chExt cx="720000" cy="3418584"/>
          </a:xfrm>
        </p:grpSpPr>
        <p:sp>
          <p:nvSpPr>
            <p:cNvPr id="31778" name="椭圆 76"/>
            <p:cNvSpPr>
              <a:spLocks noChangeArrowheads="1"/>
            </p:cNvSpPr>
            <p:nvPr/>
          </p:nvSpPr>
          <p:spPr bwMode="auto">
            <a:xfrm>
              <a:off x="0" y="2698584"/>
              <a:ext cx="720000" cy="720000"/>
            </a:xfrm>
            <a:prstGeom prst="ellipse">
              <a:avLst/>
            </a:pr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2400">
                <a:solidFill>
                  <a:srgbClr val="FFFFFF"/>
                </a:solidFill>
                <a:sym typeface="微软雅黑" panose="020B0503020204020204" pitchFamily="34" charset="-122"/>
              </a:endParaRPr>
            </a:p>
          </p:txBody>
        </p:sp>
        <p:sp>
          <p:nvSpPr>
            <p:cNvPr id="31779" name="椭圆 58"/>
            <p:cNvSpPr>
              <a:spLocks noChangeArrowheads="1"/>
            </p:cNvSpPr>
            <p:nvPr/>
          </p:nvSpPr>
          <p:spPr bwMode="auto">
            <a:xfrm>
              <a:off x="272381" y="2927672"/>
              <a:ext cx="447057" cy="461674"/>
            </a:xfrm>
            <a:custGeom>
              <a:avLst/>
              <a:gdLst>
                <a:gd name="T0" fmla="*/ 258993 w 447057"/>
                <a:gd name="T1" fmla="*/ 0 h 461674"/>
                <a:gd name="T2" fmla="*/ 444981 w 447057"/>
                <a:gd name="T3" fmla="*/ 113628 h 461674"/>
                <a:gd name="T4" fmla="*/ 447057 w 447057"/>
                <a:gd name="T5" fmla="*/ 134225 h 461674"/>
                <a:gd name="T6" fmla="*/ 235035 w 447057"/>
                <a:gd name="T7" fmla="*/ 461674 h 461674"/>
                <a:gd name="T8" fmla="*/ 0 w 447057"/>
                <a:gd name="T9" fmla="*/ 328050 h 461674"/>
                <a:gd name="T10" fmla="*/ 258993 w 447057"/>
                <a:gd name="T11" fmla="*/ 0 h 461674"/>
                <a:gd name="T12" fmla="*/ 0 60000 65536"/>
                <a:gd name="T13" fmla="*/ 0 60000 65536"/>
                <a:gd name="T14" fmla="*/ 0 60000 65536"/>
                <a:gd name="T15" fmla="*/ 0 60000 65536"/>
                <a:gd name="T16" fmla="*/ 0 60000 65536"/>
                <a:gd name="T17" fmla="*/ 0 60000 65536"/>
                <a:gd name="T18" fmla="*/ 0 w 447057"/>
                <a:gd name="T19" fmla="*/ 0 h 461674"/>
                <a:gd name="T20" fmla="*/ 447057 w 447057"/>
                <a:gd name="T21" fmla="*/ 461674 h 461674"/>
              </a:gdLst>
              <a:ahLst/>
              <a:cxnLst>
                <a:cxn ang="T12">
                  <a:pos x="T0" y="T1"/>
                </a:cxn>
                <a:cxn ang="T13">
                  <a:pos x="T2" y="T3"/>
                </a:cxn>
                <a:cxn ang="T14">
                  <a:pos x="T4" y="T5"/>
                </a:cxn>
                <a:cxn ang="T15">
                  <a:pos x="T6" y="T7"/>
                </a:cxn>
                <a:cxn ang="T16">
                  <a:pos x="T8" y="T9"/>
                </a:cxn>
                <a:cxn ang="T17">
                  <a:pos x="T10" y="T11"/>
                </a:cxn>
              </a:cxnLst>
              <a:rect l="T18" t="T19" r="T20" b="T21"/>
              <a:pathLst>
                <a:path w="447057" h="461674">
                  <a:moveTo>
                    <a:pt x="258993" y="0"/>
                  </a:moveTo>
                  <a:lnTo>
                    <a:pt x="444981" y="113628"/>
                  </a:lnTo>
                  <a:cubicBezTo>
                    <a:pt x="446861" y="120388"/>
                    <a:pt x="447057" y="127284"/>
                    <a:pt x="447057" y="134225"/>
                  </a:cubicBezTo>
                  <a:cubicBezTo>
                    <a:pt x="447057" y="280183"/>
                    <a:pt x="360196" y="405853"/>
                    <a:pt x="235035" y="461674"/>
                  </a:cubicBezTo>
                  <a:lnTo>
                    <a:pt x="0" y="328050"/>
                  </a:lnTo>
                  <a:lnTo>
                    <a:pt x="258993" y="0"/>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en-US"/>
            </a:p>
          </p:txBody>
        </p:sp>
        <p:sp>
          <p:nvSpPr>
            <p:cNvPr id="31780" name="圆角矩形 78"/>
            <p:cNvSpPr>
              <a:spLocks noChangeArrowheads="1"/>
            </p:cNvSpPr>
            <p:nvPr/>
          </p:nvSpPr>
          <p:spPr bwMode="auto">
            <a:xfrm>
              <a:off x="180000" y="0"/>
              <a:ext cx="360000" cy="3058584"/>
            </a:xfrm>
            <a:prstGeom prst="roundRect">
              <a:avLst>
                <a:gd name="adj" fmla="val 50000"/>
              </a:avLst>
            </a:pr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2400">
                <a:solidFill>
                  <a:srgbClr val="FFFFFF"/>
                </a:solidFill>
                <a:sym typeface="微软雅黑" panose="020B0503020204020204" pitchFamily="34" charset="-122"/>
              </a:endParaRPr>
            </a:p>
          </p:txBody>
        </p:sp>
        <p:sp>
          <p:nvSpPr>
            <p:cNvPr id="31781" name="圆角矩形 79"/>
            <p:cNvSpPr>
              <a:spLocks noChangeArrowheads="1"/>
            </p:cNvSpPr>
            <p:nvPr/>
          </p:nvSpPr>
          <p:spPr bwMode="auto">
            <a:xfrm>
              <a:off x="270000" y="144016"/>
              <a:ext cx="180000" cy="2837168"/>
            </a:xfrm>
            <a:prstGeom prst="roundRect">
              <a:avLst>
                <a:gd name="adj" fmla="val 50000"/>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2400">
                <a:solidFill>
                  <a:srgbClr val="FFFFFF"/>
                </a:solidFill>
                <a:sym typeface="微软雅黑" panose="020B0503020204020204" pitchFamily="34" charset="-122"/>
              </a:endParaRPr>
            </a:p>
          </p:txBody>
        </p:sp>
        <p:sp>
          <p:nvSpPr>
            <p:cNvPr id="31782" name="椭圆 80"/>
            <p:cNvSpPr>
              <a:spLocks noChangeArrowheads="1"/>
            </p:cNvSpPr>
            <p:nvPr/>
          </p:nvSpPr>
          <p:spPr bwMode="auto">
            <a:xfrm>
              <a:off x="144000" y="2842584"/>
              <a:ext cx="432000" cy="432000"/>
            </a:xfrm>
            <a:prstGeom prst="ellipse">
              <a:avLst/>
            </a:pr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2400">
                <a:solidFill>
                  <a:srgbClr val="FFFFFF"/>
                </a:solidFill>
                <a:sym typeface="微软雅黑" panose="020B0503020204020204" pitchFamily="34" charset="-122"/>
              </a:endParaRPr>
            </a:p>
          </p:txBody>
        </p:sp>
        <p:sp>
          <p:nvSpPr>
            <p:cNvPr id="31783" name="椭圆 82"/>
            <p:cNvSpPr>
              <a:spLocks noChangeArrowheads="1"/>
            </p:cNvSpPr>
            <p:nvPr/>
          </p:nvSpPr>
          <p:spPr bwMode="auto">
            <a:xfrm>
              <a:off x="231900" y="2956102"/>
              <a:ext cx="108000" cy="108000"/>
            </a:xfrm>
            <a:prstGeom prst="ellipse">
              <a:avLst/>
            </a:prstGeom>
            <a:solidFill>
              <a:schemeClr val="accent1">
                <a:lumMod val="20000"/>
                <a:lumOff val="8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2400">
                <a:solidFill>
                  <a:srgbClr val="FFFFFF"/>
                </a:solidFill>
                <a:sym typeface="微软雅黑" panose="020B0503020204020204" pitchFamily="34" charset="-122"/>
              </a:endParaRPr>
            </a:p>
          </p:txBody>
        </p:sp>
      </p:grpSp>
      <p:sp>
        <p:nvSpPr>
          <p:cNvPr id="31750" name="矩形 81"/>
          <p:cNvSpPr>
            <a:spLocks noChangeArrowheads="1"/>
          </p:cNvSpPr>
          <p:nvPr/>
        </p:nvSpPr>
        <p:spPr bwMode="auto">
          <a:xfrm>
            <a:off x="7446259" y="3813028"/>
            <a:ext cx="239153" cy="1324267"/>
          </a:xfrm>
          <a:prstGeom prst="rect">
            <a:avLst/>
          </a:prstGeom>
          <a:solidFill>
            <a:schemeClr val="accent2"/>
          </a:solidFill>
          <a:ln>
            <a:noFill/>
          </a:ln>
        </p:spPr>
        <p:txBody>
          <a:bodyPr lIns="121908" tIns="60954" rIns="121908" bIns="60954"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2400">
              <a:solidFill>
                <a:srgbClr val="FFFFFF"/>
              </a:solidFill>
              <a:sym typeface="微软雅黑" panose="020B0503020204020204" pitchFamily="34" charset="-122"/>
            </a:endParaRPr>
          </a:p>
        </p:txBody>
      </p:sp>
      <p:sp>
        <p:nvSpPr>
          <p:cNvPr id="31775" name="矩形 73"/>
          <p:cNvSpPr>
            <a:spLocks noChangeArrowheads="1"/>
          </p:cNvSpPr>
          <p:nvPr/>
        </p:nvSpPr>
        <p:spPr bwMode="auto">
          <a:xfrm>
            <a:off x="8200454" y="3875617"/>
            <a:ext cx="2902929" cy="431800"/>
          </a:xfrm>
          <a:prstGeom prst="rect">
            <a:avLst/>
          </a:prstGeom>
          <a:solidFill>
            <a:schemeClr val="accent4"/>
          </a:solidFill>
          <a:ln>
            <a:noFill/>
          </a:ln>
        </p:spPr>
        <p:txBody>
          <a:bodyPr lIns="121908" tIns="60954" rIns="121908" bIns="60954"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2400">
              <a:solidFill>
                <a:srgbClr val="FFFFFF"/>
              </a:solidFill>
              <a:sym typeface="微软雅黑" panose="020B0503020204020204" pitchFamily="34" charset="-122"/>
            </a:endParaRPr>
          </a:p>
        </p:txBody>
      </p:sp>
      <p:grpSp>
        <p:nvGrpSpPr>
          <p:cNvPr id="2" name="组合 1"/>
          <p:cNvGrpSpPr/>
          <p:nvPr/>
        </p:nvGrpSpPr>
        <p:grpSpPr>
          <a:xfrm>
            <a:off x="8104456" y="3875617"/>
            <a:ext cx="191994" cy="431800"/>
            <a:chOff x="6078538" y="2906713"/>
            <a:chExt cx="144014" cy="323850"/>
          </a:xfrm>
          <a:solidFill>
            <a:schemeClr val="accent4">
              <a:lumMod val="50000"/>
            </a:schemeClr>
          </a:solidFill>
        </p:grpSpPr>
        <p:sp>
          <p:nvSpPr>
            <p:cNvPr id="31776" name="矩形 74"/>
            <p:cNvSpPr>
              <a:spLocks noChangeArrowheads="1"/>
            </p:cNvSpPr>
            <p:nvPr/>
          </p:nvSpPr>
          <p:spPr bwMode="auto">
            <a:xfrm>
              <a:off x="6150545" y="2906713"/>
              <a:ext cx="72007" cy="3238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2400">
                <a:solidFill>
                  <a:srgbClr val="FFFFFF"/>
                </a:solidFill>
                <a:sym typeface="微软雅黑" panose="020B0503020204020204" pitchFamily="34" charset="-122"/>
              </a:endParaRPr>
            </a:p>
          </p:txBody>
        </p:sp>
        <p:sp>
          <p:nvSpPr>
            <p:cNvPr id="31777" name="等腰三角形 75"/>
            <p:cNvSpPr>
              <a:spLocks noChangeArrowheads="1"/>
            </p:cNvSpPr>
            <p:nvPr/>
          </p:nvSpPr>
          <p:spPr bwMode="auto">
            <a:xfrm rot="16200000">
              <a:off x="6060567" y="3032634"/>
              <a:ext cx="107950" cy="72007"/>
            </a:xfrm>
            <a:prstGeom prst="triangle">
              <a:avLst>
                <a:gd name="adj" fmla="val 50000"/>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2400">
                <a:solidFill>
                  <a:srgbClr val="FFFFFF"/>
                </a:solidFill>
                <a:sym typeface="微软雅黑" panose="020B0503020204020204" pitchFamily="34" charset="-122"/>
              </a:endParaRPr>
            </a:p>
          </p:txBody>
        </p:sp>
      </p:grpSp>
      <p:sp>
        <p:nvSpPr>
          <p:cNvPr id="31774" name="TextBox 72"/>
          <p:cNvSpPr>
            <a:spLocks noChangeArrowheads="1"/>
          </p:cNvSpPr>
          <p:nvPr/>
        </p:nvSpPr>
        <p:spPr bwMode="auto">
          <a:xfrm>
            <a:off x="8326874" y="3906937"/>
            <a:ext cx="2776508" cy="369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8" tIns="60954" rIns="121908" bIns="60954">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r" eaLnBrk="1" hangingPunct="1">
              <a:spcBef>
                <a:spcPct val="0"/>
              </a:spcBef>
              <a:buFont typeface="Arial" panose="020B0604020202020204" pitchFamily="34" charset="0"/>
              <a:buNone/>
            </a:pPr>
            <a:r>
              <a:rPr lang="zh-CN" altLang="en-US" sz="1600" dirty="0">
                <a:solidFill>
                  <a:srgbClr val="FFFFFF"/>
                </a:solidFill>
                <a:sym typeface="微软雅黑" panose="020B0503020204020204" pitchFamily="34" charset="-122"/>
              </a:rPr>
              <a:t>关键词说明</a:t>
            </a:r>
            <a:endParaRPr lang="zh-CN" altLang="en-US" sz="1600" dirty="0">
              <a:solidFill>
                <a:srgbClr val="FFFFFF"/>
              </a:solidFill>
              <a:sym typeface="微软雅黑" panose="020B0503020204020204" pitchFamily="34" charset="-122"/>
            </a:endParaRPr>
          </a:p>
        </p:txBody>
      </p:sp>
      <p:sp>
        <p:nvSpPr>
          <p:cNvPr id="31752" name="TextBox 70"/>
          <p:cNvSpPr>
            <a:spLocks noChangeArrowheads="1"/>
          </p:cNvSpPr>
          <p:nvPr/>
        </p:nvSpPr>
        <p:spPr bwMode="auto">
          <a:xfrm>
            <a:off x="8074828" y="4313768"/>
            <a:ext cx="3123793" cy="612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8" tIns="60954" rIns="121908" bIns="60954">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lnSpc>
                <a:spcPct val="120000"/>
              </a:lnSpc>
              <a:spcBef>
                <a:spcPct val="0"/>
              </a:spcBef>
              <a:buFont typeface="Arial" panose="020B0604020202020204" pitchFamily="34" charset="0"/>
              <a:buNone/>
            </a:pPr>
            <a:r>
              <a:rPr lang="zh-CN" altLang="en-US" sz="1300" dirty="0">
                <a:solidFill>
                  <a:srgbClr val="292929"/>
                </a:solidFill>
                <a:sym typeface="微软雅黑" panose="020B0503020204020204" pitchFamily="34" charset="-122"/>
              </a:rPr>
              <a:t>在此录入上述图表的综合分析说明，在此录入上述图表的综合分析说明。</a:t>
            </a:r>
            <a:endParaRPr lang="zh-CN" altLang="en-US" sz="1300" dirty="0">
              <a:solidFill>
                <a:srgbClr val="292929"/>
              </a:solidFill>
              <a:sym typeface="微软雅黑" panose="020B0503020204020204" pitchFamily="34" charset="-122"/>
            </a:endParaRPr>
          </a:p>
        </p:txBody>
      </p:sp>
      <p:sp>
        <p:nvSpPr>
          <p:cNvPr id="31770" name="矩形 66"/>
          <p:cNvSpPr>
            <a:spLocks noChangeArrowheads="1"/>
          </p:cNvSpPr>
          <p:nvPr/>
        </p:nvSpPr>
        <p:spPr bwMode="auto">
          <a:xfrm flipH="1">
            <a:off x="4100245" y="1642533"/>
            <a:ext cx="2902929" cy="431800"/>
          </a:xfrm>
          <a:prstGeom prst="rect">
            <a:avLst/>
          </a:prstGeom>
          <a:solidFill>
            <a:schemeClr val="accent1"/>
          </a:solidFill>
          <a:ln>
            <a:noFill/>
          </a:ln>
        </p:spPr>
        <p:txBody>
          <a:bodyPr lIns="121908" tIns="60954" rIns="121908" bIns="60954"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2400">
              <a:solidFill>
                <a:srgbClr val="FFFFFF"/>
              </a:solidFill>
              <a:sym typeface="微软雅黑" panose="020B0503020204020204" pitchFamily="34" charset="-122"/>
            </a:endParaRPr>
          </a:p>
        </p:txBody>
      </p:sp>
      <p:grpSp>
        <p:nvGrpSpPr>
          <p:cNvPr id="4" name="组合 3"/>
          <p:cNvGrpSpPr/>
          <p:nvPr/>
        </p:nvGrpSpPr>
        <p:grpSpPr>
          <a:xfrm>
            <a:off x="6907177" y="1642533"/>
            <a:ext cx="191992" cy="431800"/>
            <a:chOff x="5180461" y="1231900"/>
            <a:chExt cx="144013" cy="323850"/>
          </a:xfrm>
          <a:solidFill>
            <a:schemeClr val="accent1">
              <a:lumMod val="50000"/>
            </a:schemeClr>
          </a:solidFill>
        </p:grpSpPr>
        <p:sp>
          <p:nvSpPr>
            <p:cNvPr id="31771" name="矩形 67"/>
            <p:cNvSpPr>
              <a:spLocks noChangeArrowheads="1"/>
            </p:cNvSpPr>
            <p:nvPr/>
          </p:nvSpPr>
          <p:spPr bwMode="auto">
            <a:xfrm flipH="1">
              <a:off x="5180461" y="1231900"/>
              <a:ext cx="72007" cy="3238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2400">
                <a:solidFill>
                  <a:srgbClr val="FFFFFF"/>
                </a:solidFill>
                <a:sym typeface="微软雅黑" panose="020B0503020204020204" pitchFamily="34" charset="-122"/>
              </a:endParaRPr>
            </a:p>
          </p:txBody>
        </p:sp>
        <p:sp>
          <p:nvSpPr>
            <p:cNvPr id="31772" name="等腰三角形 68"/>
            <p:cNvSpPr>
              <a:spLocks noChangeArrowheads="1"/>
            </p:cNvSpPr>
            <p:nvPr/>
          </p:nvSpPr>
          <p:spPr bwMode="auto">
            <a:xfrm rot="5400000" flipH="1">
              <a:off x="5234496" y="1357821"/>
              <a:ext cx="107950" cy="72007"/>
            </a:xfrm>
            <a:prstGeom prst="triangle">
              <a:avLst>
                <a:gd name="adj" fmla="val 50000"/>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2400">
                <a:solidFill>
                  <a:srgbClr val="FFFFFF"/>
                </a:solidFill>
                <a:sym typeface="微软雅黑" panose="020B0503020204020204" pitchFamily="34" charset="-122"/>
              </a:endParaRPr>
            </a:p>
          </p:txBody>
        </p:sp>
      </p:grpSp>
      <p:sp>
        <p:nvSpPr>
          <p:cNvPr id="31769" name="TextBox 65"/>
          <p:cNvSpPr>
            <a:spLocks noChangeArrowheads="1"/>
          </p:cNvSpPr>
          <p:nvPr/>
        </p:nvSpPr>
        <p:spPr bwMode="auto">
          <a:xfrm>
            <a:off x="4100244" y="1673854"/>
            <a:ext cx="2776508" cy="369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8" tIns="60954" rIns="121908" bIns="60954">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zh-CN" altLang="en-US" sz="1600">
                <a:solidFill>
                  <a:srgbClr val="FFFFFF"/>
                </a:solidFill>
                <a:sym typeface="微软雅黑" panose="020B0503020204020204" pitchFamily="34" charset="-122"/>
              </a:rPr>
              <a:t>关键词说明</a:t>
            </a:r>
            <a:endParaRPr lang="zh-CN" altLang="en-US" sz="1600">
              <a:solidFill>
                <a:srgbClr val="FFFFFF"/>
              </a:solidFill>
              <a:sym typeface="微软雅黑" panose="020B0503020204020204" pitchFamily="34" charset="-122"/>
            </a:endParaRPr>
          </a:p>
        </p:txBody>
      </p:sp>
      <p:sp>
        <p:nvSpPr>
          <p:cNvPr id="31754" name="TextBox 63"/>
          <p:cNvSpPr>
            <a:spLocks noChangeArrowheads="1"/>
          </p:cNvSpPr>
          <p:nvPr/>
        </p:nvSpPr>
        <p:spPr bwMode="auto">
          <a:xfrm>
            <a:off x="3979609" y="2074334"/>
            <a:ext cx="3267708" cy="603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8" tIns="60954" rIns="121908" bIns="60954">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lnSpc>
                <a:spcPct val="120000"/>
              </a:lnSpc>
              <a:spcBef>
                <a:spcPct val="0"/>
              </a:spcBef>
              <a:buFont typeface="Arial" panose="020B0604020202020204" pitchFamily="34" charset="0"/>
              <a:buNone/>
            </a:pPr>
            <a:r>
              <a:rPr lang="zh-CN" altLang="en-US" sz="1300" dirty="0">
                <a:solidFill>
                  <a:srgbClr val="292929"/>
                </a:solidFill>
                <a:sym typeface="微软雅黑" panose="020B0503020204020204" pitchFamily="34" charset="-122"/>
              </a:rPr>
              <a:t>在此录入上述图表的综合分析说明，在此录入上述图表的综合分析说明。</a:t>
            </a:r>
            <a:endParaRPr lang="zh-CN" altLang="en-US" sz="1300" dirty="0">
              <a:solidFill>
                <a:srgbClr val="292929"/>
              </a:solidFill>
              <a:sym typeface="微软雅黑" panose="020B0503020204020204" pitchFamily="34" charset="-122"/>
            </a:endParaRPr>
          </a:p>
        </p:txBody>
      </p:sp>
      <p:sp>
        <p:nvSpPr>
          <p:cNvPr id="31765" name="矩形 58"/>
          <p:cNvSpPr>
            <a:spLocks noChangeArrowheads="1"/>
          </p:cNvSpPr>
          <p:nvPr/>
        </p:nvSpPr>
        <p:spPr bwMode="auto">
          <a:xfrm>
            <a:off x="8170825" y="2273300"/>
            <a:ext cx="2902929" cy="431800"/>
          </a:xfrm>
          <a:prstGeom prst="rect">
            <a:avLst/>
          </a:prstGeom>
          <a:solidFill>
            <a:schemeClr val="accent3"/>
          </a:solidFill>
          <a:ln>
            <a:noFill/>
          </a:ln>
        </p:spPr>
        <p:txBody>
          <a:bodyPr lIns="121908" tIns="60954" rIns="121908" bIns="60954"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2400">
              <a:solidFill>
                <a:srgbClr val="FFFFFF"/>
              </a:solidFill>
              <a:sym typeface="微软雅黑" panose="020B0503020204020204" pitchFamily="34" charset="-122"/>
            </a:endParaRPr>
          </a:p>
        </p:txBody>
      </p:sp>
      <p:grpSp>
        <p:nvGrpSpPr>
          <p:cNvPr id="3" name="组合 2"/>
          <p:cNvGrpSpPr/>
          <p:nvPr/>
        </p:nvGrpSpPr>
        <p:grpSpPr>
          <a:xfrm>
            <a:off x="8074827" y="2273300"/>
            <a:ext cx="191994" cy="431800"/>
            <a:chOff x="6056313" y="1704975"/>
            <a:chExt cx="144014" cy="323850"/>
          </a:xfrm>
          <a:solidFill>
            <a:schemeClr val="accent3">
              <a:lumMod val="50000"/>
            </a:schemeClr>
          </a:solidFill>
        </p:grpSpPr>
        <p:sp>
          <p:nvSpPr>
            <p:cNvPr id="31766" name="矩形 60"/>
            <p:cNvSpPr>
              <a:spLocks noChangeArrowheads="1"/>
            </p:cNvSpPr>
            <p:nvPr/>
          </p:nvSpPr>
          <p:spPr bwMode="auto">
            <a:xfrm>
              <a:off x="6128320" y="1704975"/>
              <a:ext cx="72007" cy="3238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2400">
                <a:solidFill>
                  <a:srgbClr val="FFFFFF"/>
                </a:solidFill>
                <a:sym typeface="微软雅黑" panose="020B0503020204020204" pitchFamily="34" charset="-122"/>
              </a:endParaRPr>
            </a:p>
          </p:txBody>
        </p:sp>
        <p:sp>
          <p:nvSpPr>
            <p:cNvPr id="31767" name="等腰三角形 61"/>
            <p:cNvSpPr>
              <a:spLocks noChangeArrowheads="1"/>
            </p:cNvSpPr>
            <p:nvPr/>
          </p:nvSpPr>
          <p:spPr bwMode="auto">
            <a:xfrm rot="16200000">
              <a:off x="6038342" y="1830896"/>
              <a:ext cx="107950" cy="72007"/>
            </a:xfrm>
            <a:prstGeom prst="triangle">
              <a:avLst>
                <a:gd name="adj" fmla="val 50000"/>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2400">
                <a:solidFill>
                  <a:srgbClr val="FFFFFF"/>
                </a:solidFill>
                <a:sym typeface="微软雅黑" panose="020B0503020204020204" pitchFamily="34" charset="-122"/>
              </a:endParaRPr>
            </a:p>
          </p:txBody>
        </p:sp>
      </p:grpSp>
      <p:sp>
        <p:nvSpPr>
          <p:cNvPr id="31764" name="TextBox 57"/>
          <p:cNvSpPr>
            <a:spLocks noChangeArrowheads="1"/>
          </p:cNvSpPr>
          <p:nvPr/>
        </p:nvSpPr>
        <p:spPr bwMode="auto">
          <a:xfrm>
            <a:off x="8297245" y="2304619"/>
            <a:ext cx="2776508" cy="369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8" tIns="60954" rIns="121908" bIns="60954">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r" eaLnBrk="1" hangingPunct="1">
              <a:spcBef>
                <a:spcPct val="0"/>
              </a:spcBef>
              <a:buFont typeface="Arial" panose="020B0604020202020204" pitchFamily="34" charset="0"/>
              <a:buNone/>
            </a:pPr>
            <a:r>
              <a:rPr lang="zh-CN" altLang="en-US" sz="1600" dirty="0">
                <a:solidFill>
                  <a:srgbClr val="FFFFFF"/>
                </a:solidFill>
                <a:sym typeface="微软雅黑" panose="020B0503020204020204" pitchFamily="34" charset="-122"/>
              </a:rPr>
              <a:t>关键词说明</a:t>
            </a:r>
            <a:endParaRPr lang="zh-CN" altLang="en-US" sz="1600" dirty="0">
              <a:solidFill>
                <a:srgbClr val="FFFFFF"/>
              </a:solidFill>
              <a:sym typeface="微软雅黑" panose="020B0503020204020204" pitchFamily="34" charset="-122"/>
            </a:endParaRPr>
          </a:p>
        </p:txBody>
      </p:sp>
      <p:sp>
        <p:nvSpPr>
          <p:cNvPr id="31756" name="TextBox 55"/>
          <p:cNvSpPr>
            <a:spLocks noChangeArrowheads="1"/>
          </p:cNvSpPr>
          <p:nvPr/>
        </p:nvSpPr>
        <p:spPr bwMode="auto">
          <a:xfrm>
            <a:off x="8047314" y="2711452"/>
            <a:ext cx="3123793" cy="612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8" tIns="60954" rIns="121908" bIns="60954">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lnSpc>
                <a:spcPct val="120000"/>
              </a:lnSpc>
              <a:spcBef>
                <a:spcPct val="0"/>
              </a:spcBef>
              <a:buFont typeface="Arial" panose="020B0604020202020204" pitchFamily="34" charset="0"/>
              <a:buNone/>
            </a:pPr>
            <a:r>
              <a:rPr lang="zh-CN" altLang="en-US" sz="1300" dirty="0">
                <a:solidFill>
                  <a:srgbClr val="292929"/>
                </a:solidFill>
                <a:sym typeface="微软雅黑" panose="020B0503020204020204" pitchFamily="34" charset="-122"/>
              </a:rPr>
              <a:t>在此录入上述图表的综合分析说明，在此录入上述图表的综合分析说明。</a:t>
            </a:r>
            <a:endParaRPr lang="zh-CN" altLang="en-US" sz="1300" dirty="0">
              <a:solidFill>
                <a:srgbClr val="292929"/>
              </a:solidFill>
              <a:sym typeface="微软雅黑" panose="020B0503020204020204" pitchFamily="34" charset="-122"/>
            </a:endParaRPr>
          </a:p>
        </p:txBody>
      </p:sp>
      <p:sp>
        <p:nvSpPr>
          <p:cNvPr id="31760" name="矩形 84"/>
          <p:cNvSpPr>
            <a:spLocks noChangeArrowheads="1"/>
          </p:cNvSpPr>
          <p:nvPr/>
        </p:nvSpPr>
        <p:spPr bwMode="auto">
          <a:xfrm>
            <a:off x="1103436" y="4773095"/>
            <a:ext cx="143975" cy="144061"/>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8" tIns="60954" rIns="121908" bIns="60954"/>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endParaRPr lang="zh-CN" altLang="zh-CN" sz="2400" b="1">
              <a:solidFill>
                <a:schemeClr val="accent4"/>
              </a:solidFill>
              <a:sym typeface="微软雅黑" panose="020B0503020204020204" pitchFamily="34" charset="-122"/>
            </a:endParaRPr>
          </a:p>
        </p:txBody>
      </p:sp>
      <p:sp>
        <p:nvSpPr>
          <p:cNvPr id="31761" name="TextBox 85"/>
          <p:cNvSpPr>
            <a:spLocks noChangeArrowheads="1"/>
          </p:cNvSpPr>
          <p:nvPr/>
        </p:nvSpPr>
        <p:spPr bwMode="auto">
          <a:xfrm>
            <a:off x="1245714" y="4646578"/>
            <a:ext cx="3452736" cy="415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8" tIns="60954" rIns="121908" bIns="60954">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zh-CN" altLang="en-US" sz="1900" b="1" dirty="0">
                <a:solidFill>
                  <a:schemeClr val="accent4"/>
                </a:solidFill>
                <a:sym typeface="微软雅黑" panose="020B0503020204020204" pitchFamily="34" charset="-122"/>
              </a:rPr>
              <a:t>总结概括</a:t>
            </a:r>
            <a:endParaRPr lang="zh-CN" altLang="en-US" sz="1900" b="1" dirty="0">
              <a:solidFill>
                <a:schemeClr val="accent4"/>
              </a:solidFill>
              <a:sym typeface="微软雅黑" panose="020B0503020204020204" pitchFamily="34" charset="-122"/>
            </a:endParaRPr>
          </a:p>
        </p:txBody>
      </p:sp>
      <p:sp>
        <p:nvSpPr>
          <p:cNvPr id="31762" name="TextBox 86"/>
          <p:cNvSpPr>
            <a:spLocks noChangeArrowheads="1"/>
          </p:cNvSpPr>
          <p:nvPr/>
        </p:nvSpPr>
        <p:spPr bwMode="auto">
          <a:xfrm>
            <a:off x="1259969" y="5000809"/>
            <a:ext cx="4319632" cy="677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8" tIns="60954" rIns="121908" bIns="60954">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just" eaLnBrk="1" hangingPunct="1">
              <a:lnSpc>
                <a:spcPct val="120000"/>
              </a:lnSpc>
              <a:spcBef>
                <a:spcPct val="0"/>
              </a:spcBef>
              <a:buFont typeface="Arial" panose="020B0604020202020204" pitchFamily="34" charset="0"/>
              <a:buNone/>
            </a:pPr>
            <a:r>
              <a:rPr lang="zh-CN" altLang="en-US" sz="1500" dirty="0">
                <a:solidFill>
                  <a:schemeClr val="tx1">
                    <a:lumMod val="50000"/>
                    <a:lumOff val="50000"/>
                  </a:schemeClr>
                </a:solidFill>
                <a:sym typeface="微软雅黑" panose="020B0503020204020204" pitchFamily="34" charset="-122"/>
              </a:rPr>
              <a:t>在此录入上述图表的综合分析说明，在此录入上述图表的综合分析说明。</a:t>
            </a:r>
            <a:endParaRPr lang="zh-CN" altLang="en-US" sz="1500" dirty="0">
              <a:solidFill>
                <a:schemeClr val="tx1">
                  <a:lumMod val="50000"/>
                  <a:lumOff val="50000"/>
                </a:schemeClr>
              </a:solidFill>
              <a:sym typeface="微软雅黑" panose="020B0503020204020204" pitchFamily="34" charset="-122"/>
            </a:endParaRPr>
          </a:p>
        </p:txBody>
      </p:sp>
      <p:sp>
        <p:nvSpPr>
          <p:cNvPr id="31759" name="TextBox 87"/>
          <p:cNvSpPr>
            <a:spLocks noChangeArrowheads="1"/>
          </p:cNvSpPr>
          <p:nvPr/>
        </p:nvSpPr>
        <p:spPr bwMode="auto">
          <a:xfrm>
            <a:off x="1210763" y="3930652"/>
            <a:ext cx="1705729" cy="862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08" tIns="60954" rIns="121908" bIns="60954">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en-US" altLang="zh-CN" sz="4800" b="1" dirty="0">
                <a:solidFill>
                  <a:schemeClr val="accent4"/>
                </a:solidFill>
                <a:sym typeface="微软雅黑" panose="020B0503020204020204" pitchFamily="34" charset="-122"/>
              </a:rPr>
              <a:t>100</a:t>
            </a:r>
            <a:r>
              <a:rPr lang="en-US" altLang="zh-CN" sz="2700" b="1" dirty="0">
                <a:solidFill>
                  <a:schemeClr val="accent4"/>
                </a:solidFill>
                <a:sym typeface="微软雅黑" panose="020B0503020204020204" pitchFamily="34" charset="-122"/>
              </a:rPr>
              <a:t>%</a:t>
            </a:r>
            <a:endParaRPr lang="zh-CN" altLang="en-US" sz="2700" b="1" dirty="0">
              <a:solidFill>
                <a:schemeClr val="accent4"/>
              </a:solidFill>
              <a:sym typeface="微软雅黑" panose="020B0503020204020204" pitchFamily="34" charset="-122"/>
            </a:endParaRPr>
          </a:p>
        </p:txBody>
      </p:sp>
      <p:sp>
        <p:nvSpPr>
          <p:cNvPr id="41" name="矩形 81"/>
          <p:cNvSpPr>
            <a:spLocks noChangeArrowheads="1"/>
          </p:cNvSpPr>
          <p:nvPr/>
        </p:nvSpPr>
        <p:spPr bwMode="auto">
          <a:xfrm>
            <a:off x="7446259" y="2266611"/>
            <a:ext cx="239153" cy="1664041"/>
          </a:xfrm>
          <a:prstGeom prst="rect">
            <a:avLst/>
          </a:prstGeom>
          <a:solidFill>
            <a:schemeClr val="accent2"/>
          </a:solidFill>
          <a:ln>
            <a:noFill/>
          </a:ln>
        </p:spPr>
        <p:txBody>
          <a:bodyPr lIns="121908" tIns="60954" rIns="121908" bIns="60954"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2400">
              <a:solidFill>
                <a:srgbClr val="FFFFFF"/>
              </a:solidFill>
              <a:sym typeface="微软雅黑" panose="020B0503020204020204" pitchFamily="34" charset="-122"/>
            </a:endParaRPr>
          </a:p>
        </p:txBody>
      </p:sp>
      <p:sp>
        <p:nvSpPr>
          <p:cNvPr id="5" name="标题 4"/>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1747"/>
                                        </p:tgtEl>
                                        <p:attrNameLst>
                                          <p:attrName>style.visibility</p:attrName>
                                        </p:attrNameLst>
                                      </p:cBhvr>
                                      <p:to>
                                        <p:strVal val="visible"/>
                                      </p:to>
                                    </p:set>
                                    <p:animEffect transition="in" filter="fade">
                                      <p:cBhvr>
                                        <p:cTn id="7" dur="1000"/>
                                        <p:tgtEl>
                                          <p:spTgt spid="31747"/>
                                        </p:tgtEl>
                                      </p:cBhvr>
                                    </p:animEffect>
                                    <p:anim calcmode="lin" valueType="num">
                                      <p:cBhvr>
                                        <p:cTn id="8" dur="1000" fill="hold"/>
                                        <p:tgtEl>
                                          <p:spTgt spid="31747"/>
                                        </p:tgtEl>
                                        <p:attrNameLst>
                                          <p:attrName>ppt_x</p:attrName>
                                        </p:attrNameLst>
                                      </p:cBhvr>
                                      <p:tavLst>
                                        <p:tav tm="0">
                                          <p:val>
                                            <p:strVal val="#ppt_x"/>
                                          </p:val>
                                        </p:tav>
                                        <p:tav tm="100000">
                                          <p:val>
                                            <p:strVal val="#ppt_x"/>
                                          </p:val>
                                        </p:tav>
                                      </p:tavLst>
                                    </p:anim>
                                    <p:anim calcmode="lin" valueType="num">
                                      <p:cBhvr>
                                        <p:cTn id="9" dur="1000" fill="hold"/>
                                        <p:tgtEl>
                                          <p:spTgt spid="3174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31750"/>
                                        </p:tgtEl>
                                        <p:attrNameLst>
                                          <p:attrName>style.visibility</p:attrName>
                                        </p:attrNameLst>
                                      </p:cBhvr>
                                      <p:to>
                                        <p:strVal val="visible"/>
                                      </p:to>
                                    </p:set>
                                    <p:animEffect transition="in" filter="wipe(down)">
                                      <p:cBhvr>
                                        <p:cTn id="13" dur="2000"/>
                                        <p:tgtEl>
                                          <p:spTgt spid="31750"/>
                                        </p:tgtEl>
                                      </p:cBhvr>
                                    </p:animEffect>
                                  </p:childTnLst>
                                </p:cTn>
                              </p:par>
                              <p:par>
                                <p:cTn id="14" presetID="10" presetClass="entr" presetSubtype="0" fill="hold" nodeType="withEffect">
                                  <p:stCondLst>
                                    <p:cond delay="150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22" presetClass="entr" presetSubtype="8" fill="hold" grpId="0" nodeType="withEffect">
                                  <p:stCondLst>
                                    <p:cond delay="1750"/>
                                  </p:stCondLst>
                                  <p:childTnLst>
                                    <p:set>
                                      <p:cBhvr>
                                        <p:cTn id="18" dur="1" fill="hold">
                                          <p:stCondLst>
                                            <p:cond delay="0"/>
                                          </p:stCondLst>
                                        </p:cTn>
                                        <p:tgtEl>
                                          <p:spTgt spid="31775"/>
                                        </p:tgtEl>
                                        <p:attrNameLst>
                                          <p:attrName>style.visibility</p:attrName>
                                        </p:attrNameLst>
                                      </p:cBhvr>
                                      <p:to>
                                        <p:strVal val="visible"/>
                                      </p:to>
                                    </p:set>
                                    <p:animEffect transition="in" filter="wipe(left)">
                                      <p:cBhvr>
                                        <p:cTn id="19" dur="500"/>
                                        <p:tgtEl>
                                          <p:spTgt spid="31775"/>
                                        </p:tgtEl>
                                      </p:cBhvr>
                                    </p:animEffect>
                                  </p:childTnLst>
                                </p:cTn>
                              </p:par>
                              <p:par>
                                <p:cTn id="20" presetID="22" presetClass="entr" presetSubtype="8" fill="hold" grpId="0" nodeType="withEffect">
                                  <p:stCondLst>
                                    <p:cond delay="2000"/>
                                  </p:stCondLst>
                                  <p:childTnLst>
                                    <p:set>
                                      <p:cBhvr>
                                        <p:cTn id="21" dur="1" fill="hold">
                                          <p:stCondLst>
                                            <p:cond delay="0"/>
                                          </p:stCondLst>
                                        </p:cTn>
                                        <p:tgtEl>
                                          <p:spTgt spid="31774"/>
                                        </p:tgtEl>
                                        <p:attrNameLst>
                                          <p:attrName>style.visibility</p:attrName>
                                        </p:attrNameLst>
                                      </p:cBhvr>
                                      <p:to>
                                        <p:strVal val="visible"/>
                                      </p:to>
                                    </p:set>
                                    <p:animEffect transition="in" filter="wipe(left)">
                                      <p:cBhvr>
                                        <p:cTn id="22" dur="500"/>
                                        <p:tgtEl>
                                          <p:spTgt spid="31774"/>
                                        </p:tgtEl>
                                      </p:cBhvr>
                                    </p:animEffect>
                                  </p:childTnLst>
                                </p:cTn>
                              </p:par>
                              <p:par>
                                <p:cTn id="23" presetID="22" presetClass="entr" presetSubtype="8" fill="hold" grpId="0" nodeType="withEffect">
                                  <p:stCondLst>
                                    <p:cond delay="2000"/>
                                  </p:stCondLst>
                                  <p:childTnLst>
                                    <p:set>
                                      <p:cBhvr>
                                        <p:cTn id="24" dur="1" fill="hold">
                                          <p:stCondLst>
                                            <p:cond delay="0"/>
                                          </p:stCondLst>
                                        </p:cTn>
                                        <p:tgtEl>
                                          <p:spTgt spid="31752"/>
                                        </p:tgtEl>
                                        <p:attrNameLst>
                                          <p:attrName>style.visibility</p:attrName>
                                        </p:attrNameLst>
                                      </p:cBhvr>
                                      <p:to>
                                        <p:strVal val="visible"/>
                                      </p:to>
                                    </p:set>
                                    <p:animEffect transition="in" filter="wipe(left)">
                                      <p:cBhvr>
                                        <p:cTn id="25" dur="500"/>
                                        <p:tgtEl>
                                          <p:spTgt spid="31752"/>
                                        </p:tgtEl>
                                      </p:cBhvr>
                                    </p:animEffect>
                                  </p:childTnLst>
                                </p:cTn>
                              </p:par>
                              <p:par>
                                <p:cTn id="26" presetID="22" presetClass="entr" presetSubtype="4" fill="hold" grpId="0" nodeType="withEffect">
                                  <p:stCondLst>
                                    <p:cond delay="2000"/>
                                  </p:stCondLst>
                                  <p:childTnLst>
                                    <p:set>
                                      <p:cBhvr>
                                        <p:cTn id="27" dur="1" fill="hold">
                                          <p:stCondLst>
                                            <p:cond delay="0"/>
                                          </p:stCondLst>
                                        </p:cTn>
                                        <p:tgtEl>
                                          <p:spTgt spid="41"/>
                                        </p:tgtEl>
                                        <p:attrNameLst>
                                          <p:attrName>style.visibility</p:attrName>
                                        </p:attrNameLst>
                                      </p:cBhvr>
                                      <p:to>
                                        <p:strVal val="visible"/>
                                      </p:to>
                                    </p:set>
                                    <p:animEffect transition="in" filter="wipe(down)">
                                      <p:cBhvr>
                                        <p:cTn id="28" dur="1500"/>
                                        <p:tgtEl>
                                          <p:spTgt spid="41"/>
                                        </p:tgtEl>
                                      </p:cBhvr>
                                    </p:animEffect>
                                  </p:childTnLst>
                                </p:cTn>
                              </p:par>
                              <p:par>
                                <p:cTn id="29" presetID="10" presetClass="entr" presetSubtype="0" fill="hold" nodeType="withEffect">
                                  <p:stCondLst>
                                    <p:cond delay="275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par>
                                <p:cTn id="32" presetID="22" presetClass="entr" presetSubtype="8" fill="hold" grpId="0" nodeType="withEffect">
                                  <p:stCondLst>
                                    <p:cond delay="3000"/>
                                  </p:stCondLst>
                                  <p:childTnLst>
                                    <p:set>
                                      <p:cBhvr>
                                        <p:cTn id="33" dur="1" fill="hold">
                                          <p:stCondLst>
                                            <p:cond delay="0"/>
                                          </p:stCondLst>
                                        </p:cTn>
                                        <p:tgtEl>
                                          <p:spTgt spid="31765"/>
                                        </p:tgtEl>
                                        <p:attrNameLst>
                                          <p:attrName>style.visibility</p:attrName>
                                        </p:attrNameLst>
                                      </p:cBhvr>
                                      <p:to>
                                        <p:strVal val="visible"/>
                                      </p:to>
                                    </p:set>
                                    <p:animEffect transition="in" filter="wipe(left)">
                                      <p:cBhvr>
                                        <p:cTn id="34" dur="500"/>
                                        <p:tgtEl>
                                          <p:spTgt spid="31765"/>
                                        </p:tgtEl>
                                      </p:cBhvr>
                                    </p:animEffect>
                                  </p:childTnLst>
                                </p:cTn>
                              </p:par>
                              <p:par>
                                <p:cTn id="35" presetID="22" presetClass="entr" presetSubtype="8" fill="hold" grpId="0" nodeType="withEffect">
                                  <p:stCondLst>
                                    <p:cond delay="3250"/>
                                  </p:stCondLst>
                                  <p:childTnLst>
                                    <p:set>
                                      <p:cBhvr>
                                        <p:cTn id="36" dur="1" fill="hold">
                                          <p:stCondLst>
                                            <p:cond delay="0"/>
                                          </p:stCondLst>
                                        </p:cTn>
                                        <p:tgtEl>
                                          <p:spTgt spid="31764"/>
                                        </p:tgtEl>
                                        <p:attrNameLst>
                                          <p:attrName>style.visibility</p:attrName>
                                        </p:attrNameLst>
                                      </p:cBhvr>
                                      <p:to>
                                        <p:strVal val="visible"/>
                                      </p:to>
                                    </p:set>
                                    <p:animEffect transition="in" filter="wipe(left)">
                                      <p:cBhvr>
                                        <p:cTn id="37" dur="500"/>
                                        <p:tgtEl>
                                          <p:spTgt spid="31764"/>
                                        </p:tgtEl>
                                      </p:cBhvr>
                                    </p:animEffect>
                                  </p:childTnLst>
                                </p:cTn>
                              </p:par>
                              <p:par>
                                <p:cTn id="38" presetID="22" presetClass="entr" presetSubtype="8" fill="hold" grpId="0" nodeType="withEffect">
                                  <p:stCondLst>
                                    <p:cond delay="3250"/>
                                  </p:stCondLst>
                                  <p:childTnLst>
                                    <p:set>
                                      <p:cBhvr>
                                        <p:cTn id="39" dur="1" fill="hold">
                                          <p:stCondLst>
                                            <p:cond delay="0"/>
                                          </p:stCondLst>
                                        </p:cTn>
                                        <p:tgtEl>
                                          <p:spTgt spid="31756"/>
                                        </p:tgtEl>
                                        <p:attrNameLst>
                                          <p:attrName>style.visibility</p:attrName>
                                        </p:attrNameLst>
                                      </p:cBhvr>
                                      <p:to>
                                        <p:strVal val="visible"/>
                                      </p:to>
                                    </p:set>
                                    <p:animEffect transition="in" filter="wipe(left)">
                                      <p:cBhvr>
                                        <p:cTn id="40" dur="500"/>
                                        <p:tgtEl>
                                          <p:spTgt spid="31756"/>
                                        </p:tgtEl>
                                      </p:cBhvr>
                                    </p:animEffect>
                                  </p:childTnLst>
                                </p:cTn>
                              </p:par>
                            </p:childTnLst>
                          </p:cTn>
                        </p:par>
                        <p:par>
                          <p:cTn id="41" fill="hold">
                            <p:stCondLst>
                              <p:cond delay="3000"/>
                            </p:stCondLst>
                            <p:childTnLst>
                              <p:par>
                                <p:cTn id="42" presetID="10" presetClass="entr" presetSubtype="0" fill="hold" nodeType="after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fade">
                                      <p:cBhvr>
                                        <p:cTn id="44" dur="500"/>
                                        <p:tgtEl>
                                          <p:spTgt spid="4"/>
                                        </p:tgtEl>
                                      </p:cBhvr>
                                    </p:animEffect>
                                  </p:childTnLst>
                                </p:cTn>
                              </p:par>
                              <p:par>
                                <p:cTn id="45" presetID="22" presetClass="entr" presetSubtype="2" fill="hold" grpId="0" nodeType="withEffect">
                                  <p:stCondLst>
                                    <p:cond delay="250"/>
                                  </p:stCondLst>
                                  <p:childTnLst>
                                    <p:set>
                                      <p:cBhvr>
                                        <p:cTn id="46" dur="1" fill="hold">
                                          <p:stCondLst>
                                            <p:cond delay="0"/>
                                          </p:stCondLst>
                                        </p:cTn>
                                        <p:tgtEl>
                                          <p:spTgt spid="31770"/>
                                        </p:tgtEl>
                                        <p:attrNameLst>
                                          <p:attrName>style.visibility</p:attrName>
                                        </p:attrNameLst>
                                      </p:cBhvr>
                                      <p:to>
                                        <p:strVal val="visible"/>
                                      </p:to>
                                    </p:set>
                                    <p:animEffect transition="in" filter="wipe(right)">
                                      <p:cBhvr>
                                        <p:cTn id="47" dur="500"/>
                                        <p:tgtEl>
                                          <p:spTgt spid="31770"/>
                                        </p:tgtEl>
                                      </p:cBhvr>
                                    </p:animEffect>
                                  </p:childTnLst>
                                </p:cTn>
                              </p:par>
                              <p:par>
                                <p:cTn id="48" presetID="22" presetClass="entr" presetSubtype="2" fill="hold" grpId="0" nodeType="withEffect">
                                  <p:stCondLst>
                                    <p:cond delay="500"/>
                                  </p:stCondLst>
                                  <p:childTnLst>
                                    <p:set>
                                      <p:cBhvr>
                                        <p:cTn id="49" dur="1" fill="hold">
                                          <p:stCondLst>
                                            <p:cond delay="0"/>
                                          </p:stCondLst>
                                        </p:cTn>
                                        <p:tgtEl>
                                          <p:spTgt spid="31769"/>
                                        </p:tgtEl>
                                        <p:attrNameLst>
                                          <p:attrName>style.visibility</p:attrName>
                                        </p:attrNameLst>
                                      </p:cBhvr>
                                      <p:to>
                                        <p:strVal val="visible"/>
                                      </p:to>
                                    </p:set>
                                    <p:animEffect transition="in" filter="wipe(right)">
                                      <p:cBhvr>
                                        <p:cTn id="50" dur="500"/>
                                        <p:tgtEl>
                                          <p:spTgt spid="31769"/>
                                        </p:tgtEl>
                                      </p:cBhvr>
                                    </p:animEffect>
                                  </p:childTnLst>
                                </p:cTn>
                              </p:par>
                              <p:par>
                                <p:cTn id="51" presetID="22" presetClass="entr" presetSubtype="2" fill="hold" grpId="0" nodeType="withEffect">
                                  <p:stCondLst>
                                    <p:cond delay="500"/>
                                  </p:stCondLst>
                                  <p:childTnLst>
                                    <p:set>
                                      <p:cBhvr>
                                        <p:cTn id="52" dur="1" fill="hold">
                                          <p:stCondLst>
                                            <p:cond delay="0"/>
                                          </p:stCondLst>
                                        </p:cTn>
                                        <p:tgtEl>
                                          <p:spTgt spid="31754"/>
                                        </p:tgtEl>
                                        <p:attrNameLst>
                                          <p:attrName>style.visibility</p:attrName>
                                        </p:attrNameLst>
                                      </p:cBhvr>
                                      <p:to>
                                        <p:strVal val="visible"/>
                                      </p:to>
                                    </p:set>
                                    <p:animEffect transition="in" filter="wipe(right)">
                                      <p:cBhvr>
                                        <p:cTn id="53" dur="500"/>
                                        <p:tgtEl>
                                          <p:spTgt spid="31754"/>
                                        </p:tgtEl>
                                      </p:cBhvr>
                                    </p:animEffect>
                                  </p:childTnLst>
                                </p:cTn>
                              </p:par>
                            </p:childTnLst>
                          </p:cTn>
                        </p:par>
                        <p:par>
                          <p:cTn id="54" fill="hold">
                            <p:stCondLst>
                              <p:cond delay="3500"/>
                            </p:stCondLst>
                            <p:childTnLst>
                              <p:par>
                                <p:cTn id="55" presetID="12" presetClass="entr" presetSubtype="8" fill="hold" grpId="0" nodeType="afterEffect">
                                  <p:stCondLst>
                                    <p:cond delay="0"/>
                                  </p:stCondLst>
                                  <p:childTnLst>
                                    <p:set>
                                      <p:cBhvr>
                                        <p:cTn id="56" dur="1" fill="hold">
                                          <p:stCondLst>
                                            <p:cond delay="0"/>
                                          </p:stCondLst>
                                        </p:cTn>
                                        <p:tgtEl>
                                          <p:spTgt spid="31760"/>
                                        </p:tgtEl>
                                        <p:attrNameLst>
                                          <p:attrName>style.visibility</p:attrName>
                                        </p:attrNameLst>
                                      </p:cBhvr>
                                      <p:to>
                                        <p:strVal val="visible"/>
                                      </p:to>
                                    </p:set>
                                    <p:anim calcmode="lin" valueType="num">
                                      <p:cBhvr additive="base">
                                        <p:cTn id="57" dur="750"/>
                                        <p:tgtEl>
                                          <p:spTgt spid="31760"/>
                                        </p:tgtEl>
                                        <p:attrNameLst>
                                          <p:attrName>ppt_x</p:attrName>
                                        </p:attrNameLst>
                                      </p:cBhvr>
                                      <p:tavLst>
                                        <p:tav tm="0">
                                          <p:val>
                                            <p:strVal val="#ppt_x-#ppt_w*1.125000"/>
                                          </p:val>
                                        </p:tav>
                                        <p:tav tm="100000">
                                          <p:val>
                                            <p:strVal val="#ppt_x"/>
                                          </p:val>
                                        </p:tav>
                                      </p:tavLst>
                                    </p:anim>
                                    <p:animEffect transition="in" filter="wipe(right)">
                                      <p:cBhvr>
                                        <p:cTn id="58" dur="750"/>
                                        <p:tgtEl>
                                          <p:spTgt spid="31760"/>
                                        </p:tgtEl>
                                      </p:cBhvr>
                                    </p:animEffect>
                                  </p:childTnLst>
                                </p:cTn>
                              </p:par>
                              <p:par>
                                <p:cTn id="59" presetID="12" presetClass="entr" presetSubtype="8" fill="hold" grpId="0" nodeType="withEffect">
                                  <p:stCondLst>
                                    <p:cond delay="0"/>
                                  </p:stCondLst>
                                  <p:childTnLst>
                                    <p:set>
                                      <p:cBhvr>
                                        <p:cTn id="60" dur="1" fill="hold">
                                          <p:stCondLst>
                                            <p:cond delay="0"/>
                                          </p:stCondLst>
                                        </p:cTn>
                                        <p:tgtEl>
                                          <p:spTgt spid="31761"/>
                                        </p:tgtEl>
                                        <p:attrNameLst>
                                          <p:attrName>style.visibility</p:attrName>
                                        </p:attrNameLst>
                                      </p:cBhvr>
                                      <p:to>
                                        <p:strVal val="visible"/>
                                      </p:to>
                                    </p:set>
                                    <p:anim calcmode="lin" valueType="num">
                                      <p:cBhvr additive="base">
                                        <p:cTn id="61" dur="750"/>
                                        <p:tgtEl>
                                          <p:spTgt spid="31761"/>
                                        </p:tgtEl>
                                        <p:attrNameLst>
                                          <p:attrName>ppt_x</p:attrName>
                                        </p:attrNameLst>
                                      </p:cBhvr>
                                      <p:tavLst>
                                        <p:tav tm="0">
                                          <p:val>
                                            <p:strVal val="#ppt_x-#ppt_w*1.125000"/>
                                          </p:val>
                                        </p:tav>
                                        <p:tav tm="100000">
                                          <p:val>
                                            <p:strVal val="#ppt_x"/>
                                          </p:val>
                                        </p:tav>
                                      </p:tavLst>
                                    </p:anim>
                                    <p:animEffect transition="in" filter="wipe(right)">
                                      <p:cBhvr>
                                        <p:cTn id="62" dur="750"/>
                                        <p:tgtEl>
                                          <p:spTgt spid="31761"/>
                                        </p:tgtEl>
                                      </p:cBhvr>
                                    </p:animEffect>
                                  </p:childTnLst>
                                </p:cTn>
                              </p:par>
                              <p:par>
                                <p:cTn id="63" presetID="12" presetClass="entr" presetSubtype="8" fill="hold" grpId="0" nodeType="withEffect">
                                  <p:stCondLst>
                                    <p:cond delay="0"/>
                                  </p:stCondLst>
                                  <p:childTnLst>
                                    <p:set>
                                      <p:cBhvr>
                                        <p:cTn id="64" dur="1" fill="hold">
                                          <p:stCondLst>
                                            <p:cond delay="0"/>
                                          </p:stCondLst>
                                        </p:cTn>
                                        <p:tgtEl>
                                          <p:spTgt spid="31762"/>
                                        </p:tgtEl>
                                        <p:attrNameLst>
                                          <p:attrName>style.visibility</p:attrName>
                                        </p:attrNameLst>
                                      </p:cBhvr>
                                      <p:to>
                                        <p:strVal val="visible"/>
                                      </p:to>
                                    </p:set>
                                    <p:anim calcmode="lin" valueType="num">
                                      <p:cBhvr additive="base">
                                        <p:cTn id="65" dur="750"/>
                                        <p:tgtEl>
                                          <p:spTgt spid="31762"/>
                                        </p:tgtEl>
                                        <p:attrNameLst>
                                          <p:attrName>ppt_x</p:attrName>
                                        </p:attrNameLst>
                                      </p:cBhvr>
                                      <p:tavLst>
                                        <p:tav tm="0">
                                          <p:val>
                                            <p:strVal val="#ppt_x-#ppt_w*1.125000"/>
                                          </p:val>
                                        </p:tav>
                                        <p:tav tm="100000">
                                          <p:val>
                                            <p:strVal val="#ppt_x"/>
                                          </p:val>
                                        </p:tav>
                                      </p:tavLst>
                                    </p:anim>
                                    <p:animEffect transition="in" filter="wipe(right)">
                                      <p:cBhvr>
                                        <p:cTn id="66" dur="750"/>
                                        <p:tgtEl>
                                          <p:spTgt spid="31762"/>
                                        </p:tgtEl>
                                      </p:cBhvr>
                                    </p:animEffect>
                                  </p:childTnLst>
                                </p:cTn>
                              </p:par>
                              <p:par>
                                <p:cTn id="67" presetID="12" presetClass="entr" presetSubtype="8" fill="hold" grpId="0" nodeType="withEffect">
                                  <p:stCondLst>
                                    <p:cond delay="0"/>
                                  </p:stCondLst>
                                  <p:childTnLst>
                                    <p:set>
                                      <p:cBhvr>
                                        <p:cTn id="68" dur="1" fill="hold">
                                          <p:stCondLst>
                                            <p:cond delay="0"/>
                                          </p:stCondLst>
                                        </p:cTn>
                                        <p:tgtEl>
                                          <p:spTgt spid="31759"/>
                                        </p:tgtEl>
                                        <p:attrNameLst>
                                          <p:attrName>style.visibility</p:attrName>
                                        </p:attrNameLst>
                                      </p:cBhvr>
                                      <p:to>
                                        <p:strVal val="visible"/>
                                      </p:to>
                                    </p:set>
                                    <p:anim calcmode="lin" valueType="num">
                                      <p:cBhvr additive="base">
                                        <p:cTn id="69" dur="750"/>
                                        <p:tgtEl>
                                          <p:spTgt spid="31759"/>
                                        </p:tgtEl>
                                        <p:attrNameLst>
                                          <p:attrName>ppt_x</p:attrName>
                                        </p:attrNameLst>
                                      </p:cBhvr>
                                      <p:tavLst>
                                        <p:tav tm="0">
                                          <p:val>
                                            <p:strVal val="#ppt_x-#ppt_w*1.125000"/>
                                          </p:val>
                                        </p:tav>
                                        <p:tav tm="100000">
                                          <p:val>
                                            <p:strVal val="#ppt_x"/>
                                          </p:val>
                                        </p:tav>
                                      </p:tavLst>
                                    </p:anim>
                                    <p:animEffect transition="in" filter="wipe(right)">
                                      <p:cBhvr>
                                        <p:cTn id="70" dur="750"/>
                                        <p:tgtEl>
                                          <p:spTgt spid="317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0" grpId="0" animBg="1"/>
      <p:bldP spid="31775" grpId="0" animBg="1"/>
      <p:bldP spid="31774" grpId="0"/>
      <p:bldP spid="31752" grpId="0"/>
      <p:bldP spid="31770" grpId="0" animBg="1"/>
      <p:bldP spid="31769" grpId="0"/>
      <p:bldP spid="31754" grpId="0"/>
      <p:bldP spid="31765" grpId="0" animBg="1"/>
      <p:bldP spid="31764" grpId="0"/>
      <p:bldP spid="31756" grpId="0"/>
      <p:bldP spid="31760" grpId="0" animBg="1"/>
      <p:bldP spid="31761" grpId="0"/>
      <p:bldP spid="31762" grpId="0"/>
      <p:bldP spid="31759" grpId="0"/>
      <p:bldP spid="4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Freeform 19"/>
          <p:cNvSpPr>
            <a:spLocks noChangeArrowheads="1"/>
          </p:cNvSpPr>
          <p:nvPr/>
        </p:nvSpPr>
        <p:spPr bwMode="auto">
          <a:xfrm>
            <a:off x="4156882" y="1974600"/>
            <a:ext cx="4268156" cy="4238595"/>
          </a:xfrm>
          <a:custGeom>
            <a:avLst/>
            <a:gdLst>
              <a:gd name="T0" fmla="*/ 1313 w 2693"/>
              <a:gd name="T1" fmla="*/ 0 h 2674"/>
              <a:gd name="T2" fmla="*/ 1210 w 2693"/>
              <a:gd name="T3" fmla="*/ 7 h 2674"/>
              <a:gd name="T4" fmla="*/ 1108 w 2693"/>
              <a:gd name="T5" fmla="*/ 21 h 2674"/>
              <a:gd name="T6" fmla="*/ 945 w 2693"/>
              <a:gd name="T7" fmla="*/ 60 h 2674"/>
              <a:gd name="T8" fmla="*/ 760 w 2693"/>
              <a:gd name="T9" fmla="*/ 131 h 2674"/>
              <a:gd name="T10" fmla="*/ 592 w 2693"/>
              <a:gd name="T11" fmla="*/ 227 h 2674"/>
              <a:gd name="T12" fmla="*/ 439 w 2693"/>
              <a:gd name="T13" fmla="*/ 345 h 2674"/>
              <a:gd name="T14" fmla="*/ 305 w 2693"/>
              <a:gd name="T15" fmla="*/ 485 h 2674"/>
              <a:gd name="T16" fmla="*/ 194 w 2693"/>
              <a:gd name="T17" fmla="*/ 642 h 2674"/>
              <a:gd name="T18" fmla="*/ 104 w 2693"/>
              <a:gd name="T19" fmla="*/ 816 h 2674"/>
              <a:gd name="T20" fmla="*/ 42 w 2693"/>
              <a:gd name="T21" fmla="*/ 1004 h 2674"/>
              <a:gd name="T22" fmla="*/ 21 w 2693"/>
              <a:gd name="T23" fmla="*/ 1102 h 2674"/>
              <a:gd name="T24" fmla="*/ 7 w 2693"/>
              <a:gd name="T25" fmla="*/ 1203 h 2674"/>
              <a:gd name="T26" fmla="*/ 0 w 2693"/>
              <a:gd name="T27" fmla="*/ 1306 h 2674"/>
              <a:gd name="T28" fmla="*/ 0 w 2693"/>
              <a:gd name="T29" fmla="*/ 1351 h 2674"/>
              <a:gd name="T30" fmla="*/ 8 w 2693"/>
              <a:gd name="T31" fmla="*/ 1568 h 2674"/>
              <a:gd name="T32" fmla="*/ 53 w 2693"/>
              <a:gd name="T33" fmla="*/ 1745 h 2674"/>
              <a:gd name="T34" fmla="*/ 120 w 2693"/>
              <a:gd name="T35" fmla="*/ 1912 h 2674"/>
              <a:gd name="T36" fmla="*/ 209 w 2693"/>
              <a:gd name="T37" fmla="*/ 2067 h 2674"/>
              <a:gd name="T38" fmla="*/ 316 w 2693"/>
              <a:gd name="T39" fmla="*/ 2209 h 2674"/>
              <a:gd name="T40" fmla="*/ 443 w 2693"/>
              <a:gd name="T41" fmla="*/ 2336 h 2674"/>
              <a:gd name="T42" fmla="*/ 585 w 2693"/>
              <a:gd name="T43" fmla="*/ 2444 h 2674"/>
              <a:gd name="T44" fmla="*/ 742 w 2693"/>
              <a:gd name="T45" fmla="*/ 2535 h 2674"/>
              <a:gd name="T46" fmla="*/ 912 w 2693"/>
              <a:gd name="T47" fmla="*/ 2604 h 2674"/>
              <a:gd name="T48" fmla="*/ 1093 w 2693"/>
              <a:gd name="T49" fmla="*/ 2650 h 2674"/>
              <a:gd name="T50" fmla="*/ 1284 w 2693"/>
              <a:gd name="T51" fmla="*/ 2673 h 2674"/>
              <a:gd name="T52" fmla="*/ 1383 w 2693"/>
              <a:gd name="T53" fmla="*/ 2674 h 2674"/>
              <a:gd name="T54" fmla="*/ 1483 w 2693"/>
              <a:gd name="T55" fmla="*/ 2667 h 2674"/>
              <a:gd name="T56" fmla="*/ 1582 w 2693"/>
              <a:gd name="T57" fmla="*/ 2652 h 2674"/>
              <a:gd name="T58" fmla="*/ 1679 w 2693"/>
              <a:gd name="T59" fmla="*/ 2631 h 2674"/>
              <a:gd name="T60" fmla="*/ 1864 w 2693"/>
              <a:gd name="T61" fmla="*/ 2567 h 2674"/>
              <a:gd name="T62" fmla="*/ 2039 w 2693"/>
              <a:gd name="T63" fmla="*/ 2476 h 2674"/>
              <a:gd name="T64" fmla="*/ 2197 w 2693"/>
              <a:gd name="T65" fmla="*/ 2363 h 2674"/>
              <a:gd name="T66" fmla="*/ 2338 w 2693"/>
              <a:gd name="T67" fmla="*/ 2230 h 2674"/>
              <a:gd name="T68" fmla="*/ 2459 w 2693"/>
              <a:gd name="T69" fmla="*/ 2078 h 2674"/>
              <a:gd name="T70" fmla="*/ 2557 w 2693"/>
              <a:gd name="T71" fmla="*/ 1911 h 2674"/>
              <a:gd name="T72" fmla="*/ 2630 w 2693"/>
              <a:gd name="T73" fmla="*/ 1730 h 2674"/>
              <a:gd name="T74" fmla="*/ 2665 w 2693"/>
              <a:gd name="T75" fmla="*/ 1604 h 2674"/>
              <a:gd name="T76" fmla="*/ 2682 w 2693"/>
              <a:gd name="T77" fmla="*/ 1507 h 2674"/>
              <a:gd name="T78" fmla="*/ 2690 w 2693"/>
              <a:gd name="T79" fmla="*/ 1408 h 2674"/>
              <a:gd name="T80" fmla="*/ 2693 w 2693"/>
              <a:gd name="T81" fmla="*/ 1341 h 2674"/>
              <a:gd name="T82" fmla="*/ 2689 w 2693"/>
              <a:gd name="T83" fmla="*/ 1237 h 2674"/>
              <a:gd name="T84" fmla="*/ 2676 w 2693"/>
              <a:gd name="T85" fmla="*/ 1135 h 2674"/>
              <a:gd name="T86" fmla="*/ 2657 w 2693"/>
              <a:gd name="T87" fmla="*/ 1036 h 2674"/>
              <a:gd name="T88" fmla="*/ 2630 w 2693"/>
              <a:gd name="T89" fmla="*/ 940 h 2674"/>
              <a:gd name="T90" fmla="*/ 2557 w 2693"/>
              <a:gd name="T91" fmla="*/ 756 h 2674"/>
              <a:gd name="T92" fmla="*/ 2459 w 2693"/>
              <a:gd name="T93" fmla="*/ 588 h 2674"/>
              <a:gd name="T94" fmla="*/ 2338 w 2693"/>
              <a:gd name="T95" fmla="*/ 437 h 2674"/>
              <a:gd name="T96" fmla="*/ 2197 w 2693"/>
              <a:gd name="T97" fmla="*/ 304 h 2674"/>
              <a:gd name="T98" fmla="*/ 2039 w 2693"/>
              <a:gd name="T99" fmla="*/ 192 h 2674"/>
              <a:gd name="T100" fmla="*/ 1864 w 2693"/>
              <a:gd name="T101" fmla="*/ 104 h 2674"/>
              <a:gd name="T102" fmla="*/ 1679 w 2693"/>
              <a:gd name="T103" fmla="*/ 42 h 2674"/>
              <a:gd name="T104" fmla="*/ 1516 w 2693"/>
              <a:gd name="T105" fmla="*/ 10 h 2674"/>
              <a:gd name="T106" fmla="*/ 1416 w 2693"/>
              <a:gd name="T107" fmla="*/ 1 h 2674"/>
              <a:gd name="T108" fmla="*/ 1349 w 2693"/>
              <a:gd name="T109" fmla="*/ 0 h 26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693"/>
              <a:gd name="T166" fmla="*/ 0 h 2674"/>
              <a:gd name="T167" fmla="*/ 2693 w 2693"/>
              <a:gd name="T168" fmla="*/ 2674 h 267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693" h="2674">
                <a:moveTo>
                  <a:pt x="1349" y="0"/>
                </a:moveTo>
                <a:lnTo>
                  <a:pt x="1349" y="0"/>
                </a:lnTo>
                <a:lnTo>
                  <a:pt x="1313" y="0"/>
                </a:lnTo>
                <a:lnTo>
                  <a:pt x="1278" y="1"/>
                </a:lnTo>
                <a:lnTo>
                  <a:pt x="1243" y="3"/>
                </a:lnTo>
                <a:lnTo>
                  <a:pt x="1210" y="7"/>
                </a:lnTo>
                <a:lnTo>
                  <a:pt x="1175" y="10"/>
                </a:lnTo>
                <a:lnTo>
                  <a:pt x="1142" y="15"/>
                </a:lnTo>
                <a:lnTo>
                  <a:pt x="1108" y="21"/>
                </a:lnTo>
                <a:lnTo>
                  <a:pt x="1075" y="26"/>
                </a:lnTo>
                <a:lnTo>
                  <a:pt x="1010" y="42"/>
                </a:lnTo>
                <a:lnTo>
                  <a:pt x="945" y="60"/>
                </a:lnTo>
                <a:lnTo>
                  <a:pt x="881" y="81"/>
                </a:lnTo>
                <a:lnTo>
                  <a:pt x="820" y="104"/>
                </a:lnTo>
                <a:lnTo>
                  <a:pt x="760" y="131"/>
                </a:lnTo>
                <a:lnTo>
                  <a:pt x="702" y="160"/>
                </a:lnTo>
                <a:lnTo>
                  <a:pt x="646" y="192"/>
                </a:lnTo>
                <a:lnTo>
                  <a:pt x="592" y="227"/>
                </a:lnTo>
                <a:lnTo>
                  <a:pt x="539" y="265"/>
                </a:lnTo>
                <a:lnTo>
                  <a:pt x="487" y="304"/>
                </a:lnTo>
                <a:lnTo>
                  <a:pt x="439" y="345"/>
                </a:lnTo>
                <a:lnTo>
                  <a:pt x="393" y="390"/>
                </a:lnTo>
                <a:lnTo>
                  <a:pt x="348" y="437"/>
                </a:lnTo>
                <a:lnTo>
                  <a:pt x="305" y="485"/>
                </a:lnTo>
                <a:lnTo>
                  <a:pt x="266" y="536"/>
                </a:lnTo>
                <a:lnTo>
                  <a:pt x="228" y="588"/>
                </a:lnTo>
                <a:lnTo>
                  <a:pt x="194" y="642"/>
                </a:lnTo>
                <a:lnTo>
                  <a:pt x="162" y="699"/>
                </a:lnTo>
                <a:lnTo>
                  <a:pt x="131" y="756"/>
                </a:lnTo>
                <a:lnTo>
                  <a:pt x="104" y="816"/>
                </a:lnTo>
                <a:lnTo>
                  <a:pt x="81" y="877"/>
                </a:lnTo>
                <a:lnTo>
                  <a:pt x="60" y="940"/>
                </a:lnTo>
                <a:lnTo>
                  <a:pt x="42" y="1004"/>
                </a:lnTo>
                <a:lnTo>
                  <a:pt x="33" y="1036"/>
                </a:lnTo>
                <a:lnTo>
                  <a:pt x="26" y="1068"/>
                </a:lnTo>
                <a:lnTo>
                  <a:pt x="21" y="1102"/>
                </a:lnTo>
                <a:lnTo>
                  <a:pt x="15" y="1135"/>
                </a:lnTo>
                <a:lnTo>
                  <a:pt x="10" y="1168"/>
                </a:lnTo>
                <a:lnTo>
                  <a:pt x="7" y="1203"/>
                </a:lnTo>
                <a:lnTo>
                  <a:pt x="4" y="1237"/>
                </a:lnTo>
                <a:lnTo>
                  <a:pt x="1" y="1272"/>
                </a:lnTo>
                <a:lnTo>
                  <a:pt x="0" y="1306"/>
                </a:lnTo>
                <a:lnTo>
                  <a:pt x="0" y="1341"/>
                </a:lnTo>
                <a:lnTo>
                  <a:pt x="0" y="1351"/>
                </a:lnTo>
                <a:lnTo>
                  <a:pt x="0" y="1351"/>
                </a:lnTo>
                <a:lnTo>
                  <a:pt x="0" y="1508"/>
                </a:lnTo>
                <a:lnTo>
                  <a:pt x="0" y="1508"/>
                </a:lnTo>
                <a:lnTo>
                  <a:pt x="8" y="1568"/>
                </a:lnTo>
                <a:lnTo>
                  <a:pt x="21" y="1628"/>
                </a:lnTo>
                <a:lnTo>
                  <a:pt x="36" y="1687"/>
                </a:lnTo>
                <a:lnTo>
                  <a:pt x="53" y="1745"/>
                </a:lnTo>
                <a:lnTo>
                  <a:pt x="72" y="1802"/>
                </a:lnTo>
                <a:lnTo>
                  <a:pt x="95" y="1858"/>
                </a:lnTo>
                <a:lnTo>
                  <a:pt x="120" y="1912"/>
                </a:lnTo>
                <a:lnTo>
                  <a:pt x="148" y="1965"/>
                </a:lnTo>
                <a:lnTo>
                  <a:pt x="177" y="2017"/>
                </a:lnTo>
                <a:lnTo>
                  <a:pt x="209" y="2067"/>
                </a:lnTo>
                <a:lnTo>
                  <a:pt x="242" y="2116"/>
                </a:lnTo>
                <a:lnTo>
                  <a:pt x="278" y="2163"/>
                </a:lnTo>
                <a:lnTo>
                  <a:pt x="316" y="2209"/>
                </a:lnTo>
                <a:lnTo>
                  <a:pt x="356" y="2252"/>
                </a:lnTo>
                <a:lnTo>
                  <a:pt x="398" y="2295"/>
                </a:lnTo>
                <a:lnTo>
                  <a:pt x="443" y="2336"/>
                </a:lnTo>
                <a:lnTo>
                  <a:pt x="489" y="2373"/>
                </a:lnTo>
                <a:lnTo>
                  <a:pt x="536" y="2409"/>
                </a:lnTo>
                <a:lnTo>
                  <a:pt x="585" y="2444"/>
                </a:lnTo>
                <a:lnTo>
                  <a:pt x="636" y="2476"/>
                </a:lnTo>
                <a:lnTo>
                  <a:pt x="688" y="2507"/>
                </a:lnTo>
                <a:lnTo>
                  <a:pt x="742" y="2535"/>
                </a:lnTo>
                <a:lnTo>
                  <a:pt x="798" y="2560"/>
                </a:lnTo>
                <a:lnTo>
                  <a:pt x="854" y="2583"/>
                </a:lnTo>
                <a:lnTo>
                  <a:pt x="912" y="2604"/>
                </a:lnTo>
                <a:lnTo>
                  <a:pt x="971" y="2622"/>
                </a:lnTo>
                <a:lnTo>
                  <a:pt x="1032" y="2638"/>
                </a:lnTo>
                <a:lnTo>
                  <a:pt x="1093" y="2650"/>
                </a:lnTo>
                <a:lnTo>
                  <a:pt x="1156" y="2660"/>
                </a:lnTo>
                <a:lnTo>
                  <a:pt x="1218" y="2668"/>
                </a:lnTo>
                <a:lnTo>
                  <a:pt x="1284" y="2673"/>
                </a:lnTo>
                <a:lnTo>
                  <a:pt x="1349" y="2674"/>
                </a:lnTo>
                <a:lnTo>
                  <a:pt x="1349" y="2674"/>
                </a:lnTo>
                <a:lnTo>
                  <a:pt x="1383" y="2674"/>
                </a:lnTo>
                <a:lnTo>
                  <a:pt x="1416" y="2673"/>
                </a:lnTo>
                <a:lnTo>
                  <a:pt x="1450" y="2670"/>
                </a:lnTo>
                <a:lnTo>
                  <a:pt x="1483" y="2667"/>
                </a:lnTo>
                <a:lnTo>
                  <a:pt x="1516" y="2663"/>
                </a:lnTo>
                <a:lnTo>
                  <a:pt x="1550" y="2657"/>
                </a:lnTo>
                <a:lnTo>
                  <a:pt x="1582" y="2652"/>
                </a:lnTo>
                <a:lnTo>
                  <a:pt x="1615" y="2646"/>
                </a:lnTo>
                <a:lnTo>
                  <a:pt x="1647" y="2639"/>
                </a:lnTo>
                <a:lnTo>
                  <a:pt x="1679" y="2631"/>
                </a:lnTo>
                <a:lnTo>
                  <a:pt x="1742" y="2613"/>
                </a:lnTo>
                <a:lnTo>
                  <a:pt x="1805" y="2590"/>
                </a:lnTo>
                <a:lnTo>
                  <a:pt x="1864" y="2567"/>
                </a:lnTo>
                <a:lnTo>
                  <a:pt x="1924" y="2539"/>
                </a:lnTo>
                <a:lnTo>
                  <a:pt x="1981" y="2510"/>
                </a:lnTo>
                <a:lnTo>
                  <a:pt x="2039" y="2476"/>
                </a:lnTo>
                <a:lnTo>
                  <a:pt x="2093" y="2441"/>
                </a:lnTo>
                <a:lnTo>
                  <a:pt x="2146" y="2404"/>
                </a:lnTo>
                <a:lnTo>
                  <a:pt x="2197" y="2363"/>
                </a:lnTo>
                <a:lnTo>
                  <a:pt x="2246" y="2320"/>
                </a:lnTo>
                <a:lnTo>
                  <a:pt x="2293" y="2276"/>
                </a:lnTo>
                <a:lnTo>
                  <a:pt x="2338" y="2230"/>
                </a:lnTo>
                <a:lnTo>
                  <a:pt x="2380" y="2181"/>
                </a:lnTo>
                <a:lnTo>
                  <a:pt x="2420" y="2129"/>
                </a:lnTo>
                <a:lnTo>
                  <a:pt x="2459" y="2078"/>
                </a:lnTo>
                <a:lnTo>
                  <a:pt x="2494" y="2024"/>
                </a:lnTo>
                <a:lnTo>
                  <a:pt x="2527" y="1968"/>
                </a:lnTo>
                <a:lnTo>
                  <a:pt x="2557" y="1911"/>
                </a:lnTo>
                <a:lnTo>
                  <a:pt x="2584" y="1851"/>
                </a:lnTo>
                <a:lnTo>
                  <a:pt x="2609" y="1791"/>
                </a:lnTo>
                <a:lnTo>
                  <a:pt x="2630" y="1730"/>
                </a:lnTo>
                <a:lnTo>
                  <a:pt x="2648" y="1667"/>
                </a:lnTo>
                <a:lnTo>
                  <a:pt x="2657" y="1636"/>
                </a:lnTo>
                <a:lnTo>
                  <a:pt x="2665" y="1604"/>
                </a:lnTo>
                <a:lnTo>
                  <a:pt x="2671" y="1572"/>
                </a:lnTo>
                <a:lnTo>
                  <a:pt x="2676" y="1539"/>
                </a:lnTo>
                <a:lnTo>
                  <a:pt x="2682" y="1507"/>
                </a:lnTo>
                <a:lnTo>
                  <a:pt x="2685" y="1473"/>
                </a:lnTo>
                <a:lnTo>
                  <a:pt x="2689" y="1441"/>
                </a:lnTo>
                <a:lnTo>
                  <a:pt x="2690" y="1408"/>
                </a:lnTo>
                <a:lnTo>
                  <a:pt x="2692" y="1375"/>
                </a:lnTo>
                <a:lnTo>
                  <a:pt x="2693" y="1341"/>
                </a:lnTo>
                <a:lnTo>
                  <a:pt x="2693" y="1341"/>
                </a:lnTo>
                <a:lnTo>
                  <a:pt x="2692" y="1306"/>
                </a:lnTo>
                <a:lnTo>
                  <a:pt x="2690" y="1272"/>
                </a:lnTo>
                <a:lnTo>
                  <a:pt x="2689" y="1237"/>
                </a:lnTo>
                <a:lnTo>
                  <a:pt x="2685" y="1203"/>
                </a:lnTo>
                <a:lnTo>
                  <a:pt x="2682" y="1168"/>
                </a:lnTo>
                <a:lnTo>
                  <a:pt x="2676" y="1135"/>
                </a:lnTo>
                <a:lnTo>
                  <a:pt x="2671" y="1102"/>
                </a:lnTo>
                <a:lnTo>
                  <a:pt x="2665" y="1068"/>
                </a:lnTo>
                <a:lnTo>
                  <a:pt x="2657" y="1036"/>
                </a:lnTo>
                <a:lnTo>
                  <a:pt x="2648" y="1004"/>
                </a:lnTo>
                <a:lnTo>
                  <a:pt x="2640" y="972"/>
                </a:lnTo>
                <a:lnTo>
                  <a:pt x="2630" y="940"/>
                </a:lnTo>
                <a:lnTo>
                  <a:pt x="2609" y="877"/>
                </a:lnTo>
                <a:lnTo>
                  <a:pt x="2584" y="816"/>
                </a:lnTo>
                <a:lnTo>
                  <a:pt x="2557" y="756"/>
                </a:lnTo>
                <a:lnTo>
                  <a:pt x="2527" y="699"/>
                </a:lnTo>
                <a:lnTo>
                  <a:pt x="2494" y="642"/>
                </a:lnTo>
                <a:lnTo>
                  <a:pt x="2459" y="588"/>
                </a:lnTo>
                <a:lnTo>
                  <a:pt x="2420" y="536"/>
                </a:lnTo>
                <a:lnTo>
                  <a:pt x="2380" y="485"/>
                </a:lnTo>
                <a:lnTo>
                  <a:pt x="2338" y="437"/>
                </a:lnTo>
                <a:lnTo>
                  <a:pt x="2293" y="390"/>
                </a:lnTo>
                <a:lnTo>
                  <a:pt x="2246" y="345"/>
                </a:lnTo>
                <a:lnTo>
                  <a:pt x="2197" y="304"/>
                </a:lnTo>
                <a:lnTo>
                  <a:pt x="2146" y="265"/>
                </a:lnTo>
                <a:lnTo>
                  <a:pt x="2093" y="227"/>
                </a:lnTo>
                <a:lnTo>
                  <a:pt x="2039" y="192"/>
                </a:lnTo>
                <a:lnTo>
                  <a:pt x="1981" y="160"/>
                </a:lnTo>
                <a:lnTo>
                  <a:pt x="1924" y="131"/>
                </a:lnTo>
                <a:lnTo>
                  <a:pt x="1864" y="104"/>
                </a:lnTo>
                <a:lnTo>
                  <a:pt x="1805" y="81"/>
                </a:lnTo>
                <a:lnTo>
                  <a:pt x="1742" y="60"/>
                </a:lnTo>
                <a:lnTo>
                  <a:pt x="1679" y="42"/>
                </a:lnTo>
                <a:lnTo>
                  <a:pt x="1615" y="26"/>
                </a:lnTo>
                <a:lnTo>
                  <a:pt x="1550" y="15"/>
                </a:lnTo>
                <a:lnTo>
                  <a:pt x="1516" y="10"/>
                </a:lnTo>
                <a:lnTo>
                  <a:pt x="1483" y="7"/>
                </a:lnTo>
                <a:lnTo>
                  <a:pt x="1450" y="3"/>
                </a:lnTo>
                <a:lnTo>
                  <a:pt x="1416" y="1"/>
                </a:lnTo>
                <a:lnTo>
                  <a:pt x="1383" y="0"/>
                </a:lnTo>
                <a:lnTo>
                  <a:pt x="1349" y="0"/>
                </a:lnTo>
                <a:lnTo>
                  <a:pt x="1349" y="0"/>
                </a:lnTo>
                <a:close/>
              </a:path>
            </a:pathLst>
          </a:custGeom>
          <a:solidFill>
            <a:schemeClr val="bg1"/>
          </a:solidFill>
          <a:ln w="28575">
            <a:solidFill>
              <a:schemeClr val="accent1"/>
            </a:solidFill>
          </a:ln>
        </p:spPr>
        <p:txBody>
          <a:bodyPr lIns="121908" tIns="60954" rIns="121908" bIns="60954"/>
          <a:lstStyle/>
          <a:p>
            <a:endParaRPr lang="zh-CN" altLang="zh-CN" sz="1900">
              <a:solidFill>
                <a:srgbClr val="000000"/>
              </a:solidFill>
              <a:latin typeface="Impact" panose="020B0806030902050204" pitchFamily="34" charset="0"/>
              <a:ea typeface="微软雅黑" panose="020B0503020204020204" pitchFamily="34" charset="-122"/>
              <a:sym typeface="Impact" panose="020B0806030902050204" pitchFamily="34" charset="0"/>
            </a:endParaRPr>
          </a:p>
        </p:txBody>
      </p:sp>
      <p:grpSp>
        <p:nvGrpSpPr>
          <p:cNvPr id="4" name="组合 3"/>
          <p:cNvGrpSpPr/>
          <p:nvPr/>
        </p:nvGrpSpPr>
        <p:grpSpPr>
          <a:xfrm>
            <a:off x="5601452" y="2451675"/>
            <a:ext cx="1141133" cy="1242729"/>
            <a:chOff x="4201039" y="1838755"/>
            <a:chExt cx="855961" cy="932047"/>
          </a:xfrm>
          <a:solidFill>
            <a:schemeClr val="accent1"/>
          </a:solidFill>
        </p:grpSpPr>
        <p:sp>
          <p:nvSpPr>
            <p:cNvPr id="56" name="Freeform 20"/>
            <p:cNvSpPr>
              <a:spLocks noChangeArrowheads="1"/>
            </p:cNvSpPr>
            <p:nvPr/>
          </p:nvSpPr>
          <p:spPr bwMode="auto">
            <a:xfrm>
              <a:off x="4201039" y="2601988"/>
              <a:ext cx="131960" cy="115317"/>
            </a:xfrm>
            <a:custGeom>
              <a:avLst/>
              <a:gdLst>
                <a:gd name="T0" fmla="*/ 44 w 111"/>
                <a:gd name="T1" fmla="*/ 0 h 97"/>
                <a:gd name="T2" fmla="*/ 44 w 111"/>
                <a:gd name="T3" fmla="*/ 0 h 97"/>
                <a:gd name="T4" fmla="*/ 76 w 111"/>
                <a:gd name="T5" fmla="*/ 0 h 97"/>
                <a:gd name="T6" fmla="*/ 76 w 111"/>
                <a:gd name="T7" fmla="*/ 0 h 97"/>
                <a:gd name="T8" fmla="*/ 76 w 111"/>
                <a:gd name="T9" fmla="*/ 0 h 97"/>
                <a:gd name="T10" fmla="*/ 76 w 111"/>
                <a:gd name="T11" fmla="*/ 0 h 97"/>
                <a:gd name="T12" fmla="*/ 76 w 111"/>
                <a:gd name="T13" fmla="*/ 0 h 97"/>
                <a:gd name="T14" fmla="*/ 76 w 111"/>
                <a:gd name="T15" fmla="*/ 0 h 97"/>
                <a:gd name="T16" fmla="*/ 111 w 111"/>
                <a:gd name="T17" fmla="*/ 0 h 97"/>
                <a:gd name="T18" fmla="*/ 76 w 111"/>
                <a:gd name="T19" fmla="*/ 46 h 97"/>
                <a:gd name="T20" fmla="*/ 76 w 111"/>
                <a:gd name="T21" fmla="*/ 46 h 97"/>
                <a:gd name="T22" fmla="*/ 76 w 111"/>
                <a:gd name="T23" fmla="*/ 46 h 97"/>
                <a:gd name="T24" fmla="*/ 76 w 111"/>
                <a:gd name="T25" fmla="*/ 71 h 97"/>
                <a:gd name="T26" fmla="*/ 76 w 111"/>
                <a:gd name="T27" fmla="*/ 71 h 97"/>
                <a:gd name="T28" fmla="*/ 76 w 111"/>
                <a:gd name="T29" fmla="*/ 71 h 97"/>
                <a:gd name="T30" fmla="*/ 76 w 111"/>
                <a:gd name="T31" fmla="*/ 97 h 97"/>
                <a:gd name="T32" fmla="*/ 76 w 111"/>
                <a:gd name="T33" fmla="*/ 97 h 97"/>
                <a:gd name="T34" fmla="*/ 44 w 111"/>
                <a:gd name="T35" fmla="*/ 71 h 97"/>
                <a:gd name="T36" fmla="*/ 0 w 111"/>
                <a:gd name="T37" fmla="*/ 71 h 97"/>
                <a:gd name="T38" fmla="*/ 0 w 111"/>
                <a:gd name="T39" fmla="*/ 71 h 97"/>
                <a:gd name="T40" fmla="*/ 44 w 111"/>
                <a:gd name="T41" fmla="*/ 71 h 97"/>
                <a:gd name="T42" fmla="*/ 44 w 111"/>
                <a:gd name="T43" fmla="*/ 71 h 97"/>
                <a:gd name="T44" fmla="*/ 0 w 111"/>
                <a:gd name="T45" fmla="*/ 46 h 97"/>
                <a:gd name="T46" fmla="*/ 0 w 111"/>
                <a:gd name="T47" fmla="*/ 46 h 97"/>
                <a:gd name="T48" fmla="*/ 44 w 111"/>
                <a:gd name="T49" fmla="*/ 0 h 9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11"/>
                <a:gd name="T76" fmla="*/ 0 h 97"/>
                <a:gd name="T77" fmla="*/ 111 w 111"/>
                <a:gd name="T78" fmla="*/ 97 h 9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11" h="97">
                  <a:moveTo>
                    <a:pt x="44" y="0"/>
                  </a:moveTo>
                  <a:lnTo>
                    <a:pt x="44" y="0"/>
                  </a:lnTo>
                  <a:lnTo>
                    <a:pt x="76" y="0"/>
                  </a:lnTo>
                  <a:lnTo>
                    <a:pt x="76" y="0"/>
                  </a:lnTo>
                  <a:lnTo>
                    <a:pt x="76" y="0"/>
                  </a:lnTo>
                  <a:lnTo>
                    <a:pt x="76" y="0"/>
                  </a:lnTo>
                  <a:lnTo>
                    <a:pt x="76" y="0"/>
                  </a:lnTo>
                  <a:lnTo>
                    <a:pt x="76" y="0"/>
                  </a:lnTo>
                  <a:lnTo>
                    <a:pt x="111" y="0"/>
                  </a:lnTo>
                  <a:lnTo>
                    <a:pt x="76" y="46"/>
                  </a:lnTo>
                  <a:lnTo>
                    <a:pt x="76" y="46"/>
                  </a:lnTo>
                  <a:lnTo>
                    <a:pt x="76" y="46"/>
                  </a:lnTo>
                  <a:lnTo>
                    <a:pt x="76" y="71"/>
                  </a:lnTo>
                  <a:lnTo>
                    <a:pt x="76" y="71"/>
                  </a:lnTo>
                  <a:lnTo>
                    <a:pt x="76" y="71"/>
                  </a:lnTo>
                  <a:lnTo>
                    <a:pt x="76" y="97"/>
                  </a:lnTo>
                  <a:lnTo>
                    <a:pt x="76" y="97"/>
                  </a:lnTo>
                  <a:lnTo>
                    <a:pt x="44" y="71"/>
                  </a:lnTo>
                  <a:lnTo>
                    <a:pt x="0" y="71"/>
                  </a:lnTo>
                  <a:lnTo>
                    <a:pt x="0" y="71"/>
                  </a:lnTo>
                  <a:lnTo>
                    <a:pt x="44" y="71"/>
                  </a:lnTo>
                  <a:lnTo>
                    <a:pt x="44" y="71"/>
                  </a:lnTo>
                  <a:lnTo>
                    <a:pt x="0" y="46"/>
                  </a:lnTo>
                  <a:lnTo>
                    <a:pt x="0" y="46"/>
                  </a:lnTo>
                  <a:lnTo>
                    <a:pt x="44" y="0"/>
                  </a:ln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sz="1900">
                <a:solidFill>
                  <a:srgbClr val="000000"/>
                </a:solidFill>
                <a:latin typeface="Impact" panose="020B0806030902050204" pitchFamily="34" charset="0"/>
                <a:ea typeface="微软雅黑" panose="020B0503020204020204" pitchFamily="34" charset="-122"/>
                <a:sym typeface="Impact" panose="020B0806030902050204" pitchFamily="34" charset="0"/>
              </a:endParaRPr>
            </a:p>
          </p:txBody>
        </p:sp>
        <p:grpSp>
          <p:nvGrpSpPr>
            <p:cNvPr id="3" name="组合 2"/>
            <p:cNvGrpSpPr/>
            <p:nvPr/>
          </p:nvGrpSpPr>
          <p:grpSpPr>
            <a:xfrm>
              <a:off x="4201039" y="1838755"/>
              <a:ext cx="855961" cy="932047"/>
              <a:chOff x="4201039" y="1838755"/>
              <a:chExt cx="855961" cy="932047"/>
            </a:xfrm>
            <a:grpFill/>
          </p:grpSpPr>
          <p:sp>
            <p:nvSpPr>
              <p:cNvPr id="57" name="Freeform 21"/>
              <p:cNvSpPr>
                <a:spLocks noChangeArrowheads="1"/>
              </p:cNvSpPr>
              <p:nvPr/>
            </p:nvSpPr>
            <p:spPr bwMode="auto">
              <a:xfrm>
                <a:off x="4291390" y="2528280"/>
                <a:ext cx="159304" cy="242522"/>
              </a:xfrm>
              <a:custGeom>
                <a:avLst/>
                <a:gdLst>
                  <a:gd name="T0" fmla="*/ 80 w 134"/>
                  <a:gd name="T1" fmla="*/ 0 h 204"/>
                  <a:gd name="T2" fmla="*/ 80 w 134"/>
                  <a:gd name="T3" fmla="*/ 0 h 204"/>
                  <a:gd name="T4" fmla="*/ 80 w 134"/>
                  <a:gd name="T5" fmla="*/ 0 h 204"/>
                  <a:gd name="T6" fmla="*/ 91 w 134"/>
                  <a:gd name="T7" fmla="*/ 0 h 204"/>
                  <a:gd name="T8" fmla="*/ 91 w 134"/>
                  <a:gd name="T9" fmla="*/ 0 h 204"/>
                  <a:gd name="T10" fmla="*/ 91 w 134"/>
                  <a:gd name="T11" fmla="*/ 0 h 204"/>
                  <a:gd name="T12" fmla="*/ 91 w 134"/>
                  <a:gd name="T13" fmla="*/ 0 h 204"/>
                  <a:gd name="T14" fmla="*/ 91 w 134"/>
                  <a:gd name="T15" fmla="*/ 0 h 204"/>
                  <a:gd name="T16" fmla="*/ 108 w 134"/>
                  <a:gd name="T17" fmla="*/ 0 h 204"/>
                  <a:gd name="T18" fmla="*/ 91 w 134"/>
                  <a:gd name="T19" fmla="*/ 0 h 204"/>
                  <a:gd name="T20" fmla="*/ 91 w 134"/>
                  <a:gd name="T21" fmla="*/ 0 h 204"/>
                  <a:gd name="T22" fmla="*/ 91 w 134"/>
                  <a:gd name="T23" fmla="*/ 31 h 204"/>
                  <a:gd name="T24" fmla="*/ 91 w 134"/>
                  <a:gd name="T25" fmla="*/ 31 h 204"/>
                  <a:gd name="T26" fmla="*/ 91 w 134"/>
                  <a:gd name="T27" fmla="*/ 62 h 204"/>
                  <a:gd name="T28" fmla="*/ 91 w 134"/>
                  <a:gd name="T29" fmla="*/ 62 h 204"/>
                  <a:gd name="T30" fmla="*/ 91 w 134"/>
                  <a:gd name="T31" fmla="*/ 62 h 204"/>
                  <a:gd name="T32" fmla="*/ 91 w 134"/>
                  <a:gd name="T33" fmla="*/ 108 h 204"/>
                  <a:gd name="T34" fmla="*/ 91 w 134"/>
                  <a:gd name="T35" fmla="*/ 108 h 204"/>
                  <a:gd name="T36" fmla="*/ 134 w 134"/>
                  <a:gd name="T37" fmla="*/ 133 h 204"/>
                  <a:gd name="T38" fmla="*/ 134 w 134"/>
                  <a:gd name="T39" fmla="*/ 133 h 204"/>
                  <a:gd name="T40" fmla="*/ 134 w 134"/>
                  <a:gd name="T41" fmla="*/ 133 h 204"/>
                  <a:gd name="T42" fmla="*/ 91 w 134"/>
                  <a:gd name="T43" fmla="*/ 159 h 204"/>
                  <a:gd name="T44" fmla="*/ 91 w 134"/>
                  <a:gd name="T45" fmla="*/ 159 h 204"/>
                  <a:gd name="T46" fmla="*/ 80 w 134"/>
                  <a:gd name="T47" fmla="*/ 159 h 204"/>
                  <a:gd name="T48" fmla="*/ 80 w 134"/>
                  <a:gd name="T49" fmla="*/ 159 h 204"/>
                  <a:gd name="T50" fmla="*/ 80 w 134"/>
                  <a:gd name="T51" fmla="*/ 204 h 204"/>
                  <a:gd name="T52" fmla="*/ 80 w 134"/>
                  <a:gd name="T53" fmla="*/ 204 h 204"/>
                  <a:gd name="T54" fmla="*/ 35 w 134"/>
                  <a:gd name="T55" fmla="*/ 204 h 204"/>
                  <a:gd name="T56" fmla="*/ 35 w 134"/>
                  <a:gd name="T57" fmla="*/ 204 h 204"/>
                  <a:gd name="T58" fmla="*/ 35 w 134"/>
                  <a:gd name="T59" fmla="*/ 204 h 204"/>
                  <a:gd name="T60" fmla="*/ 35 w 134"/>
                  <a:gd name="T61" fmla="*/ 204 h 204"/>
                  <a:gd name="T62" fmla="*/ 0 w 134"/>
                  <a:gd name="T63" fmla="*/ 204 h 204"/>
                  <a:gd name="T64" fmla="*/ 0 w 134"/>
                  <a:gd name="T65" fmla="*/ 204 h 204"/>
                  <a:gd name="T66" fmla="*/ 0 w 134"/>
                  <a:gd name="T67" fmla="*/ 204 h 204"/>
                  <a:gd name="T68" fmla="*/ 0 w 134"/>
                  <a:gd name="T69" fmla="*/ 159 h 204"/>
                  <a:gd name="T70" fmla="*/ 35 w 134"/>
                  <a:gd name="T71" fmla="*/ 159 h 204"/>
                  <a:gd name="T72" fmla="*/ 80 w 134"/>
                  <a:gd name="T73" fmla="*/ 159 h 204"/>
                  <a:gd name="T74" fmla="*/ 80 w 134"/>
                  <a:gd name="T75" fmla="*/ 159 h 204"/>
                  <a:gd name="T76" fmla="*/ 80 w 134"/>
                  <a:gd name="T77" fmla="*/ 133 h 204"/>
                  <a:gd name="T78" fmla="*/ 80 w 134"/>
                  <a:gd name="T79" fmla="*/ 133 h 204"/>
                  <a:gd name="T80" fmla="*/ 35 w 134"/>
                  <a:gd name="T81" fmla="*/ 133 h 204"/>
                  <a:gd name="T82" fmla="*/ 35 w 134"/>
                  <a:gd name="T83" fmla="*/ 133 h 204"/>
                  <a:gd name="T84" fmla="*/ 35 w 134"/>
                  <a:gd name="T85" fmla="*/ 108 h 204"/>
                  <a:gd name="T86" fmla="*/ 35 w 134"/>
                  <a:gd name="T87" fmla="*/ 108 h 204"/>
                  <a:gd name="T88" fmla="*/ 60 w 134"/>
                  <a:gd name="T89" fmla="*/ 108 h 204"/>
                  <a:gd name="T90" fmla="*/ 69 w 134"/>
                  <a:gd name="T91" fmla="*/ 106 h 204"/>
                  <a:gd name="T92" fmla="*/ 74 w 134"/>
                  <a:gd name="T93" fmla="*/ 102 h 204"/>
                  <a:gd name="T94" fmla="*/ 77 w 134"/>
                  <a:gd name="T95" fmla="*/ 97 h 204"/>
                  <a:gd name="T96" fmla="*/ 78 w 134"/>
                  <a:gd name="T97" fmla="*/ 88 h 204"/>
                  <a:gd name="T98" fmla="*/ 80 w 134"/>
                  <a:gd name="T99" fmla="*/ 62 h 204"/>
                  <a:gd name="T100" fmla="*/ 35 w 134"/>
                  <a:gd name="T101" fmla="*/ 62 h 204"/>
                  <a:gd name="T102" fmla="*/ 35 w 134"/>
                  <a:gd name="T103" fmla="*/ 62 h 204"/>
                  <a:gd name="T104" fmla="*/ 35 w 134"/>
                  <a:gd name="T105" fmla="*/ 62 h 204"/>
                  <a:gd name="T106" fmla="*/ 35 w 134"/>
                  <a:gd name="T107" fmla="*/ 31 h 204"/>
                  <a:gd name="T108" fmla="*/ 80 w 134"/>
                  <a:gd name="T109" fmla="*/ 0 h 204"/>
                  <a:gd name="T110" fmla="*/ 80 w 134"/>
                  <a:gd name="T111" fmla="*/ 0 h 204"/>
                  <a:gd name="T112" fmla="*/ 80 w 134"/>
                  <a:gd name="T113" fmla="*/ 0 h 204"/>
                  <a:gd name="T114" fmla="*/ 80 w 134"/>
                  <a:gd name="T115" fmla="*/ 0 h 20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34"/>
                  <a:gd name="T175" fmla="*/ 0 h 204"/>
                  <a:gd name="T176" fmla="*/ 134 w 134"/>
                  <a:gd name="T177" fmla="*/ 204 h 20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34" h="204">
                    <a:moveTo>
                      <a:pt x="80" y="0"/>
                    </a:moveTo>
                    <a:lnTo>
                      <a:pt x="80" y="0"/>
                    </a:lnTo>
                    <a:lnTo>
                      <a:pt x="80" y="0"/>
                    </a:lnTo>
                    <a:lnTo>
                      <a:pt x="91" y="0"/>
                    </a:lnTo>
                    <a:lnTo>
                      <a:pt x="91" y="0"/>
                    </a:lnTo>
                    <a:lnTo>
                      <a:pt x="91" y="0"/>
                    </a:lnTo>
                    <a:lnTo>
                      <a:pt x="91" y="0"/>
                    </a:lnTo>
                    <a:lnTo>
                      <a:pt x="91" y="0"/>
                    </a:lnTo>
                    <a:lnTo>
                      <a:pt x="108" y="0"/>
                    </a:lnTo>
                    <a:lnTo>
                      <a:pt x="91" y="0"/>
                    </a:lnTo>
                    <a:lnTo>
                      <a:pt x="91" y="0"/>
                    </a:lnTo>
                    <a:lnTo>
                      <a:pt x="91" y="31"/>
                    </a:lnTo>
                    <a:lnTo>
                      <a:pt x="91" y="31"/>
                    </a:lnTo>
                    <a:lnTo>
                      <a:pt x="91" y="62"/>
                    </a:lnTo>
                    <a:lnTo>
                      <a:pt x="91" y="62"/>
                    </a:lnTo>
                    <a:lnTo>
                      <a:pt x="91" y="62"/>
                    </a:lnTo>
                    <a:lnTo>
                      <a:pt x="91" y="108"/>
                    </a:lnTo>
                    <a:lnTo>
                      <a:pt x="91" y="108"/>
                    </a:lnTo>
                    <a:lnTo>
                      <a:pt x="134" y="133"/>
                    </a:lnTo>
                    <a:lnTo>
                      <a:pt x="134" y="133"/>
                    </a:lnTo>
                    <a:lnTo>
                      <a:pt x="134" y="133"/>
                    </a:lnTo>
                    <a:lnTo>
                      <a:pt x="91" y="159"/>
                    </a:lnTo>
                    <a:lnTo>
                      <a:pt x="91" y="159"/>
                    </a:lnTo>
                    <a:lnTo>
                      <a:pt x="80" y="159"/>
                    </a:lnTo>
                    <a:lnTo>
                      <a:pt x="80" y="159"/>
                    </a:lnTo>
                    <a:lnTo>
                      <a:pt x="80" y="204"/>
                    </a:lnTo>
                    <a:lnTo>
                      <a:pt x="80" y="204"/>
                    </a:lnTo>
                    <a:lnTo>
                      <a:pt x="35" y="204"/>
                    </a:lnTo>
                    <a:lnTo>
                      <a:pt x="35" y="204"/>
                    </a:lnTo>
                    <a:lnTo>
                      <a:pt x="35" y="204"/>
                    </a:lnTo>
                    <a:lnTo>
                      <a:pt x="35" y="204"/>
                    </a:lnTo>
                    <a:lnTo>
                      <a:pt x="0" y="204"/>
                    </a:lnTo>
                    <a:lnTo>
                      <a:pt x="0" y="204"/>
                    </a:lnTo>
                    <a:lnTo>
                      <a:pt x="0" y="204"/>
                    </a:lnTo>
                    <a:lnTo>
                      <a:pt x="0" y="159"/>
                    </a:lnTo>
                    <a:lnTo>
                      <a:pt x="35" y="159"/>
                    </a:lnTo>
                    <a:lnTo>
                      <a:pt x="80" y="159"/>
                    </a:lnTo>
                    <a:lnTo>
                      <a:pt x="80" y="159"/>
                    </a:lnTo>
                    <a:lnTo>
                      <a:pt x="80" y="133"/>
                    </a:lnTo>
                    <a:lnTo>
                      <a:pt x="80" y="133"/>
                    </a:lnTo>
                    <a:lnTo>
                      <a:pt x="35" y="133"/>
                    </a:lnTo>
                    <a:lnTo>
                      <a:pt x="35" y="133"/>
                    </a:lnTo>
                    <a:lnTo>
                      <a:pt x="35" y="108"/>
                    </a:lnTo>
                    <a:lnTo>
                      <a:pt x="35" y="108"/>
                    </a:lnTo>
                    <a:lnTo>
                      <a:pt x="60" y="108"/>
                    </a:lnTo>
                    <a:lnTo>
                      <a:pt x="69" y="106"/>
                    </a:lnTo>
                    <a:lnTo>
                      <a:pt x="74" y="102"/>
                    </a:lnTo>
                    <a:lnTo>
                      <a:pt x="77" y="97"/>
                    </a:lnTo>
                    <a:lnTo>
                      <a:pt x="78" y="88"/>
                    </a:lnTo>
                    <a:lnTo>
                      <a:pt x="80" y="62"/>
                    </a:lnTo>
                    <a:lnTo>
                      <a:pt x="35" y="62"/>
                    </a:lnTo>
                    <a:lnTo>
                      <a:pt x="35" y="62"/>
                    </a:lnTo>
                    <a:lnTo>
                      <a:pt x="35" y="62"/>
                    </a:lnTo>
                    <a:lnTo>
                      <a:pt x="35" y="31"/>
                    </a:lnTo>
                    <a:lnTo>
                      <a:pt x="80" y="0"/>
                    </a:lnTo>
                    <a:lnTo>
                      <a:pt x="80" y="0"/>
                    </a:lnTo>
                    <a:lnTo>
                      <a:pt x="80" y="0"/>
                    </a:lnTo>
                    <a:lnTo>
                      <a:pt x="80" y="0"/>
                    </a:ln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sz="1900">
                  <a:solidFill>
                    <a:srgbClr val="000000"/>
                  </a:solidFill>
                  <a:latin typeface="Impact" panose="020B0806030902050204" pitchFamily="34" charset="0"/>
                  <a:ea typeface="微软雅黑" panose="020B0503020204020204" pitchFamily="34" charset="-122"/>
                  <a:sym typeface="Impact" panose="020B0806030902050204" pitchFamily="34" charset="0"/>
                </a:endParaRPr>
              </a:p>
            </p:txBody>
          </p:sp>
          <p:sp>
            <p:nvSpPr>
              <p:cNvPr id="58" name="Freeform 22"/>
              <p:cNvSpPr>
                <a:spLocks noChangeArrowheads="1"/>
              </p:cNvSpPr>
              <p:nvPr/>
            </p:nvSpPr>
            <p:spPr bwMode="auto">
              <a:xfrm>
                <a:off x="4201039" y="2235826"/>
                <a:ext cx="185458" cy="145038"/>
              </a:xfrm>
              <a:custGeom>
                <a:avLst/>
                <a:gdLst>
                  <a:gd name="T0" fmla="*/ 76 w 156"/>
                  <a:gd name="T1" fmla="*/ 0 h 122"/>
                  <a:gd name="T2" fmla="*/ 76 w 156"/>
                  <a:gd name="T3" fmla="*/ 56 h 122"/>
                  <a:gd name="T4" fmla="*/ 76 w 156"/>
                  <a:gd name="T5" fmla="*/ 56 h 122"/>
                  <a:gd name="T6" fmla="*/ 76 w 156"/>
                  <a:gd name="T7" fmla="*/ 56 h 122"/>
                  <a:gd name="T8" fmla="*/ 76 w 156"/>
                  <a:gd name="T9" fmla="*/ 56 h 122"/>
                  <a:gd name="T10" fmla="*/ 111 w 156"/>
                  <a:gd name="T11" fmla="*/ 56 h 122"/>
                  <a:gd name="T12" fmla="*/ 111 w 156"/>
                  <a:gd name="T13" fmla="*/ 56 h 122"/>
                  <a:gd name="T14" fmla="*/ 156 w 156"/>
                  <a:gd name="T15" fmla="*/ 77 h 122"/>
                  <a:gd name="T16" fmla="*/ 156 w 156"/>
                  <a:gd name="T17" fmla="*/ 77 h 122"/>
                  <a:gd name="T18" fmla="*/ 156 w 156"/>
                  <a:gd name="T19" fmla="*/ 77 h 122"/>
                  <a:gd name="T20" fmla="*/ 147 w 156"/>
                  <a:gd name="T21" fmla="*/ 77 h 122"/>
                  <a:gd name="T22" fmla="*/ 140 w 156"/>
                  <a:gd name="T23" fmla="*/ 78 h 122"/>
                  <a:gd name="T24" fmla="*/ 135 w 156"/>
                  <a:gd name="T25" fmla="*/ 81 h 122"/>
                  <a:gd name="T26" fmla="*/ 129 w 156"/>
                  <a:gd name="T27" fmla="*/ 83 h 122"/>
                  <a:gd name="T28" fmla="*/ 121 w 156"/>
                  <a:gd name="T29" fmla="*/ 90 h 122"/>
                  <a:gd name="T30" fmla="*/ 117 w 156"/>
                  <a:gd name="T31" fmla="*/ 99 h 122"/>
                  <a:gd name="T32" fmla="*/ 113 w 156"/>
                  <a:gd name="T33" fmla="*/ 107 h 122"/>
                  <a:gd name="T34" fmla="*/ 111 w 156"/>
                  <a:gd name="T35" fmla="*/ 116 h 122"/>
                  <a:gd name="T36" fmla="*/ 111 w 156"/>
                  <a:gd name="T37" fmla="*/ 122 h 122"/>
                  <a:gd name="T38" fmla="*/ 76 w 156"/>
                  <a:gd name="T39" fmla="*/ 122 h 122"/>
                  <a:gd name="T40" fmla="*/ 76 w 156"/>
                  <a:gd name="T41" fmla="*/ 122 h 122"/>
                  <a:gd name="T42" fmla="*/ 0 w 156"/>
                  <a:gd name="T43" fmla="*/ 77 h 122"/>
                  <a:gd name="T44" fmla="*/ 0 w 156"/>
                  <a:gd name="T45" fmla="*/ 77 h 122"/>
                  <a:gd name="T46" fmla="*/ 0 w 156"/>
                  <a:gd name="T47" fmla="*/ 56 h 122"/>
                  <a:gd name="T48" fmla="*/ 0 w 156"/>
                  <a:gd name="T49" fmla="*/ 56 h 122"/>
                  <a:gd name="T50" fmla="*/ 0 w 156"/>
                  <a:gd name="T51" fmla="*/ 56 h 122"/>
                  <a:gd name="T52" fmla="*/ 44 w 156"/>
                  <a:gd name="T53" fmla="*/ 0 h 122"/>
                  <a:gd name="T54" fmla="*/ 76 w 156"/>
                  <a:gd name="T55" fmla="*/ 0 h 12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56"/>
                  <a:gd name="T85" fmla="*/ 0 h 122"/>
                  <a:gd name="T86" fmla="*/ 156 w 156"/>
                  <a:gd name="T87" fmla="*/ 122 h 12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56" h="122">
                    <a:moveTo>
                      <a:pt x="76" y="0"/>
                    </a:moveTo>
                    <a:lnTo>
                      <a:pt x="76" y="56"/>
                    </a:lnTo>
                    <a:lnTo>
                      <a:pt x="76" y="56"/>
                    </a:lnTo>
                    <a:lnTo>
                      <a:pt x="76" y="56"/>
                    </a:lnTo>
                    <a:lnTo>
                      <a:pt x="76" y="56"/>
                    </a:lnTo>
                    <a:lnTo>
                      <a:pt x="111" y="56"/>
                    </a:lnTo>
                    <a:lnTo>
                      <a:pt x="111" y="56"/>
                    </a:lnTo>
                    <a:lnTo>
                      <a:pt x="156" y="77"/>
                    </a:lnTo>
                    <a:lnTo>
                      <a:pt x="156" y="77"/>
                    </a:lnTo>
                    <a:lnTo>
                      <a:pt x="156" y="77"/>
                    </a:lnTo>
                    <a:lnTo>
                      <a:pt x="147" y="77"/>
                    </a:lnTo>
                    <a:lnTo>
                      <a:pt x="140" y="78"/>
                    </a:lnTo>
                    <a:lnTo>
                      <a:pt x="135" y="81"/>
                    </a:lnTo>
                    <a:lnTo>
                      <a:pt x="129" y="83"/>
                    </a:lnTo>
                    <a:lnTo>
                      <a:pt x="121" y="90"/>
                    </a:lnTo>
                    <a:lnTo>
                      <a:pt x="117" y="99"/>
                    </a:lnTo>
                    <a:lnTo>
                      <a:pt x="113" y="107"/>
                    </a:lnTo>
                    <a:lnTo>
                      <a:pt x="111" y="116"/>
                    </a:lnTo>
                    <a:lnTo>
                      <a:pt x="111" y="122"/>
                    </a:lnTo>
                    <a:lnTo>
                      <a:pt x="76" y="122"/>
                    </a:lnTo>
                    <a:lnTo>
                      <a:pt x="76" y="122"/>
                    </a:lnTo>
                    <a:lnTo>
                      <a:pt x="0" y="77"/>
                    </a:lnTo>
                    <a:lnTo>
                      <a:pt x="0" y="77"/>
                    </a:lnTo>
                    <a:lnTo>
                      <a:pt x="0" y="56"/>
                    </a:lnTo>
                    <a:lnTo>
                      <a:pt x="0" y="56"/>
                    </a:lnTo>
                    <a:lnTo>
                      <a:pt x="0" y="56"/>
                    </a:lnTo>
                    <a:lnTo>
                      <a:pt x="44" y="0"/>
                    </a:lnTo>
                    <a:lnTo>
                      <a:pt x="76" y="0"/>
                    </a:ln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sz="1900">
                  <a:solidFill>
                    <a:srgbClr val="000000"/>
                  </a:solidFill>
                  <a:latin typeface="Impact" panose="020B0806030902050204" pitchFamily="34" charset="0"/>
                  <a:ea typeface="微软雅黑" panose="020B0503020204020204" pitchFamily="34" charset="-122"/>
                  <a:sym typeface="Impact" panose="020B0806030902050204" pitchFamily="34" charset="0"/>
                </a:endParaRPr>
              </a:p>
            </p:txBody>
          </p:sp>
          <p:sp>
            <p:nvSpPr>
              <p:cNvPr id="59" name="Freeform 23"/>
              <p:cNvSpPr>
                <a:spLocks noChangeArrowheads="1"/>
              </p:cNvSpPr>
              <p:nvPr/>
            </p:nvSpPr>
            <p:spPr bwMode="auto">
              <a:xfrm>
                <a:off x="4648041" y="1987360"/>
                <a:ext cx="122450" cy="140283"/>
              </a:xfrm>
              <a:custGeom>
                <a:avLst/>
                <a:gdLst>
                  <a:gd name="T0" fmla="*/ 62 w 103"/>
                  <a:gd name="T1" fmla="*/ 13 h 118"/>
                  <a:gd name="T2" fmla="*/ 62 w 103"/>
                  <a:gd name="T3" fmla="*/ 13 h 118"/>
                  <a:gd name="T4" fmla="*/ 103 w 103"/>
                  <a:gd name="T5" fmla="*/ 13 h 118"/>
                  <a:gd name="T6" fmla="*/ 103 w 103"/>
                  <a:gd name="T7" fmla="*/ 53 h 118"/>
                  <a:gd name="T8" fmla="*/ 62 w 103"/>
                  <a:gd name="T9" fmla="*/ 53 h 118"/>
                  <a:gd name="T10" fmla="*/ 62 w 103"/>
                  <a:gd name="T11" fmla="*/ 53 h 118"/>
                  <a:gd name="T12" fmla="*/ 103 w 103"/>
                  <a:gd name="T13" fmla="*/ 53 h 118"/>
                  <a:gd name="T14" fmla="*/ 103 w 103"/>
                  <a:gd name="T15" fmla="*/ 63 h 118"/>
                  <a:gd name="T16" fmla="*/ 103 w 103"/>
                  <a:gd name="T17" fmla="*/ 63 h 118"/>
                  <a:gd name="T18" fmla="*/ 62 w 103"/>
                  <a:gd name="T19" fmla="*/ 63 h 118"/>
                  <a:gd name="T20" fmla="*/ 62 w 103"/>
                  <a:gd name="T21" fmla="*/ 63 h 118"/>
                  <a:gd name="T22" fmla="*/ 62 w 103"/>
                  <a:gd name="T23" fmla="*/ 63 h 118"/>
                  <a:gd name="T24" fmla="*/ 62 w 103"/>
                  <a:gd name="T25" fmla="*/ 118 h 118"/>
                  <a:gd name="T26" fmla="*/ 37 w 103"/>
                  <a:gd name="T27" fmla="*/ 118 h 118"/>
                  <a:gd name="T28" fmla="*/ 37 w 103"/>
                  <a:gd name="T29" fmla="*/ 118 h 118"/>
                  <a:gd name="T30" fmla="*/ 25 w 103"/>
                  <a:gd name="T31" fmla="*/ 118 h 118"/>
                  <a:gd name="T32" fmla="*/ 15 w 103"/>
                  <a:gd name="T33" fmla="*/ 117 h 118"/>
                  <a:gd name="T34" fmla="*/ 8 w 103"/>
                  <a:gd name="T35" fmla="*/ 116 h 118"/>
                  <a:gd name="T36" fmla="*/ 4 w 103"/>
                  <a:gd name="T37" fmla="*/ 111 h 118"/>
                  <a:gd name="T38" fmla="*/ 1 w 103"/>
                  <a:gd name="T39" fmla="*/ 104 h 118"/>
                  <a:gd name="T40" fmla="*/ 0 w 103"/>
                  <a:gd name="T41" fmla="*/ 95 h 118"/>
                  <a:gd name="T42" fmla="*/ 0 w 103"/>
                  <a:gd name="T43" fmla="*/ 63 h 118"/>
                  <a:gd name="T44" fmla="*/ 0 w 103"/>
                  <a:gd name="T45" fmla="*/ 63 h 118"/>
                  <a:gd name="T46" fmla="*/ 0 w 103"/>
                  <a:gd name="T47" fmla="*/ 63 h 118"/>
                  <a:gd name="T48" fmla="*/ 0 w 103"/>
                  <a:gd name="T49" fmla="*/ 53 h 118"/>
                  <a:gd name="T50" fmla="*/ 0 w 103"/>
                  <a:gd name="T51" fmla="*/ 53 h 118"/>
                  <a:gd name="T52" fmla="*/ 0 w 103"/>
                  <a:gd name="T53" fmla="*/ 13 h 118"/>
                  <a:gd name="T54" fmla="*/ 0 w 103"/>
                  <a:gd name="T55" fmla="*/ 13 h 118"/>
                  <a:gd name="T56" fmla="*/ 37 w 103"/>
                  <a:gd name="T57" fmla="*/ 13 h 118"/>
                  <a:gd name="T58" fmla="*/ 37 w 103"/>
                  <a:gd name="T59" fmla="*/ 13 h 118"/>
                  <a:gd name="T60" fmla="*/ 62 w 103"/>
                  <a:gd name="T61" fmla="*/ 13 h 118"/>
                  <a:gd name="T62" fmla="*/ 62 w 103"/>
                  <a:gd name="T63" fmla="*/ 13 h 118"/>
                  <a:gd name="T64" fmla="*/ 53 w 103"/>
                  <a:gd name="T65" fmla="*/ 0 h 118"/>
                  <a:gd name="T66" fmla="*/ 62 w 103"/>
                  <a:gd name="T67" fmla="*/ 13 h 118"/>
                  <a:gd name="T68" fmla="*/ 62 w 103"/>
                  <a:gd name="T69" fmla="*/ 13 h 1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3"/>
                  <a:gd name="T106" fmla="*/ 0 h 118"/>
                  <a:gd name="T107" fmla="*/ 103 w 103"/>
                  <a:gd name="T108" fmla="*/ 118 h 1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3" h="118">
                    <a:moveTo>
                      <a:pt x="62" y="13"/>
                    </a:moveTo>
                    <a:lnTo>
                      <a:pt x="62" y="13"/>
                    </a:lnTo>
                    <a:lnTo>
                      <a:pt x="103" y="13"/>
                    </a:lnTo>
                    <a:lnTo>
                      <a:pt x="103" y="53"/>
                    </a:lnTo>
                    <a:lnTo>
                      <a:pt x="62" y="53"/>
                    </a:lnTo>
                    <a:lnTo>
                      <a:pt x="62" y="53"/>
                    </a:lnTo>
                    <a:lnTo>
                      <a:pt x="103" y="53"/>
                    </a:lnTo>
                    <a:lnTo>
                      <a:pt x="103" y="63"/>
                    </a:lnTo>
                    <a:lnTo>
                      <a:pt x="103" y="63"/>
                    </a:lnTo>
                    <a:lnTo>
                      <a:pt x="62" y="63"/>
                    </a:lnTo>
                    <a:lnTo>
                      <a:pt x="62" y="63"/>
                    </a:lnTo>
                    <a:lnTo>
                      <a:pt x="62" y="63"/>
                    </a:lnTo>
                    <a:lnTo>
                      <a:pt x="62" y="118"/>
                    </a:lnTo>
                    <a:lnTo>
                      <a:pt x="37" y="118"/>
                    </a:lnTo>
                    <a:lnTo>
                      <a:pt x="37" y="118"/>
                    </a:lnTo>
                    <a:lnTo>
                      <a:pt x="25" y="118"/>
                    </a:lnTo>
                    <a:lnTo>
                      <a:pt x="15" y="117"/>
                    </a:lnTo>
                    <a:lnTo>
                      <a:pt x="8" y="116"/>
                    </a:lnTo>
                    <a:lnTo>
                      <a:pt x="4" y="111"/>
                    </a:lnTo>
                    <a:lnTo>
                      <a:pt x="1" y="104"/>
                    </a:lnTo>
                    <a:lnTo>
                      <a:pt x="0" y="95"/>
                    </a:lnTo>
                    <a:lnTo>
                      <a:pt x="0" y="63"/>
                    </a:lnTo>
                    <a:lnTo>
                      <a:pt x="0" y="63"/>
                    </a:lnTo>
                    <a:lnTo>
                      <a:pt x="0" y="63"/>
                    </a:lnTo>
                    <a:lnTo>
                      <a:pt x="0" y="53"/>
                    </a:lnTo>
                    <a:lnTo>
                      <a:pt x="0" y="53"/>
                    </a:lnTo>
                    <a:lnTo>
                      <a:pt x="0" y="13"/>
                    </a:lnTo>
                    <a:lnTo>
                      <a:pt x="0" y="13"/>
                    </a:lnTo>
                    <a:lnTo>
                      <a:pt x="37" y="13"/>
                    </a:lnTo>
                    <a:lnTo>
                      <a:pt x="37" y="13"/>
                    </a:lnTo>
                    <a:lnTo>
                      <a:pt x="62" y="13"/>
                    </a:lnTo>
                    <a:lnTo>
                      <a:pt x="62" y="13"/>
                    </a:lnTo>
                    <a:lnTo>
                      <a:pt x="53" y="0"/>
                    </a:lnTo>
                    <a:lnTo>
                      <a:pt x="62" y="13"/>
                    </a:lnTo>
                    <a:lnTo>
                      <a:pt x="62" y="13"/>
                    </a:ln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sz="1900">
                  <a:solidFill>
                    <a:srgbClr val="000000"/>
                  </a:solidFill>
                  <a:latin typeface="Impact" panose="020B0806030902050204" pitchFamily="34" charset="0"/>
                  <a:ea typeface="微软雅黑" panose="020B0503020204020204" pitchFamily="34" charset="-122"/>
                  <a:sym typeface="Impact" panose="020B0806030902050204" pitchFamily="34" charset="0"/>
                </a:endParaRPr>
              </a:p>
            </p:txBody>
          </p:sp>
          <p:sp>
            <p:nvSpPr>
              <p:cNvPr id="60" name="Freeform 24"/>
              <p:cNvSpPr>
                <a:spLocks noChangeArrowheads="1"/>
              </p:cNvSpPr>
              <p:nvPr/>
            </p:nvSpPr>
            <p:spPr bwMode="auto">
              <a:xfrm>
                <a:off x="4804967" y="1882743"/>
                <a:ext cx="74896" cy="96296"/>
              </a:xfrm>
              <a:custGeom>
                <a:avLst/>
                <a:gdLst>
                  <a:gd name="T0" fmla="*/ 15 w 63"/>
                  <a:gd name="T1" fmla="*/ 30 h 81"/>
                  <a:gd name="T2" fmla="*/ 15 w 63"/>
                  <a:gd name="T3" fmla="*/ 30 h 81"/>
                  <a:gd name="T4" fmla="*/ 0 w 63"/>
                  <a:gd name="T5" fmla="*/ 30 h 81"/>
                  <a:gd name="T6" fmla="*/ 0 w 63"/>
                  <a:gd name="T7" fmla="*/ 30 h 81"/>
                  <a:gd name="T8" fmla="*/ 0 w 63"/>
                  <a:gd name="T9" fmla="*/ 66 h 81"/>
                  <a:gd name="T10" fmla="*/ 0 w 63"/>
                  <a:gd name="T11" fmla="*/ 66 h 81"/>
                  <a:gd name="T12" fmla="*/ 0 w 63"/>
                  <a:gd name="T13" fmla="*/ 80 h 81"/>
                  <a:gd name="T14" fmla="*/ 0 w 63"/>
                  <a:gd name="T15" fmla="*/ 66 h 81"/>
                  <a:gd name="T16" fmla="*/ 0 w 63"/>
                  <a:gd name="T17" fmla="*/ 66 h 81"/>
                  <a:gd name="T18" fmla="*/ 3 w 63"/>
                  <a:gd name="T19" fmla="*/ 71 h 81"/>
                  <a:gd name="T20" fmla="*/ 8 w 63"/>
                  <a:gd name="T21" fmla="*/ 80 h 81"/>
                  <a:gd name="T22" fmla="*/ 11 w 63"/>
                  <a:gd name="T23" fmla="*/ 81 h 81"/>
                  <a:gd name="T24" fmla="*/ 13 w 63"/>
                  <a:gd name="T25" fmla="*/ 81 h 81"/>
                  <a:gd name="T26" fmla="*/ 14 w 63"/>
                  <a:gd name="T27" fmla="*/ 81 h 81"/>
                  <a:gd name="T28" fmla="*/ 15 w 63"/>
                  <a:gd name="T29" fmla="*/ 77 h 81"/>
                  <a:gd name="T30" fmla="*/ 15 w 63"/>
                  <a:gd name="T31" fmla="*/ 66 h 81"/>
                  <a:gd name="T32" fmla="*/ 15 w 63"/>
                  <a:gd name="T33" fmla="*/ 66 h 81"/>
                  <a:gd name="T34" fmla="*/ 63 w 63"/>
                  <a:gd name="T35" fmla="*/ 66 h 81"/>
                  <a:gd name="T36" fmla="*/ 63 w 63"/>
                  <a:gd name="T37" fmla="*/ 66 h 81"/>
                  <a:gd name="T38" fmla="*/ 63 w 63"/>
                  <a:gd name="T39" fmla="*/ 30 h 81"/>
                  <a:gd name="T40" fmla="*/ 63 w 63"/>
                  <a:gd name="T41" fmla="*/ 30 h 81"/>
                  <a:gd name="T42" fmla="*/ 63 w 63"/>
                  <a:gd name="T43" fmla="*/ 30 h 81"/>
                  <a:gd name="T44" fmla="*/ 63 w 63"/>
                  <a:gd name="T45" fmla="*/ 0 h 81"/>
                  <a:gd name="T46" fmla="*/ 63 w 63"/>
                  <a:gd name="T47" fmla="*/ 0 h 81"/>
                  <a:gd name="T48" fmla="*/ 15 w 63"/>
                  <a:gd name="T49" fmla="*/ 0 h 81"/>
                  <a:gd name="T50" fmla="*/ 15 w 63"/>
                  <a:gd name="T51" fmla="*/ 30 h 81"/>
                  <a:gd name="T52" fmla="*/ 15 w 63"/>
                  <a:gd name="T53" fmla="*/ 30 h 81"/>
                  <a:gd name="T54" fmla="*/ 15 w 63"/>
                  <a:gd name="T55" fmla="*/ 30 h 8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63"/>
                  <a:gd name="T85" fmla="*/ 0 h 81"/>
                  <a:gd name="T86" fmla="*/ 63 w 63"/>
                  <a:gd name="T87" fmla="*/ 81 h 8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63" h="81">
                    <a:moveTo>
                      <a:pt x="15" y="30"/>
                    </a:moveTo>
                    <a:lnTo>
                      <a:pt x="15" y="30"/>
                    </a:lnTo>
                    <a:lnTo>
                      <a:pt x="0" y="30"/>
                    </a:lnTo>
                    <a:lnTo>
                      <a:pt x="0" y="30"/>
                    </a:lnTo>
                    <a:lnTo>
                      <a:pt x="0" y="66"/>
                    </a:lnTo>
                    <a:lnTo>
                      <a:pt x="0" y="66"/>
                    </a:lnTo>
                    <a:lnTo>
                      <a:pt x="0" y="80"/>
                    </a:lnTo>
                    <a:lnTo>
                      <a:pt x="0" y="66"/>
                    </a:lnTo>
                    <a:lnTo>
                      <a:pt x="0" y="66"/>
                    </a:lnTo>
                    <a:lnTo>
                      <a:pt x="3" y="71"/>
                    </a:lnTo>
                    <a:lnTo>
                      <a:pt x="8" y="80"/>
                    </a:lnTo>
                    <a:lnTo>
                      <a:pt x="11" y="81"/>
                    </a:lnTo>
                    <a:lnTo>
                      <a:pt x="13" y="81"/>
                    </a:lnTo>
                    <a:lnTo>
                      <a:pt x="14" y="81"/>
                    </a:lnTo>
                    <a:lnTo>
                      <a:pt x="15" y="77"/>
                    </a:lnTo>
                    <a:lnTo>
                      <a:pt x="15" y="66"/>
                    </a:lnTo>
                    <a:lnTo>
                      <a:pt x="15" y="66"/>
                    </a:lnTo>
                    <a:lnTo>
                      <a:pt x="63" y="66"/>
                    </a:lnTo>
                    <a:lnTo>
                      <a:pt x="63" y="66"/>
                    </a:lnTo>
                    <a:lnTo>
                      <a:pt x="63" y="30"/>
                    </a:lnTo>
                    <a:lnTo>
                      <a:pt x="63" y="30"/>
                    </a:lnTo>
                    <a:lnTo>
                      <a:pt x="63" y="30"/>
                    </a:lnTo>
                    <a:lnTo>
                      <a:pt x="63" y="0"/>
                    </a:lnTo>
                    <a:lnTo>
                      <a:pt x="63" y="0"/>
                    </a:lnTo>
                    <a:lnTo>
                      <a:pt x="15" y="0"/>
                    </a:lnTo>
                    <a:lnTo>
                      <a:pt x="15" y="30"/>
                    </a:lnTo>
                    <a:lnTo>
                      <a:pt x="15" y="30"/>
                    </a:lnTo>
                    <a:lnTo>
                      <a:pt x="15" y="30"/>
                    </a:ln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sz="1900">
                  <a:solidFill>
                    <a:srgbClr val="000000"/>
                  </a:solidFill>
                  <a:latin typeface="Impact" panose="020B0806030902050204" pitchFamily="34" charset="0"/>
                  <a:ea typeface="微软雅黑" panose="020B0503020204020204" pitchFamily="34" charset="-122"/>
                  <a:sym typeface="Impact" panose="020B0806030902050204" pitchFamily="34" charset="0"/>
                </a:endParaRPr>
              </a:p>
            </p:txBody>
          </p:sp>
          <p:sp>
            <p:nvSpPr>
              <p:cNvPr id="61" name="Freeform 25"/>
              <p:cNvSpPr>
                <a:spLocks noChangeArrowheads="1"/>
              </p:cNvSpPr>
              <p:nvPr/>
            </p:nvSpPr>
            <p:spPr bwMode="auto">
              <a:xfrm>
                <a:off x="4920284" y="1838755"/>
                <a:ext cx="136716" cy="43987"/>
              </a:xfrm>
              <a:custGeom>
                <a:avLst/>
                <a:gdLst>
                  <a:gd name="T0" fmla="*/ 0 w 115"/>
                  <a:gd name="T1" fmla="*/ 16 h 37"/>
                  <a:gd name="T2" fmla="*/ 19 w 115"/>
                  <a:gd name="T3" fmla="*/ 16 h 37"/>
                  <a:gd name="T4" fmla="*/ 19 w 115"/>
                  <a:gd name="T5" fmla="*/ 16 h 37"/>
                  <a:gd name="T6" fmla="*/ 19 w 115"/>
                  <a:gd name="T7" fmla="*/ 16 h 37"/>
                  <a:gd name="T8" fmla="*/ 20 w 115"/>
                  <a:gd name="T9" fmla="*/ 11 h 37"/>
                  <a:gd name="T10" fmla="*/ 21 w 115"/>
                  <a:gd name="T11" fmla="*/ 7 h 37"/>
                  <a:gd name="T12" fmla="*/ 26 w 115"/>
                  <a:gd name="T13" fmla="*/ 2 h 37"/>
                  <a:gd name="T14" fmla="*/ 30 w 115"/>
                  <a:gd name="T15" fmla="*/ 0 h 37"/>
                  <a:gd name="T16" fmla="*/ 32 w 115"/>
                  <a:gd name="T17" fmla="*/ 0 h 37"/>
                  <a:gd name="T18" fmla="*/ 37 w 115"/>
                  <a:gd name="T19" fmla="*/ 0 h 37"/>
                  <a:gd name="T20" fmla="*/ 42 w 115"/>
                  <a:gd name="T21" fmla="*/ 0 h 37"/>
                  <a:gd name="T22" fmla="*/ 49 w 115"/>
                  <a:gd name="T23" fmla="*/ 2 h 37"/>
                  <a:gd name="T24" fmla="*/ 56 w 115"/>
                  <a:gd name="T25" fmla="*/ 5 h 37"/>
                  <a:gd name="T26" fmla="*/ 76 w 115"/>
                  <a:gd name="T27" fmla="*/ 16 h 37"/>
                  <a:gd name="T28" fmla="*/ 76 w 115"/>
                  <a:gd name="T29" fmla="*/ 16 h 37"/>
                  <a:gd name="T30" fmla="*/ 115 w 115"/>
                  <a:gd name="T31" fmla="*/ 16 h 37"/>
                  <a:gd name="T32" fmla="*/ 115 w 115"/>
                  <a:gd name="T33" fmla="*/ 16 h 37"/>
                  <a:gd name="T34" fmla="*/ 76 w 115"/>
                  <a:gd name="T35" fmla="*/ 37 h 37"/>
                  <a:gd name="T36" fmla="*/ 19 w 115"/>
                  <a:gd name="T37" fmla="*/ 37 h 37"/>
                  <a:gd name="T38" fmla="*/ 19 w 115"/>
                  <a:gd name="T39" fmla="*/ 37 h 37"/>
                  <a:gd name="T40" fmla="*/ 19 w 115"/>
                  <a:gd name="T41" fmla="*/ 37 h 37"/>
                  <a:gd name="T42" fmla="*/ 0 w 115"/>
                  <a:gd name="T43" fmla="*/ 37 h 37"/>
                  <a:gd name="T44" fmla="*/ 0 w 115"/>
                  <a:gd name="T45" fmla="*/ 37 h 37"/>
                  <a:gd name="T46" fmla="*/ 0 w 115"/>
                  <a:gd name="T47" fmla="*/ 37 h 37"/>
                  <a:gd name="T48" fmla="*/ 0 w 115"/>
                  <a:gd name="T49" fmla="*/ 37 h 37"/>
                  <a:gd name="T50" fmla="*/ 0 w 115"/>
                  <a:gd name="T51" fmla="*/ 16 h 37"/>
                  <a:gd name="T52" fmla="*/ 0 w 115"/>
                  <a:gd name="T53" fmla="*/ 16 h 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5"/>
                  <a:gd name="T82" fmla="*/ 0 h 37"/>
                  <a:gd name="T83" fmla="*/ 115 w 115"/>
                  <a:gd name="T84" fmla="*/ 37 h 3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5" h="37">
                    <a:moveTo>
                      <a:pt x="0" y="16"/>
                    </a:moveTo>
                    <a:lnTo>
                      <a:pt x="19" y="16"/>
                    </a:lnTo>
                    <a:lnTo>
                      <a:pt x="19" y="16"/>
                    </a:lnTo>
                    <a:lnTo>
                      <a:pt x="19" y="16"/>
                    </a:lnTo>
                    <a:lnTo>
                      <a:pt x="20" y="11"/>
                    </a:lnTo>
                    <a:lnTo>
                      <a:pt x="21" y="7"/>
                    </a:lnTo>
                    <a:lnTo>
                      <a:pt x="26" y="2"/>
                    </a:lnTo>
                    <a:lnTo>
                      <a:pt x="30" y="0"/>
                    </a:lnTo>
                    <a:lnTo>
                      <a:pt x="32" y="0"/>
                    </a:lnTo>
                    <a:lnTo>
                      <a:pt x="37" y="0"/>
                    </a:lnTo>
                    <a:lnTo>
                      <a:pt x="42" y="0"/>
                    </a:lnTo>
                    <a:lnTo>
                      <a:pt x="49" y="2"/>
                    </a:lnTo>
                    <a:lnTo>
                      <a:pt x="56" y="5"/>
                    </a:lnTo>
                    <a:lnTo>
                      <a:pt x="76" y="16"/>
                    </a:lnTo>
                    <a:lnTo>
                      <a:pt x="76" y="16"/>
                    </a:lnTo>
                    <a:lnTo>
                      <a:pt x="115" y="16"/>
                    </a:lnTo>
                    <a:lnTo>
                      <a:pt x="115" y="16"/>
                    </a:lnTo>
                    <a:lnTo>
                      <a:pt x="76" y="37"/>
                    </a:lnTo>
                    <a:lnTo>
                      <a:pt x="19" y="37"/>
                    </a:lnTo>
                    <a:lnTo>
                      <a:pt x="19" y="37"/>
                    </a:lnTo>
                    <a:lnTo>
                      <a:pt x="19" y="37"/>
                    </a:lnTo>
                    <a:lnTo>
                      <a:pt x="0" y="37"/>
                    </a:lnTo>
                    <a:lnTo>
                      <a:pt x="0" y="37"/>
                    </a:lnTo>
                    <a:lnTo>
                      <a:pt x="0" y="37"/>
                    </a:lnTo>
                    <a:lnTo>
                      <a:pt x="0" y="37"/>
                    </a:lnTo>
                    <a:lnTo>
                      <a:pt x="0" y="16"/>
                    </a:lnTo>
                    <a:lnTo>
                      <a:pt x="0" y="16"/>
                    </a:ln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sz="1900">
                  <a:solidFill>
                    <a:srgbClr val="000000"/>
                  </a:solidFill>
                  <a:latin typeface="Impact" panose="020B0806030902050204" pitchFamily="34" charset="0"/>
                  <a:ea typeface="微软雅黑" panose="020B0503020204020204" pitchFamily="34" charset="-122"/>
                  <a:sym typeface="Impact" panose="020B0806030902050204" pitchFamily="34" charset="0"/>
                </a:endParaRPr>
              </a:p>
            </p:txBody>
          </p:sp>
        </p:grpSp>
      </p:grpSp>
      <p:sp>
        <p:nvSpPr>
          <p:cNvPr id="62" name="Freeform 26"/>
          <p:cNvSpPr>
            <a:spLocks noChangeArrowheads="1"/>
          </p:cNvSpPr>
          <p:nvPr/>
        </p:nvSpPr>
        <p:spPr bwMode="auto">
          <a:xfrm>
            <a:off x="5332016" y="2277311"/>
            <a:ext cx="789284" cy="676844"/>
          </a:xfrm>
          <a:custGeom>
            <a:avLst/>
            <a:gdLst>
              <a:gd name="T0" fmla="*/ 380 w 498"/>
              <a:gd name="T1" fmla="*/ 57 h 427"/>
              <a:gd name="T2" fmla="*/ 447 w 498"/>
              <a:gd name="T3" fmla="*/ 86 h 427"/>
              <a:gd name="T4" fmla="*/ 493 w 498"/>
              <a:gd name="T5" fmla="*/ 126 h 427"/>
              <a:gd name="T6" fmla="*/ 434 w 498"/>
              <a:gd name="T7" fmla="*/ 126 h 427"/>
              <a:gd name="T8" fmla="*/ 493 w 498"/>
              <a:gd name="T9" fmla="*/ 126 h 427"/>
              <a:gd name="T10" fmla="*/ 493 w 498"/>
              <a:gd name="T11" fmla="*/ 126 h 427"/>
              <a:gd name="T12" fmla="*/ 498 w 498"/>
              <a:gd name="T13" fmla="*/ 126 h 427"/>
              <a:gd name="T14" fmla="*/ 498 w 498"/>
              <a:gd name="T15" fmla="*/ 147 h 427"/>
              <a:gd name="T16" fmla="*/ 493 w 498"/>
              <a:gd name="T17" fmla="*/ 177 h 427"/>
              <a:gd name="T18" fmla="*/ 498 w 498"/>
              <a:gd name="T19" fmla="*/ 177 h 427"/>
              <a:gd name="T20" fmla="*/ 493 w 498"/>
              <a:gd name="T21" fmla="*/ 213 h 427"/>
              <a:gd name="T22" fmla="*/ 493 w 498"/>
              <a:gd name="T23" fmla="*/ 248 h 427"/>
              <a:gd name="T24" fmla="*/ 447 w 498"/>
              <a:gd name="T25" fmla="*/ 248 h 427"/>
              <a:gd name="T26" fmla="*/ 412 w 498"/>
              <a:gd name="T27" fmla="*/ 288 h 427"/>
              <a:gd name="T28" fmla="*/ 412 w 498"/>
              <a:gd name="T29" fmla="*/ 288 h 427"/>
              <a:gd name="T30" fmla="*/ 412 w 498"/>
              <a:gd name="T31" fmla="*/ 298 h 427"/>
              <a:gd name="T32" fmla="*/ 380 w 498"/>
              <a:gd name="T33" fmla="*/ 353 h 427"/>
              <a:gd name="T34" fmla="*/ 326 w 498"/>
              <a:gd name="T35" fmla="*/ 353 h 427"/>
              <a:gd name="T36" fmla="*/ 326 w 498"/>
              <a:gd name="T37" fmla="*/ 399 h 427"/>
              <a:gd name="T38" fmla="*/ 326 w 498"/>
              <a:gd name="T39" fmla="*/ 399 h 427"/>
              <a:gd name="T40" fmla="*/ 281 w 498"/>
              <a:gd name="T41" fmla="*/ 415 h 427"/>
              <a:gd name="T42" fmla="*/ 277 w 498"/>
              <a:gd name="T43" fmla="*/ 408 h 427"/>
              <a:gd name="T44" fmla="*/ 257 w 498"/>
              <a:gd name="T45" fmla="*/ 409 h 427"/>
              <a:gd name="T46" fmla="*/ 246 w 498"/>
              <a:gd name="T47" fmla="*/ 415 h 427"/>
              <a:gd name="T48" fmla="*/ 230 w 498"/>
              <a:gd name="T49" fmla="*/ 426 h 427"/>
              <a:gd name="T50" fmla="*/ 217 w 498"/>
              <a:gd name="T51" fmla="*/ 426 h 427"/>
              <a:gd name="T52" fmla="*/ 214 w 498"/>
              <a:gd name="T53" fmla="*/ 415 h 427"/>
              <a:gd name="T54" fmla="*/ 170 w 498"/>
              <a:gd name="T55" fmla="*/ 399 h 427"/>
              <a:gd name="T56" fmla="*/ 117 w 498"/>
              <a:gd name="T57" fmla="*/ 399 h 427"/>
              <a:gd name="T58" fmla="*/ 117 w 498"/>
              <a:gd name="T59" fmla="*/ 399 h 427"/>
              <a:gd name="T60" fmla="*/ 72 w 498"/>
              <a:gd name="T61" fmla="*/ 399 h 427"/>
              <a:gd name="T62" fmla="*/ 18 w 498"/>
              <a:gd name="T63" fmla="*/ 415 h 427"/>
              <a:gd name="T64" fmla="*/ 18 w 498"/>
              <a:gd name="T65" fmla="*/ 415 h 427"/>
              <a:gd name="T66" fmla="*/ 12 w 498"/>
              <a:gd name="T67" fmla="*/ 413 h 427"/>
              <a:gd name="T68" fmla="*/ 0 w 498"/>
              <a:gd name="T69" fmla="*/ 409 h 427"/>
              <a:gd name="T70" fmla="*/ 18 w 498"/>
              <a:gd name="T71" fmla="*/ 399 h 427"/>
              <a:gd name="T72" fmla="*/ 50 w 498"/>
              <a:gd name="T73" fmla="*/ 353 h 427"/>
              <a:gd name="T74" fmla="*/ 57 w 498"/>
              <a:gd name="T75" fmla="*/ 351 h 427"/>
              <a:gd name="T76" fmla="*/ 67 w 498"/>
              <a:gd name="T77" fmla="*/ 335 h 427"/>
              <a:gd name="T78" fmla="*/ 72 w 498"/>
              <a:gd name="T79" fmla="*/ 298 h 427"/>
              <a:gd name="T80" fmla="*/ 72 w 498"/>
              <a:gd name="T81" fmla="*/ 298 h 427"/>
              <a:gd name="T82" fmla="*/ 104 w 498"/>
              <a:gd name="T83" fmla="*/ 296 h 427"/>
              <a:gd name="T84" fmla="*/ 157 w 498"/>
              <a:gd name="T85" fmla="*/ 288 h 427"/>
              <a:gd name="T86" fmla="*/ 157 w 498"/>
              <a:gd name="T87" fmla="*/ 248 h 427"/>
              <a:gd name="T88" fmla="*/ 170 w 498"/>
              <a:gd name="T89" fmla="*/ 213 h 427"/>
              <a:gd name="T90" fmla="*/ 246 w 498"/>
              <a:gd name="T91" fmla="*/ 177 h 427"/>
              <a:gd name="T92" fmla="*/ 281 w 498"/>
              <a:gd name="T93" fmla="*/ 177 h 427"/>
              <a:gd name="T94" fmla="*/ 276 w 498"/>
              <a:gd name="T95" fmla="*/ 145 h 427"/>
              <a:gd name="T96" fmla="*/ 266 w 498"/>
              <a:gd name="T97" fmla="*/ 132 h 427"/>
              <a:gd name="T98" fmla="*/ 281 w 498"/>
              <a:gd name="T99" fmla="*/ 126 h 427"/>
              <a:gd name="T100" fmla="*/ 326 w 498"/>
              <a:gd name="T101" fmla="*/ 126 h 427"/>
              <a:gd name="T102" fmla="*/ 326 w 498"/>
              <a:gd name="T103" fmla="*/ 147 h 427"/>
              <a:gd name="T104" fmla="*/ 335 w 498"/>
              <a:gd name="T105" fmla="*/ 158 h 427"/>
              <a:gd name="T106" fmla="*/ 337 w 498"/>
              <a:gd name="T107" fmla="*/ 147 h 427"/>
              <a:gd name="T108" fmla="*/ 326 w 498"/>
              <a:gd name="T109" fmla="*/ 126 h 427"/>
              <a:gd name="T110" fmla="*/ 281 w 498"/>
              <a:gd name="T111" fmla="*/ 126 h 427"/>
              <a:gd name="T112" fmla="*/ 281 w 498"/>
              <a:gd name="T113" fmla="*/ 57 h 427"/>
              <a:gd name="T114" fmla="*/ 326 w 498"/>
              <a:gd name="T115" fmla="*/ 57 h 427"/>
              <a:gd name="T116" fmla="*/ 326 w 498"/>
              <a:gd name="T117" fmla="*/ 57 h 427"/>
              <a:gd name="T118" fmla="*/ 327 w 498"/>
              <a:gd name="T119" fmla="*/ 28 h 427"/>
              <a:gd name="T120" fmla="*/ 335 w 498"/>
              <a:gd name="T121" fmla="*/ 2 h 427"/>
              <a:gd name="T122" fmla="*/ 380 w 498"/>
              <a:gd name="T123" fmla="*/ 0 h 42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98"/>
              <a:gd name="T187" fmla="*/ 0 h 427"/>
              <a:gd name="T188" fmla="*/ 498 w 498"/>
              <a:gd name="T189" fmla="*/ 427 h 42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98" h="427">
                <a:moveTo>
                  <a:pt x="380" y="9"/>
                </a:moveTo>
                <a:lnTo>
                  <a:pt x="380" y="9"/>
                </a:lnTo>
                <a:lnTo>
                  <a:pt x="380" y="57"/>
                </a:lnTo>
                <a:lnTo>
                  <a:pt x="380" y="57"/>
                </a:lnTo>
                <a:lnTo>
                  <a:pt x="412" y="57"/>
                </a:lnTo>
                <a:lnTo>
                  <a:pt x="447" y="86"/>
                </a:lnTo>
                <a:lnTo>
                  <a:pt x="447" y="86"/>
                </a:lnTo>
                <a:lnTo>
                  <a:pt x="493" y="86"/>
                </a:lnTo>
                <a:lnTo>
                  <a:pt x="493" y="126"/>
                </a:lnTo>
                <a:lnTo>
                  <a:pt x="447" y="126"/>
                </a:lnTo>
                <a:lnTo>
                  <a:pt x="447" y="126"/>
                </a:lnTo>
                <a:lnTo>
                  <a:pt x="434" y="126"/>
                </a:lnTo>
                <a:lnTo>
                  <a:pt x="447" y="126"/>
                </a:lnTo>
                <a:lnTo>
                  <a:pt x="447" y="126"/>
                </a:lnTo>
                <a:lnTo>
                  <a:pt x="493" y="126"/>
                </a:lnTo>
                <a:lnTo>
                  <a:pt x="493" y="126"/>
                </a:lnTo>
                <a:lnTo>
                  <a:pt x="493" y="126"/>
                </a:lnTo>
                <a:lnTo>
                  <a:pt x="493" y="126"/>
                </a:lnTo>
                <a:lnTo>
                  <a:pt x="498" y="126"/>
                </a:lnTo>
                <a:lnTo>
                  <a:pt x="498" y="126"/>
                </a:lnTo>
                <a:lnTo>
                  <a:pt x="498" y="126"/>
                </a:lnTo>
                <a:lnTo>
                  <a:pt x="498" y="126"/>
                </a:lnTo>
                <a:lnTo>
                  <a:pt x="498" y="126"/>
                </a:lnTo>
                <a:lnTo>
                  <a:pt x="498" y="147"/>
                </a:lnTo>
                <a:lnTo>
                  <a:pt x="498" y="147"/>
                </a:lnTo>
                <a:lnTo>
                  <a:pt x="498" y="177"/>
                </a:lnTo>
                <a:lnTo>
                  <a:pt x="493" y="177"/>
                </a:lnTo>
                <a:lnTo>
                  <a:pt x="493" y="177"/>
                </a:lnTo>
                <a:lnTo>
                  <a:pt x="498" y="177"/>
                </a:lnTo>
                <a:lnTo>
                  <a:pt x="498" y="177"/>
                </a:lnTo>
                <a:lnTo>
                  <a:pt x="498" y="177"/>
                </a:lnTo>
                <a:lnTo>
                  <a:pt x="493" y="213"/>
                </a:lnTo>
                <a:lnTo>
                  <a:pt x="493" y="213"/>
                </a:lnTo>
                <a:lnTo>
                  <a:pt x="493" y="213"/>
                </a:lnTo>
                <a:lnTo>
                  <a:pt x="493" y="213"/>
                </a:lnTo>
                <a:lnTo>
                  <a:pt x="493" y="248"/>
                </a:lnTo>
                <a:lnTo>
                  <a:pt x="447" y="248"/>
                </a:lnTo>
                <a:lnTo>
                  <a:pt x="447" y="248"/>
                </a:lnTo>
                <a:lnTo>
                  <a:pt x="447" y="248"/>
                </a:lnTo>
                <a:lnTo>
                  <a:pt x="447" y="248"/>
                </a:lnTo>
                <a:lnTo>
                  <a:pt x="447" y="288"/>
                </a:lnTo>
                <a:lnTo>
                  <a:pt x="412" y="288"/>
                </a:lnTo>
                <a:lnTo>
                  <a:pt x="412" y="288"/>
                </a:lnTo>
                <a:lnTo>
                  <a:pt x="425" y="288"/>
                </a:lnTo>
                <a:lnTo>
                  <a:pt x="412" y="288"/>
                </a:lnTo>
                <a:lnTo>
                  <a:pt x="412" y="288"/>
                </a:lnTo>
                <a:lnTo>
                  <a:pt x="412" y="298"/>
                </a:lnTo>
                <a:lnTo>
                  <a:pt x="412" y="298"/>
                </a:lnTo>
                <a:lnTo>
                  <a:pt x="412" y="298"/>
                </a:lnTo>
                <a:lnTo>
                  <a:pt x="380" y="353"/>
                </a:lnTo>
                <a:lnTo>
                  <a:pt x="380" y="353"/>
                </a:lnTo>
                <a:lnTo>
                  <a:pt x="380" y="353"/>
                </a:lnTo>
                <a:lnTo>
                  <a:pt x="337" y="353"/>
                </a:lnTo>
                <a:lnTo>
                  <a:pt x="326" y="353"/>
                </a:lnTo>
                <a:lnTo>
                  <a:pt x="326" y="353"/>
                </a:lnTo>
                <a:lnTo>
                  <a:pt x="326" y="353"/>
                </a:lnTo>
                <a:lnTo>
                  <a:pt x="326" y="399"/>
                </a:lnTo>
                <a:lnTo>
                  <a:pt x="326" y="399"/>
                </a:lnTo>
                <a:lnTo>
                  <a:pt x="326" y="399"/>
                </a:lnTo>
                <a:lnTo>
                  <a:pt x="326" y="399"/>
                </a:lnTo>
                <a:lnTo>
                  <a:pt x="326" y="415"/>
                </a:lnTo>
                <a:lnTo>
                  <a:pt x="281" y="415"/>
                </a:lnTo>
                <a:lnTo>
                  <a:pt x="281" y="415"/>
                </a:lnTo>
                <a:lnTo>
                  <a:pt x="280" y="412"/>
                </a:lnTo>
                <a:lnTo>
                  <a:pt x="278" y="411"/>
                </a:lnTo>
                <a:lnTo>
                  <a:pt x="277" y="408"/>
                </a:lnTo>
                <a:lnTo>
                  <a:pt x="273" y="408"/>
                </a:lnTo>
                <a:lnTo>
                  <a:pt x="266" y="408"/>
                </a:lnTo>
                <a:lnTo>
                  <a:pt x="257" y="409"/>
                </a:lnTo>
                <a:lnTo>
                  <a:pt x="246" y="415"/>
                </a:lnTo>
                <a:lnTo>
                  <a:pt x="246" y="415"/>
                </a:lnTo>
                <a:lnTo>
                  <a:pt x="246" y="415"/>
                </a:lnTo>
                <a:lnTo>
                  <a:pt x="241" y="419"/>
                </a:lnTo>
                <a:lnTo>
                  <a:pt x="237" y="422"/>
                </a:lnTo>
                <a:lnTo>
                  <a:pt x="230" y="426"/>
                </a:lnTo>
                <a:lnTo>
                  <a:pt x="224" y="427"/>
                </a:lnTo>
                <a:lnTo>
                  <a:pt x="220" y="427"/>
                </a:lnTo>
                <a:lnTo>
                  <a:pt x="217" y="426"/>
                </a:lnTo>
                <a:lnTo>
                  <a:pt x="216" y="423"/>
                </a:lnTo>
                <a:lnTo>
                  <a:pt x="214" y="419"/>
                </a:lnTo>
                <a:lnTo>
                  <a:pt x="214" y="415"/>
                </a:lnTo>
                <a:lnTo>
                  <a:pt x="214" y="415"/>
                </a:lnTo>
                <a:lnTo>
                  <a:pt x="170" y="415"/>
                </a:lnTo>
                <a:lnTo>
                  <a:pt x="170" y="399"/>
                </a:lnTo>
                <a:lnTo>
                  <a:pt x="157" y="399"/>
                </a:lnTo>
                <a:lnTo>
                  <a:pt x="157" y="399"/>
                </a:lnTo>
                <a:lnTo>
                  <a:pt x="117" y="399"/>
                </a:lnTo>
                <a:lnTo>
                  <a:pt x="117" y="399"/>
                </a:lnTo>
                <a:lnTo>
                  <a:pt x="117" y="399"/>
                </a:lnTo>
                <a:lnTo>
                  <a:pt x="117" y="399"/>
                </a:lnTo>
                <a:lnTo>
                  <a:pt x="72" y="399"/>
                </a:lnTo>
                <a:lnTo>
                  <a:pt x="72" y="399"/>
                </a:lnTo>
                <a:lnTo>
                  <a:pt x="72" y="399"/>
                </a:lnTo>
                <a:lnTo>
                  <a:pt x="50" y="399"/>
                </a:lnTo>
                <a:lnTo>
                  <a:pt x="50" y="415"/>
                </a:lnTo>
                <a:lnTo>
                  <a:pt x="18" y="415"/>
                </a:lnTo>
                <a:lnTo>
                  <a:pt x="18" y="415"/>
                </a:lnTo>
                <a:lnTo>
                  <a:pt x="18" y="426"/>
                </a:lnTo>
                <a:lnTo>
                  <a:pt x="18" y="415"/>
                </a:lnTo>
                <a:lnTo>
                  <a:pt x="18" y="415"/>
                </a:lnTo>
                <a:lnTo>
                  <a:pt x="18" y="415"/>
                </a:lnTo>
                <a:lnTo>
                  <a:pt x="12" y="413"/>
                </a:lnTo>
                <a:lnTo>
                  <a:pt x="3" y="412"/>
                </a:lnTo>
                <a:lnTo>
                  <a:pt x="1" y="411"/>
                </a:lnTo>
                <a:lnTo>
                  <a:pt x="0" y="409"/>
                </a:lnTo>
                <a:lnTo>
                  <a:pt x="1" y="408"/>
                </a:lnTo>
                <a:lnTo>
                  <a:pt x="7" y="404"/>
                </a:lnTo>
                <a:lnTo>
                  <a:pt x="18" y="399"/>
                </a:lnTo>
                <a:lnTo>
                  <a:pt x="18" y="353"/>
                </a:lnTo>
                <a:lnTo>
                  <a:pt x="18" y="353"/>
                </a:lnTo>
                <a:lnTo>
                  <a:pt x="50" y="353"/>
                </a:lnTo>
                <a:lnTo>
                  <a:pt x="50" y="353"/>
                </a:lnTo>
                <a:lnTo>
                  <a:pt x="53" y="353"/>
                </a:lnTo>
                <a:lnTo>
                  <a:pt x="57" y="351"/>
                </a:lnTo>
                <a:lnTo>
                  <a:pt x="60" y="348"/>
                </a:lnTo>
                <a:lnTo>
                  <a:pt x="63" y="345"/>
                </a:lnTo>
                <a:lnTo>
                  <a:pt x="67" y="335"/>
                </a:lnTo>
                <a:lnTo>
                  <a:pt x="69" y="326"/>
                </a:lnTo>
                <a:lnTo>
                  <a:pt x="71" y="306"/>
                </a:lnTo>
                <a:lnTo>
                  <a:pt x="72" y="298"/>
                </a:lnTo>
                <a:lnTo>
                  <a:pt x="72" y="298"/>
                </a:lnTo>
                <a:lnTo>
                  <a:pt x="72" y="319"/>
                </a:lnTo>
                <a:lnTo>
                  <a:pt x="72" y="298"/>
                </a:lnTo>
                <a:lnTo>
                  <a:pt x="72" y="298"/>
                </a:lnTo>
                <a:lnTo>
                  <a:pt x="89" y="298"/>
                </a:lnTo>
                <a:lnTo>
                  <a:pt x="104" y="296"/>
                </a:lnTo>
                <a:lnTo>
                  <a:pt x="132" y="294"/>
                </a:lnTo>
                <a:lnTo>
                  <a:pt x="150" y="289"/>
                </a:lnTo>
                <a:lnTo>
                  <a:pt x="157" y="288"/>
                </a:lnTo>
                <a:lnTo>
                  <a:pt x="157" y="288"/>
                </a:lnTo>
                <a:lnTo>
                  <a:pt x="157" y="288"/>
                </a:lnTo>
                <a:lnTo>
                  <a:pt x="157" y="248"/>
                </a:lnTo>
                <a:lnTo>
                  <a:pt x="157" y="248"/>
                </a:lnTo>
                <a:lnTo>
                  <a:pt x="170" y="213"/>
                </a:lnTo>
                <a:lnTo>
                  <a:pt x="170" y="213"/>
                </a:lnTo>
                <a:lnTo>
                  <a:pt x="214" y="213"/>
                </a:lnTo>
                <a:lnTo>
                  <a:pt x="246" y="177"/>
                </a:lnTo>
                <a:lnTo>
                  <a:pt x="246" y="177"/>
                </a:lnTo>
                <a:lnTo>
                  <a:pt x="246" y="190"/>
                </a:lnTo>
                <a:lnTo>
                  <a:pt x="246" y="177"/>
                </a:lnTo>
                <a:lnTo>
                  <a:pt x="281" y="177"/>
                </a:lnTo>
                <a:lnTo>
                  <a:pt x="281" y="147"/>
                </a:lnTo>
                <a:lnTo>
                  <a:pt x="281" y="147"/>
                </a:lnTo>
                <a:lnTo>
                  <a:pt x="276" y="145"/>
                </a:lnTo>
                <a:lnTo>
                  <a:pt x="267" y="138"/>
                </a:lnTo>
                <a:lnTo>
                  <a:pt x="266" y="133"/>
                </a:lnTo>
                <a:lnTo>
                  <a:pt x="266" y="132"/>
                </a:lnTo>
                <a:lnTo>
                  <a:pt x="266" y="131"/>
                </a:lnTo>
                <a:lnTo>
                  <a:pt x="270" y="128"/>
                </a:lnTo>
                <a:lnTo>
                  <a:pt x="281" y="126"/>
                </a:lnTo>
                <a:lnTo>
                  <a:pt x="281" y="126"/>
                </a:lnTo>
                <a:lnTo>
                  <a:pt x="326" y="126"/>
                </a:lnTo>
                <a:lnTo>
                  <a:pt x="326" y="126"/>
                </a:lnTo>
                <a:lnTo>
                  <a:pt x="326" y="147"/>
                </a:lnTo>
                <a:lnTo>
                  <a:pt x="326" y="147"/>
                </a:lnTo>
                <a:lnTo>
                  <a:pt x="326" y="147"/>
                </a:lnTo>
                <a:lnTo>
                  <a:pt x="328" y="149"/>
                </a:lnTo>
                <a:lnTo>
                  <a:pt x="331" y="151"/>
                </a:lnTo>
                <a:lnTo>
                  <a:pt x="335" y="158"/>
                </a:lnTo>
                <a:lnTo>
                  <a:pt x="335" y="160"/>
                </a:lnTo>
                <a:lnTo>
                  <a:pt x="337" y="160"/>
                </a:lnTo>
                <a:lnTo>
                  <a:pt x="337" y="147"/>
                </a:lnTo>
                <a:lnTo>
                  <a:pt x="337" y="147"/>
                </a:lnTo>
                <a:lnTo>
                  <a:pt x="337" y="126"/>
                </a:lnTo>
                <a:lnTo>
                  <a:pt x="326" y="126"/>
                </a:lnTo>
                <a:lnTo>
                  <a:pt x="326" y="126"/>
                </a:lnTo>
                <a:lnTo>
                  <a:pt x="326" y="126"/>
                </a:lnTo>
                <a:lnTo>
                  <a:pt x="281" y="126"/>
                </a:lnTo>
                <a:lnTo>
                  <a:pt x="281" y="86"/>
                </a:lnTo>
                <a:lnTo>
                  <a:pt x="281" y="57"/>
                </a:lnTo>
                <a:lnTo>
                  <a:pt x="281" y="57"/>
                </a:lnTo>
                <a:lnTo>
                  <a:pt x="281" y="57"/>
                </a:lnTo>
                <a:lnTo>
                  <a:pt x="326" y="57"/>
                </a:lnTo>
                <a:lnTo>
                  <a:pt x="326" y="57"/>
                </a:lnTo>
                <a:lnTo>
                  <a:pt x="326" y="68"/>
                </a:lnTo>
                <a:lnTo>
                  <a:pt x="326" y="57"/>
                </a:lnTo>
                <a:lnTo>
                  <a:pt x="326" y="57"/>
                </a:lnTo>
                <a:lnTo>
                  <a:pt x="326" y="57"/>
                </a:lnTo>
                <a:lnTo>
                  <a:pt x="326" y="41"/>
                </a:lnTo>
                <a:lnTo>
                  <a:pt x="327" y="28"/>
                </a:lnTo>
                <a:lnTo>
                  <a:pt x="328" y="18"/>
                </a:lnTo>
                <a:lnTo>
                  <a:pt x="331" y="11"/>
                </a:lnTo>
                <a:lnTo>
                  <a:pt x="335" y="2"/>
                </a:lnTo>
                <a:lnTo>
                  <a:pt x="337" y="0"/>
                </a:lnTo>
                <a:lnTo>
                  <a:pt x="380" y="0"/>
                </a:lnTo>
                <a:lnTo>
                  <a:pt x="380" y="0"/>
                </a:lnTo>
                <a:lnTo>
                  <a:pt x="380" y="9"/>
                </a:lnTo>
                <a:lnTo>
                  <a:pt x="380" y="9"/>
                </a:lnTo>
                <a:close/>
              </a:path>
            </a:pathLst>
          </a:custGeom>
          <a:solidFill>
            <a:schemeClr val="accent3"/>
          </a:solidFill>
          <a:ln>
            <a:noFill/>
          </a:ln>
        </p:spPr>
        <p:txBody>
          <a:bodyPr lIns="121908" tIns="60954" rIns="121908" bIns="60954"/>
          <a:lstStyle/>
          <a:p>
            <a:endParaRPr lang="zh-CN" altLang="zh-CN" sz="1900">
              <a:solidFill>
                <a:srgbClr val="000000"/>
              </a:solidFill>
              <a:latin typeface="Impact" panose="020B0806030902050204" pitchFamily="34" charset="0"/>
              <a:ea typeface="微软雅黑" panose="020B0503020204020204" pitchFamily="34" charset="-122"/>
              <a:sym typeface="Impact" panose="020B0806030902050204" pitchFamily="34" charset="0"/>
            </a:endParaRPr>
          </a:p>
        </p:txBody>
      </p:sp>
      <p:sp>
        <p:nvSpPr>
          <p:cNvPr id="63" name="Freeform 27"/>
          <p:cNvSpPr>
            <a:spLocks noEditPoints="1" noChangeArrowheads="1"/>
          </p:cNvSpPr>
          <p:nvPr/>
        </p:nvSpPr>
        <p:spPr bwMode="auto">
          <a:xfrm>
            <a:off x="5113299" y="1991992"/>
            <a:ext cx="3272835" cy="4159339"/>
          </a:xfrm>
          <a:custGeom>
            <a:avLst/>
            <a:gdLst>
              <a:gd name="T0" fmla="*/ 879 w 2065"/>
              <a:gd name="T1" fmla="*/ 64 h 2624"/>
              <a:gd name="T2" fmla="*/ 1075 w 2065"/>
              <a:gd name="T3" fmla="*/ 189 h 2624"/>
              <a:gd name="T4" fmla="*/ 1054 w 2065"/>
              <a:gd name="T5" fmla="*/ 357 h 2624"/>
              <a:gd name="T6" fmla="*/ 1036 w 2065"/>
              <a:gd name="T7" fmla="*/ 474 h 2624"/>
              <a:gd name="T8" fmla="*/ 989 w 2065"/>
              <a:gd name="T9" fmla="*/ 468 h 2624"/>
              <a:gd name="T10" fmla="*/ 1028 w 2065"/>
              <a:gd name="T11" fmla="*/ 680 h 2624"/>
              <a:gd name="T12" fmla="*/ 787 w 2065"/>
              <a:gd name="T13" fmla="*/ 624 h 2624"/>
              <a:gd name="T14" fmla="*/ 684 w 2065"/>
              <a:gd name="T15" fmla="*/ 701 h 2624"/>
              <a:gd name="T16" fmla="*/ 631 w 2065"/>
              <a:gd name="T17" fmla="*/ 901 h 2624"/>
              <a:gd name="T18" fmla="*/ 518 w 2065"/>
              <a:gd name="T19" fmla="*/ 1074 h 2624"/>
              <a:gd name="T20" fmla="*/ 408 w 2065"/>
              <a:gd name="T21" fmla="*/ 1118 h 2624"/>
              <a:gd name="T22" fmla="*/ 352 w 2065"/>
              <a:gd name="T23" fmla="*/ 1189 h 2624"/>
              <a:gd name="T24" fmla="*/ 210 w 2065"/>
              <a:gd name="T25" fmla="*/ 1256 h 2624"/>
              <a:gd name="T26" fmla="*/ 419 w 2065"/>
              <a:gd name="T27" fmla="*/ 1294 h 2624"/>
              <a:gd name="T28" fmla="*/ 636 w 2065"/>
              <a:gd name="T29" fmla="*/ 1256 h 2624"/>
              <a:gd name="T30" fmla="*/ 636 w 2065"/>
              <a:gd name="T31" fmla="*/ 1189 h 2624"/>
              <a:gd name="T32" fmla="*/ 816 w 2065"/>
              <a:gd name="T33" fmla="*/ 1351 h 2624"/>
              <a:gd name="T34" fmla="*/ 952 w 2065"/>
              <a:gd name="T35" fmla="*/ 1256 h 2624"/>
              <a:gd name="T36" fmla="*/ 1028 w 2065"/>
              <a:gd name="T37" fmla="*/ 1097 h 2624"/>
              <a:gd name="T38" fmla="*/ 1172 w 2065"/>
              <a:gd name="T39" fmla="*/ 1207 h 2624"/>
              <a:gd name="T40" fmla="*/ 913 w 2065"/>
              <a:gd name="T41" fmla="*/ 1294 h 2624"/>
              <a:gd name="T42" fmla="*/ 1113 w 2065"/>
              <a:gd name="T43" fmla="*/ 1423 h 2624"/>
              <a:gd name="T44" fmla="*/ 913 w 2065"/>
              <a:gd name="T45" fmla="*/ 1508 h 2624"/>
              <a:gd name="T46" fmla="*/ 788 w 2065"/>
              <a:gd name="T47" fmla="*/ 1522 h 2624"/>
              <a:gd name="T48" fmla="*/ 631 w 2065"/>
              <a:gd name="T49" fmla="*/ 1423 h 2624"/>
              <a:gd name="T50" fmla="*/ 419 w 2065"/>
              <a:gd name="T51" fmla="*/ 1423 h 2624"/>
              <a:gd name="T52" fmla="*/ 210 w 2065"/>
              <a:gd name="T53" fmla="*/ 1432 h 2624"/>
              <a:gd name="T54" fmla="*/ 81 w 2065"/>
              <a:gd name="T55" fmla="*/ 1574 h 2624"/>
              <a:gd name="T56" fmla="*/ 19 w 2065"/>
              <a:gd name="T57" fmla="*/ 1756 h 2624"/>
              <a:gd name="T58" fmla="*/ 81 w 2065"/>
              <a:gd name="T59" fmla="*/ 1950 h 2624"/>
              <a:gd name="T60" fmla="*/ 384 w 2065"/>
              <a:gd name="T61" fmla="*/ 1979 h 2624"/>
              <a:gd name="T62" fmla="*/ 631 w 2065"/>
              <a:gd name="T63" fmla="*/ 2128 h 2624"/>
              <a:gd name="T64" fmla="*/ 684 w 2065"/>
              <a:gd name="T65" fmla="*/ 2336 h 2624"/>
              <a:gd name="T66" fmla="*/ 707 w 2065"/>
              <a:gd name="T67" fmla="*/ 2512 h 2624"/>
              <a:gd name="T68" fmla="*/ 770 w 2065"/>
              <a:gd name="T69" fmla="*/ 2572 h 2624"/>
              <a:gd name="T70" fmla="*/ 1113 w 2065"/>
              <a:gd name="T71" fmla="*/ 2503 h 2624"/>
              <a:gd name="T72" fmla="*/ 1250 w 2065"/>
              <a:gd name="T73" fmla="*/ 2336 h 2624"/>
              <a:gd name="T74" fmla="*/ 1250 w 2065"/>
              <a:gd name="T75" fmla="*/ 2159 h 2624"/>
              <a:gd name="T76" fmla="*/ 1447 w 2065"/>
              <a:gd name="T77" fmla="*/ 1861 h 2624"/>
              <a:gd name="T78" fmla="*/ 1218 w 2065"/>
              <a:gd name="T79" fmla="*/ 1785 h 2624"/>
              <a:gd name="T80" fmla="*/ 1074 w 2065"/>
              <a:gd name="T81" fmla="*/ 1584 h 2624"/>
              <a:gd name="T82" fmla="*/ 1210 w 2065"/>
              <a:gd name="T83" fmla="*/ 1586 h 2624"/>
              <a:gd name="T84" fmla="*/ 1422 w 2065"/>
              <a:gd name="T85" fmla="*/ 1785 h 2624"/>
              <a:gd name="T86" fmla="*/ 1548 w 2065"/>
              <a:gd name="T87" fmla="*/ 1589 h 2624"/>
              <a:gd name="T88" fmla="*/ 1477 w 2065"/>
              <a:gd name="T89" fmla="*/ 1508 h 2624"/>
              <a:gd name="T90" fmla="*/ 1376 w 2065"/>
              <a:gd name="T91" fmla="*/ 1370 h 2624"/>
              <a:gd name="T92" fmla="*/ 1558 w 2065"/>
              <a:gd name="T93" fmla="*/ 1436 h 2624"/>
              <a:gd name="T94" fmla="*/ 1710 w 2065"/>
              <a:gd name="T95" fmla="*/ 1351 h 2624"/>
              <a:gd name="T96" fmla="*/ 1866 w 2065"/>
              <a:gd name="T97" fmla="*/ 1553 h 2624"/>
              <a:gd name="T98" fmla="*/ 1922 w 2065"/>
              <a:gd name="T99" fmla="*/ 1227 h 2624"/>
              <a:gd name="T100" fmla="*/ 1998 w 2065"/>
              <a:gd name="T101" fmla="*/ 1124 h 2624"/>
              <a:gd name="T102" fmla="*/ 1773 w 2065"/>
              <a:gd name="T103" fmla="*/ 471 h 2624"/>
              <a:gd name="T104" fmla="*/ 1250 w 2065"/>
              <a:gd name="T105" fmla="*/ 143 h 2624"/>
              <a:gd name="T106" fmla="*/ 1028 w 2065"/>
              <a:gd name="T107" fmla="*/ 39 h 2624"/>
              <a:gd name="T108" fmla="*/ 777 w 2065"/>
              <a:gd name="T109" fmla="*/ 1001 h 2624"/>
              <a:gd name="T110" fmla="*/ 721 w 2065"/>
              <a:gd name="T111" fmla="*/ 932 h 2624"/>
              <a:gd name="T112" fmla="*/ 745 w 2065"/>
              <a:gd name="T113" fmla="*/ 815 h 2624"/>
              <a:gd name="T114" fmla="*/ 787 w 2065"/>
              <a:gd name="T115" fmla="*/ 827 h 2624"/>
              <a:gd name="T116" fmla="*/ 913 w 2065"/>
              <a:gd name="T117" fmla="*/ 756 h 2624"/>
              <a:gd name="T118" fmla="*/ 1313 w 2065"/>
              <a:gd name="T119" fmla="*/ 1256 h 2624"/>
              <a:gd name="T120" fmla="*/ 1250 w 2065"/>
              <a:gd name="T121" fmla="*/ 1029 h 262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065"/>
              <a:gd name="T184" fmla="*/ 0 h 2624"/>
              <a:gd name="T185" fmla="*/ 2065 w 2065"/>
              <a:gd name="T186" fmla="*/ 2624 h 262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065" h="2624">
                <a:moveTo>
                  <a:pt x="879" y="39"/>
                </a:moveTo>
                <a:lnTo>
                  <a:pt x="879" y="39"/>
                </a:lnTo>
                <a:lnTo>
                  <a:pt x="831" y="39"/>
                </a:lnTo>
                <a:lnTo>
                  <a:pt x="831" y="39"/>
                </a:lnTo>
                <a:lnTo>
                  <a:pt x="831" y="39"/>
                </a:lnTo>
                <a:lnTo>
                  <a:pt x="831" y="32"/>
                </a:lnTo>
                <a:lnTo>
                  <a:pt x="830" y="19"/>
                </a:lnTo>
                <a:lnTo>
                  <a:pt x="829" y="13"/>
                </a:lnTo>
                <a:lnTo>
                  <a:pt x="826" y="6"/>
                </a:lnTo>
                <a:lnTo>
                  <a:pt x="822" y="1"/>
                </a:lnTo>
                <a:lnTo>
                  <a:pt x="819" y="0"/>
                </a:lnTo>
                <a:lnTo>
                  <a:pt x="816" y="0"/>
                </a:lnTo>
                <a:lnTo>
                  <a:pt x="816" y="0"/>
                </a:lnTo>
                <a:lnTo>
                  <a:pt x="816" y="39"/>
                </a:lnTo>
                <a:lnTo>
                  <a:pt x="816" y="39"/>
                </a:lnTo>
                <a:lnTo>
                  <a:pt x="816" y="39"/>
                </a:lnTo>
                <a:lnTo>
                  <a:pt x="819" y="39"/>
                </a:lnTo>
                <a:lnTo>
                  <a:pt x="824" y="42"/>
                </a:lnTo>
                <a:lnTo>
                  <a:pt x="827" y="45"/>
                </a:lnTo>
                <a:lnTo>
                  <a:pt x="830" y="49"/>
                </a:lnTo>
                <a:lnTo>
                  <a:pt x="831" y="56"/>
                </a:lnTo>
                <a:lnTo>
                  <a:pt x="831" y="64"/>
                </a:lnTo>
                <a:lnTo>
                  <a:pt x="831" y="64"/>
                </a:lnTo>
                <a:lnTo>
                  <a:pt x="831" y="64"/>
                </a:lnTo>
                <a:lnTo>
                  <a:pt x="879" y="64"/>
                </a:lnTo>
                <a:lnTo>
                  <a:pt x="879" y="64"/>
                </a:lnTo>
                <a:lnTo>
                  <a:pt x="891" y="78"/>
                </a:lnTo>
                <a:lnTo>
                  <a:pt x="902" y="89"/>
                </a:lnTo>
                <a:lnTo>
                  <a:pt x="911" y="97"/>
                </a:lnTo>
                <a:lnTo>
                  <a:pt x="919" y="103"/>
                </a:lnTo>
                <a:lnTo>
                  <a:pt x="925" y="106"/>
                </a:lnTo>
                <a:lnTo>
                  <a:pt x="929" y="107"/>
                </a:lnTo>
                <a:lnTo>
                  <a:pt x="932" y="109"/>
                </a:lnTo>
                <a:lnTo>
                  <a:pt x="932" y="64"/>
                </a:lnTo>
                <a:lnTo>
                  <a:pt x="932" y="109"/>
                </a:lnTo>
                <a:lnTo>
                  <a:pt x="989" y="109"/>
                </a:lnTo>
                <a:lnTo>
                  <a:pt x="989" y="143"/>
                </a:lnTo>
                <a:lnTo>
                  <a:pt x="1028" y="143"/>
                </a:lnTo>
                <a:lnTo>
                  <a:pt x="1028" y="143"/>
                </a:lnTo>
                <a:lnTo>
                  <a:pt x="1028" y="143"/>
                </a:lnTo>
                <a:lnTo>
                  <a:pt x="1028" y="180"/>
                </a:lnTo>
                <a:lnTo>
                  <a:pt x="1028" y="180"/>
                </a:lnTo>
                <a:lnTo>
                  <a:pt x="1028" y="180"/>
                </a:lnTo>
                <a:lnTo>
                  <a:pt x="1032" y="180"/>
                </a:lnTo>
                <a:lnTo>
                  <a:pt x="1040" y="181"/>
                </a:lnTo>
                <a:lnTo>
                  <a:pt x="1050" y="184"/>
                </a:lnTo>
                <a:lnTo>
                  <a:pt x="1053" y="187"/>
                </a:lnTo>
                <a:lnTo>
                  <a:pt x="1054" y="189"/>
                </a:lnTo>
                <a:lnTo>
                  <a:pt x="1075" y="189"/>
                </a:lnTo>
                <a:lnTo>
                  <a:pt x="1075" y="189"/>
                </a:lnTo>
                <a:lnTo>
                  <a:pt x="1075" y="189"/>
                </a:lnTo>
                <a:lnTo>
                  <a:pt x="1113" y="189"/>
                </a:lnTo>
                <a:lnTo>
                  <a:pt x="1113" y="189"/>
                </a:lnTo>
                <a:lnTo>
                  <a:pt x="1113" y="266"/>
                </a:lnTo>
                <a:lnTo>
                  <a:pt x="1113" y="266"/>
                </a:lnTo>
                <a:lnTo>
                  <a:pt x="1113" y="266"/>
                </a:lnTo>
                <a:lnTo>
                  <a:pt x="1075" y="266"/>
                </a:lnTo>
                <a:lnTo>
                  <a:pt x="1054" y="266"/>
                </a:lnTo>
                <a:lnTo>
                  <a:pt x="1054" y="266"/>
                </a:lnTo>
                <a:lnTo>
                  <a:pt x="1054" y="266"/>
                </a:lnTo>
                <a:lnTo>
                  <a:pt x="1028" y="306"/>
                </a:lnTo>
                <a:lnTo>
                  <a:pt x="1028" y="306"/>
                </a:lnTo>
                <a:lnTo>
                  <a:pt x="1028" y="292"/>
                </a:lnTo>
                <a:lnTo>
                  <a:pt x="1028" y="306"/>
                </a:lnTo>
                <a:lnTo>
                  <a:pt x="1028" y="306"/>
                </a:lnTo>
                <a:lnTo>
                  <a:pt x="1029" y="313"/>
                </a:lnTo>
                <a:lnTo>
                  <a:pt x="1032" y="319"/>
                </a:lnTo>
                <a:lnTo>
                  <a:pt x="1036" y="322"/>
                </a:lnTo>
                <a:lnTo>
                  <a:pt x="1040" y="325"/>
                </a:lnTo>
                <a:lnTo>
                  <a:pt x="1050" y="327"/>
                </a:lnTo>
                <a:lnTo>
                  <a:pt x="1054" y="327"/>
                </a:lnTo>
                <a:lnTo>
                  <a:pt x="1054" y="327"/>
                </a:lnTo>
                <a:lnTo>
                  <a:pt x="1054" y="357"/>
                </a:lnTo>
                <a:lnTo>
                  <a:pt x="1054" y="357"/>
                </a:lnTo>
                <a:lnTo>
                  <a:pt x="1054" y="357"/>
                </a:lnTo>
                <a:lnTo>
                  <a:pt x="1050" y="362"/>
                </a:lnTo>
                <a:lnTo>
                  <a:pt x="1044" y="375"/>
                </a:lnTo>
                <a:lnTo>
                  <a:pt x="1042" y="382"/>
                </a:lnTo>
                <a:lnTo>
                  <a:pt x="1043" y="387"/>
                </a:lnTo>
                <a:lnTo>
                  <a:pt x="1044" y="390"/>
                </a:lnTo>
                <a:lnTo>
                  <a:pt x="1046" y="391"/>
                </a:lnTo>
                <a:lnTo>
                  <a:pt x="1050" y="393"/>
                </a:lnTo>
                <a:lnTo>
                  <a:pt x="1054" y="393"/>
                </a:lnTo>
                <a:lnTo>
                  <a:pt x="1054" y="393"/>
                </a:lnTo>
                <a:lnTo>
                  <a:pt x="1054" y="405"/>
                </a:lnTo>
                <a:lnTo>
                  <a:pt x="1057" y="414"/>
                </a:lnTo>
                <a:lnTo>
                  <a:pt x="1061" y="419"/>
                </a:lnTo>
                <a:lnTo>
                  <a:pt x="1064" y="423"/>
                </a:lnTo>
                <a:lnTo>
                  <a:pt x="1068" y="426"/>
                </a:lnTo>
                <a:lnTo>
                  <a:pt x="1072" y="428"/>
                </a:lnTo>
                <a:lnTo>
                  <a:pt x="1075" y="428"/>
                </a:lnTo>
                <a:lnTo>
                  <a:pt x="1075" y="468"/>
                </a:lnTo>
                <a:lnTo>
                  <a:pt x="1113" y="468"/>
                </a:lnTo>
                <a:lnTo>
                  <a:pt x="1113" y="468"/>
                </a:lnTo>
                <a:lnTo>
                  <a:pt x="1075" y="468"/>
                </a:lnTo>
                <a:lnTo>
                  <a:pt x="1054" y="468"/>
                </a:lnTo>
                <a:lnTo>
                  <a:pt x="1028" y="468"/>
                </a:lnTo>
                <a:lnTo>
                  <a:pt x="1028" y="468"/>
                </a:lnTo>
                <a:lnTo>
                  <a:pt x="1032" y="471"/>
                </a:lnTo>
                <a:lnTo>
                  <a:pt x="1036" y="474"/>
                </a:lnTo>
                <a:lnTo>
                  <a:pt x="1043" y="482"/>
                </a:lnTo>
                <a:lnTo>
                  <a:pt x="1047" y="493"/>
                </a:lnTo>
                <a:lnTo>
                  <a:pt x="1050" y="504"/>
                </a:lnTo>
                <a:lnTo>
                  <a:pt x="1053" y="525"/>
                </a:lnTo>
                <a:lnTo>
                  <a:pt x="1054" y="533"/>
                </a:lnTo>
                <a:lnTo>
                  <a:pt x="1054" y="533"/>
                </a:lnTo>
                <a:lnTo>
                  <a:pt x="1057" y="533"/>
                </a:lnTo>
                <a:lnTo>
                  <a:pt x="1061" y="535"/>
                </a:lnTo>
                <a:lnTo>
                  <a:pt x="1067" y="540"/>
                </a:lnTo>
                <a:lnTo>
                  <a:pt x="1069" y="547"/>
                </a:lnTo>
                <a:lnTo>
                  <a:pt x="1072" y="556"/>
                </a:lnTo>
                <a:lnTo>
                  <a:pt x="1075" y="572"/>
                </a:lnTo>
                <a:lnTo>
                  <a:pt x="1075" y="579"/>
                </a:lnTo>
                <a:lnTo>
                  <a:pt x="1075" y="579"/>
                </a:lnTo>
                <a:lnTo>
                  <a:pt x="1075" y="579"/>
                </a:lnTo>
                <a:lnTo>
                  <a:pt x="1075" y="579"/>
                </a:lnTo>
                <a:lnTo>
                  <a:pt x="1054" y="579"/>
                </a:lnTo>
                <a:lnTo>
                  <a:pt x="1028" y="579"/>
                </a:lnTo>
                <a:lnTo>
                  <a:pt x="1028" y="579"/>
                </a:lnTo>
                <a:lnTo>
                  <a:pt x="1028" y="533"/>
                </a:lnTo>
                <a:lnTo>
                  <a:pt x="1028" y="533"/>
                </a:lnTo>
                <a:lnTo>
                  <a:pt x="989" y="533"/>
                </a:lnTo>
                <a:lnTo>
                  <a:pt x="989" y="478"/>
                </a:lnTo>
                <a:lnTo>
                  <a:pt x="989" y="478"/>
                </a:lnTo>
                <a:lnTo>
                  <a:pt x="989" y="468"/>
                </a:lnTo>
                <a:lnTo>
                  <a:pt x="989" y="468"/>
                </a:lnTo>
                <a:lnTo>
                  <a:pt x="989" y="428"/>
                </a:lnTo>
                <a:lnTo>
                  <a:pt x="932" y="428"/>
                </a:lnTo>
                <a:lnTo>
                  <a:pt x="932" y="428"/>
                </a:lnTo>
                <a:lnTo>
                  <a:pt x="932" y="428"/>
                </a:lnTo>
                <a:lnTo>
                  <a:pt x="932" y="428"/>
                </a:lnTo>
                <a:lnTo>
                  <a:pt x="932" y="468"/>
                </a:lnTo>
                <a:lnTo>
                  <a:pt x="932" y="468"/>
                </a:lnTo>
                <a:lnTo>
                  <a:pt x="932" y="478"/>
                </a:lnTo>
                <a:lnTo>
                  <a:pt x="932" y="579"/>
                </a:lnTo>
                <a:lnTo>
                  <a:pt x="932" y="579"/>
                </a:lnTo>
                <a:lnTo>
                  <a:pt x="932" y="579"/>
                </a:lnTo>
                <a:lnTo>
                  <a:pt x="989" y="579"/>
                </a:lnTo>
                <a:lnTo>
                  <a:pt x="989" y="579"/>
                </a:lnTo>
                <a:lnTo>
                  <a:pt x="989" y="595"/>
                </a:lnTo>
                <a:lnTo>
                  <a:pt x="989" y="595"/>
                </a:lnTo>
                <a:lnTo>
                  <a:pt x="1028" y="595"/>
                </a:lnTo>
                <a:lnTo>
                  <a:pt x="1028" y="595"/>
                </a:lnTo>
                <a:lnTo>
                  <a:pt x="1028" y="595"/>
                </a:lnTo>
                <a:lnTo>
                  <a:pt x="1028" y="624"/>
                </a:lnTo>
                <a:lnTo>
                  <a:pt x="1028" y="624"/>
                </a:lnTo>
                <a:lnTo>
                  <a:pt x="1028" y="624"/>
                </a:lnTo>
                <a:lnTo>
                  <a:pt x="1028" y="624"/>
                </a:lnTo>
                <a:lnTo>
                  <a:pt x="1028" y="680"/>
                </a:lnTo>
                <a:lnTo>
                  <a:pt x="1028" y="680"/>
                </a:lnTo>
                <a:lnTo>
                  <a:pt x="1028" y="680"/>
                </a:lnTo>
                <a:lnTo>
                  <a:pt x="1015" y="681"/>
                </a:lnTo>
                <a:lnTo>
                  <a:pt x="1005" y="684"/>
                </a:lnTo>
                <a:lnTo>
                  <a:pt x="997" y="687"/>
                </a:lnTo>
                <a:lnTo>
                  <a:pt x="993" y="691"/>
                </a:lnTo>
                <a:lnTo>
                  <a:pt x="990" y="694"/>
                </a:lnTo>
                <a:lnTo>
                  <a:pt x="989" y="698"/>
                </a:lnTo>
                <a:lnTo>
                  <a:pt x="989" y="701"/>
                </a:lnTo>
                <a:lnTo>
                  <a:pt x="932" y="680"/>
                </a:lnTo>
                <a:lnTo>
                  <a:pt x="932" y="680"/>
                </a:lnTo>
                <a:lnTo>
                  <a:pt x="932" y="688"/>
                </a:lnTo>
                <a:lnTo>
                  <a:pt x="932" y="680"/>
                </a:lnTo>
                <a:lnTo>
                  <a:pt x="932" y="680"/>
                </a:lnTo>
                <a:lnTo>
                  <a:pt x="932" y="680"/>
                </a:lnTo>
                <a:lnTo>
                  <a:pt x="913" y="680"/>
                </a:lnTo>
                <a:lnTo>
                  <a:pt x="879" y="680"/>
                </a:lnTo>
                <a:lnTo>
                  <a:pt x="879" y="680"/>
                </a:lnTo>
                <a:lnTo>
                  <a:pt x="831" y="680"/>
                </a:lnTo>
                <a:lnTo>
                  <a:pt x="831" y="680"/>
                </a:lnTo>
                <a:lnTo>
                  <a:pt x="831" y="624"/>
                </a:lnTo>
                <a:lnTo>
                  <a:pt x="816" y="624"/>
                </a:lnTo>
                <a:lnTo>
                  <a:pt x="816" y="624"/>
                </a:lnTo>
                <a:lnTo>
                  <a:pt x="816" y="624"/>
                </a:lnTo>
                <a:lnTo>
                  <a:pt x="816" y="624"/>
                </a:lnTo>
                <a:lnTo>
                  <a:pt x="787" y="624"/>
                </a:lnTo>
                <a:lnTo>
                  <a:pt x="787" y="624"/>
                </a:lnTo>
                <a:lnTo>
                  <a:pt x="746" y="624"/>
                </a:lnTo>
                <a:lnTo>
                  <a:pt x="746" y="680"/>
                </a:lnTo>
                <a:lnTo>
                  <a:pt x="746" y="680"/>
                </a:lnTo>
                <a:lnTo>
                  <a:pt x="746" y="680"/>
                </a:lnTo>
                <a:lnTo>
                  <a:pt x="746" y="680"/>
                </a:lnTo>
                <a:lnTo>
                  <a:pt x="746" y="673"/>
                </a:lnTo>
                <a:lnTo>
                  <a:pt x="745" y="666"/>
                </a:lnTo>
                <a:lnTo>
                  <a:pt x="744" y="659"/>
                </a:lnTo>
                <a:lnTo>
                  <a:pt x="742" y="657"/>
                </a:lnTo>
                <a:lnTo>
                  <a:pt x="741" y="656"/>
                </a:lnTo>
                <a:lnTo>
                  <a:pt x="738" y="656"/>
                </a:lnTo>
                <a:lnTo>
                  <a:pt x="735" y="656"/>
                </a:lnTo>
                <a:lnTo>
                  <a:pt x="732" y="659"/>
                </a:lnTo>
                <a:lnTo>
                  <a:pt x="730" y="664"/>
                </a:lnTo>
                <a:lnTo>
                  <a:pt x="721" y="680"/>
                </a:lnTo>
                <a:lnTo>
                  <a:pt x="721" y="680"/>
                </a:lnTo>
                <a:lnTo>
                  <a:pt x="731" y="680"/>
                </a:lnTo>
                <a:lnTo>
                  <a:pt x="721" y="680"/>
                </a:lnTo>
                <a:lnTo>
                  <a:pt x="721" y="680"/>
                </a:lnTo>
                <a:lnTo>
                  <a:pt x="721" y="701"/>
                </a:lnTo>
                <a:lnTo>
                  <a:pt x="684" y="701"/>
                </a:lnTo>
                <a:lnTo>
                  <a:pt x="684" y="701"/>
                </a:lnTo>
                <a:lnTo>
                  <a:pt x="698" y="701"/>
                </a:lnTo>
                <a:lnTo>
                  <a:pt x="684" y="701"/>
                </a:lnTo>
                <a:lnTo>
                  <a:pt x="684" y="701"/>
                </a:lnTo>
                <a:lnTo>
                  <a:pt x="684" y="746"/>
                </a:lnTo>
                <a:lnTo>
                  <a:pt x="684" y="746"/>
                </a:lnTo>
                <a:lnTo>
                  <a:pt x="684" y="746"/>
                </a:lnTo>
                <a:lnTo>
                  <a:pt x="684" y="756"/>
                </a:lnTo>
                <a:lnTo>
                  <a:pt x="636" y="756"/>
                </a:lnTo>
                <a:lnTo>
                  <a:pt x="636" y="756"/>
                </a:lnTo>
                <a:lnTo>
                  <a:pt x="636" y="756"/>
                </a:lnTo>
                <a:lnTo>
                  <a:pt x="631" y="756"/>
                </a:lnTo>
                <a:lnTo>
                  <a:pt x="631" y="756"/>
                </a:lnTo>
                <a:lnTo>
                  <a:pt x="631" y="756"/>
                </a:lnTo>
                <a:lnTo>
                  <a:pt x="631" y="785"/>
                </a:lnTo>
                <a:lnTo>
                  <a:pt x="585" y="785"/>
                </a:lnTo>
                <a:lnTo>
                  <a:pt x="585" y="785"/>
                </a:lnTo>
                <a:lnTo>
                  <a:pt x="602" y="785"/>
                </a:lnTo>
                <a:lnTo>
                  <a:pt x="585" y="785"/>
                </a:lnTo>
                <a:lnTo>
                  <a:pt x="585" y="785"/>
                </a:lnTo>
                <a:lnTo>
                  <a:pt x="585" y="827"/>
                </a:lnTo>
                <a:lnTo>
                  <a:pt x="585" y="827"/>
                </a:lnTo>
                <a:lnTo>
                  <a:pt x="585" y="827"/>
                </a:lnTo>
                <a:lnTo>
                  <a:pt x="585" y="870"/>
                </a:lnTo>
                <a:lnTo>
                  <a:pt x="585" y="870"/>
                </a:lnTo>
                <a:lnTo>
                  <a:pt x="585" y="901"/>
                </a:lnTo>
                <a:lnTo>
                  <a:pt x="585" y="901"/>
                </a:lnTo>
                <a:lnTo>
                  <a:pt x="631" y="901"/>
                </a:lnTo>
                <a:lnTo>
                  <a:pt x="631" y="901"/>
                </a:lnTo>
                <a:lnTo>
                  <a:pt x="631" y="901"/>
                </a:lnTo>
                <a:lnTo>
                  <a:pt x="631" y="901"/>
                </a:lnTo>
                <a:lnTo>
                  <a:pt x="631" y="901"/>
                </a:lnTo>
                <a:lnTo>
                  <a:pt x="636" y="901"/>
                </a:lnTo>
                <a:lnTo>
                  <a:pt x="636" y="901"/>
                </a:lnTo>
                <a:lnTo>
                  <a:pt x="631" y="901"/>
                </a:lnTo>
                <a:lnTo>
                  <a:pt x="631" y="901"/>
                </a:lnTo>
                <a:lnTo>
                  <a:pt x="631" y="932"/>
                </a:lnTo>
                <a:lnTo>
                  <a:pt x="585" y="932"/>
                </a:lnTo>
                <a:lnTo>
                  <a:pt x="585" y="978"/>
                </a:lnTo>
                <a:lnTo>
                  <a:pt x="631" y="978"/>
                </a:lnTo>
                <a:lnTo>
                  <a:pt x="631" y="1003"/>
                </a:lnTo>
                <a:lnTo>
                  <a:pt x="631" y="1003"/>
                </a:lnTo>
                <a:lnTo>
                  <a:pt x="631" y="1003"/>
                </a:lnTo>
                <a:lnTo>
                  <a:pt x="585" y="1003"/>
                </a:lnTo>
                <a:lnTo>
                  <a:pt x="550" y="1003"/>
                </a:lnTo>
                <a:lnTo>
                  <a:pt x="550" y="1029"/>
                </a:lnTo>
                <a:lnTo>
                  <a:pt x="550" y="1029"/>
                </a:lnTo>
                <a:lnTo>
                  <a:pt x="550" y="1029"/>
                </a:lnTo>
                <a:lnTo>
                  <a:pt x="550" y="1019"/>
                </a:lnTo>
                <a:lnTo>
                  <a:pt x="550" y="1029"/>
                </a:lnTo>
                <a:lnTo>
                  <a:pt x="550" y="1029"/>
                </a:lnTo>
                <a:lnTo>
                  <a:pt x="550" y="1029"/>
                </a:lnTo>
                <a:lnTo>
                  <a:pt x="518" y="1074"/>
                </a:lnTo>
                <a:lnTo>
                  <a:pt x="518" y="1074"/>
                </a:lnTo>
                <a:lnTo>
                  <a:pt x="518" y="1057"/>
                </a:lnTo>
                <a:lnTo>
                  <a:pt x="518" y="1074"/>
                </a:lnTo>
                <a:lnTo>
                  <a:pt x="475" y="1074"/>
                </a:lnTo>
                <a:lnTo>
                  <a:pt x="475" y="1074"/>
                </a:lnTo>
                <a:lnTo>
                  <a:pt x="475" y="1074"/>
                </a:lnTo>
                <a:lnTo>
                  <a:pt x="475" y="1088"/>
                </a:lnTo>
                <a:lnTo>
                  <a:pt x="473" y="1095"/>
                </a:lnTo>
                <a:lnTo>
                  <a:pt x="472" y="1096"/>
                </a:lnTo>
                <a:lnTo>
                  <a:pt x="469" y="1097"/>
                </a:lnTo>
                <a:lnTo>
                  <a:pt x="464" y="1097"/>
                </a:lnTo>
                <a:lnTo>
                  <a:pt x="464" y="1097"/>
                </a:lnTo>
                <a:lnTo>
                  <a:pt x="464" y="1097"/>
                </a:lnTo>
                <a:lnTo>
                  <a:pt x="464" y="1097"/>
                </a:lnTo>
                <a:lnTo>
                  <a:pt x="419" y="1097"/>
                </a:lnTo>
                <a:lnTo>
                  <a:pt x="419" y="1097"/>
                </a:lnTo>
                <a:lnTo>
                  <a:pt x="419" y="1097"/>
                </a:lnTo>
                <a:lnTo>
                  <a:pt x="419" y="1097"/>
                </a:lnTo>
                <a:lnTo>
                  <a:pt x="414" y="1099"/>
                </a:lnTo>
                <a:lnTo>
                  <a:pt x="409" y="1099"/>
                </a:lnTo>
                <a:lnTo>
                  <a:pt x="405" y="1102"/>
                </a:lnTo>
                <a:lnTo>
                  <a:pt x="404" y="1106"/>
                </a:lnTo>
                <a:lnTo>
                  <a:pt x="404" y="1109"/>
                </a:lnTo>
                <a:lnTo>
                  <a:pt x="404" y="1111"/>
                </a:lnTo>
                <a:lnTo>
                  <a:pt x="408" y="1118"/>
                </a:lnTo>
                <a:lnTo>
                  <a:pt x="419" y="1129"/>
                </a:lnTo>
                <a:lnTo>
                  <a:pt x="419" y="1129"/>
                </a:lnTo>
                <a:lnTo>
                  <a:pt x="464" y="1129"/>
                </a:lnTo>
                <a:lnTo>
                  <a:pt x="464" y="1155"/>
                </a:lnTo>
                <a:lnTo>
                  <a:pt x="464" y="1155"/>
                </a:lnTo>
                <a:lnTo>
                  <a:pt x="464" y="1155"/>
                </a:lnTo>
                <a:lnTo>
                  <a:pt x="464" y="1155"/>
                </a:lnTo>
                <a:lnTo>
                  <a:pt x="464" y="1189"/>
                </a:lnTo>
                <a:lnTo>
                  <a:pt x="464" y="1189"/>
                </a:lnTo>
                <a:lnTo>
                  <a:pt x="419" y="1189"/>
                </a:lnTo>
                <a:lnTo>
                  <a:pt x="419" y="1189"/>
                </a:lnTo>
                <a:lnTo>
                  <a:pt x="418" y="1195"/>
                </a:lnTo>
                <a:lnTo>
                  <a:pt x="416" y="1202"/>
                </a:lnTo>
                <a:lnTo>
                  <a:pt x="415" y="1207"/>
                </a:lnTo>
                <a:lnTo>
                  <a:pt x="411" y="1214"/>
                </a:lnTo>
                <a:lnTo>
                  <a:pt x="404" y="1220"/>
                </a:lnTo>
                <a:lnTo>
                  <a:pt x="395" y="1224"/>
                </a:lnTo>
                <a:lnTo>
                  <a:pt x="390" y="1226"/>
                </a:lnTo>
                <a:lnTo>
                  <a:pt x="384" y="1227"/>
                </a:lnTo>
                <a:lnTo>
                  <a:pt x="384" y="1227"/>
                </a:lnTo>
                <a:lnTo>
                  <a:pt x="384" y="1227"/>
                </a:lnTo>
                <a:lnTo>
                  <a:pt x="352" y="1227"/>
                </a:lnTo>
                <a:lnTo>
                  <a:pt x="352" y="1189"/>
                </a:lnTo>
                <a:lnTo>
                  <a:pt x="352" y="1189"/>
                </a:lnTo>
                <a:lnTo>
                  <a:pt x="352" y="1189"/>
                </a:lnTo>
                <a:lnTo>
                  <a:pt x="352" y="1189"/>
                </a:lnTo>
                <a:lnTo>
                  <a:pt x="308" y="1155"/>
                </a:lnTo>
                <a:lnTo>
                  <a:pt x="295" y="1155"/>
                </a:lnTo>
                <a:lnTo>
                  <a:pt x="295" y="1155"/>
                </a:lnTo>
                <a:lnTo>
                  <a:pt x="295" y="1155"/>
                </a:lnTo>
                <a:lnTo>
                  <a:pt x="295" y="1155"/>
                </a:lnTo>
                <a:lnTo>
                  <a:pt x="295" y="1189"/>
                </a:lnTo>
                <a:lnTo>
                  <a:pt x="295" y="1189"/>
                </a:lnTo>
                <a:lnTo>
                  <a:pt x="290" y="1191"/>
                </a:lnTo>
                <a:lnTo>
                  <a:pt x="283" y="1192"/>
                </a:lnTo>
                <a:lnTo>
                  <a:pt x="276" y="1195"/>
                </a:lnTo>
                <a:lnTo>
                  <a:pt x="267" y="1199"/>
                </a:lnTo>
                <a:lnTo>
                  <a:pt x="262" y="1205"/>
                </a:lnTo>
                <a:lnTo>
                  <a:pt x="259" y="1209"/>
                </a:lnTo>
                <a:lnTo>
                  <a:pt x="258" y="1214"/>
                </a:lnTo>
                <a:lnTo>
                  <a:pt x="256" y="1220"/>
                </a:lnTo>
                <a:lnTo>
                  <a:pt x="255" y="1227"/>
                </a:lnTo>
                <a:lnTo>
                  <a:pt x="255" y="1227"/>
                </a:lnTo>
                <a:lnTo>
                  <a:pt x="270" y="1227"/>
                </a:lnTo>
                <a:lnTo>
                  <a:pt x="255" y="1227"/>
                </a:lnTo>
                <a:lnTo>
                  <a:pt x="255" y="1227"/>
                </a:lnTo>
                <a:lnTo>
                  <a:pt x="255" y="1227"/>
                </a:lnTo>
                <a:lnTo>
                  <a:pt x="210" y="1227"/>
                </a:lnTo>
                <a:lnTo>
                  <a:pt x="210" y="1227"/>
                </a:lnTo>
                <a:lnTo>
                  <a:pt x="210" y="1256"/>
                </a:lnTo>
                <a:lnTo>
                  <a:pt x="210" y="1256"/>
                </a:lnTo>
                <a:lnTo>
                  <a:pt x="210" y="1256"/>
                </a:lnTo>
                <a:lnTo>
                  <a:pt x="210" y="1294"/>
                </a:lnTo>
                <a:lnTo>
                  <a:pt x="210" y="1294"/>
                </a:lnTo>
                <a:lnTo>
                  <a:pt x="202" y="1294"/>
                </a:lnTo>
                <a:lnTo>
                  <a:pt x="210" y="1294"/>
                </a:lnTo>
                <a:lnTo>
                  <a:pt x="210" y="1294"/>
                </a:lnTo>
                <a:lnTo>
                  <a:pt x="210" y="1341"/>
                </a:lnTo>
                <a:lnTo>
                  <a:pt x="210" y="1341"/>
                </a:lnTo>
                <a:lnTo>
                  <a:pt x="255" y="1341"/>
                </a:lnTo>
                <a:lnTo>
                  <a:pt x="255" y="1341"/>
                </a:lnTo>
                <a:lnTo>
                  <a:pt x="295" y="1341"/>
                </a:lnTo>
                <a:lnTo>
                  <a:pt x="295" y="1341"/>
                </a:lnTo>
                <a:lnTo>
                  <a:pt x="295" y="1341"/>
                </a:lnTo>
                <a:lnTo>
                  <a:pt x="308" y="1341"/>
                </a:lnTo>
                <a:lnTo>
                  <a:pt x="308" y="1341"/>
                </a:lnTo>
                <a:lnTo>
                  <a:pt x="308" y="1341"/>
                </a:lnTo>
                <a:lnTo>
                  <a:pt x="352" y="1341"/>
                </a:lnTo>
                <a:lnTo>
                  <a:pt x="352" y="1341"/>
                </a:lnTo>
                <a:lnTo>
                  <a:pt x="352" y="1341"/>
                </a:lnTo>
                <a:lnTo>
                  <a:pt x="384" y="1341"/>
                </a:lnTo>
                <a:lnTo>
                  <a:pt x="419" y="1341"/>
                </a:lnTo>
                <a:lnTo>
                  <a:pt x="419" y="1294"/>
                </a:lnTo>
                <a:lnTo>
                  <a:pt x="419" y="1294"/>
                </a:lnTo>
                <a:lnTo>
                  <a:pt x="419" y="1294"/>
                </a:lnTo>
                <a:lnTo>
                  <a:pt x="464" y="1256"/>
                </a:lnTo>
                <a:lnTo>
                  <a:pt x="464" y="1256"/>
                </a:lnTo>
                <a:lnTo>
                  <a:pt x="475" y="1256"/>
                </a:lnTo>
                <a:lnTo>
                  <a:pt x="475" y="1256"/>
                </a:lnTo>
                <a:lnTo>
                  <a:pt x="475" y="1256"/>
                </a:lnTo>
                <a:lnTo>
                  <a:pt x="475" y="1251"/>
                </a:lnTo>
                <a:lnTo>
                  <a:pt x="476" y="1246"/>
                </a:lnTo>
                <a:lnTo>
                  <a:pt x="480" y="1241"/>
                </a:lnTo>
                <a:lnTo>
                  <a:pt x="485" y="1235"/>
                </a:lnTo>
                <a:lnTo>
                  <a:pt x="493" y="1231"/>
                </a:lnTo>
                <a:lnTo>
                  <a:pt x="504" y="1227"/>
                </a:lnTo>
                <a:lnTo>
                  <a:pt x="518" y="1227"/>
                </a:lnTo>
                <a:lnTo>
                  <a:pt x="518" y="1227"/>
                </a:lnTo>
                <a:lnTo>
                  <a:pt x="550" y="1227"/>
                </a:lnTo>
                <a:lnTo>
                  <a:pt x="550" y="1227"/>
                </a:lnTo>
                <a:lnTo>
                  <a:pt x="550" y="1227"/>
                </a:lnTo>
                <a:lnTo>
                  <a:pt x="585" y="1227"/>
                </a:lnTo>
                <a:lnTo>
                  <a:pt x="585" y="1227"/>
                </a:lnTo>
                <a:lnTo>
                  <a:pt x="585" y="1227"/>
                </a:lnTo>
                <a:lnTo>
                  <a:pt x="631" y="1256"/>
                </a:lnTo>
                <a:lnTo>
                  <a:pt x="631" y="1256"/>
                </a:lnTo>
                <a:lnTo>
                  <a:pt x="631" y="1256"/>
                </a:lnTo>
                <a:lnTo>
                  <a:pt x="636" y="1256"/>
                </a:lnTo>
                <a:lnTo>
                  <a:pt x="636" y="1256"/>
                </a:lnTo>
                <a:lnTo>
                  <a:pt x="636" y="1256"/>
                </a:lnTo>
                <a:lnTo>
                  <a:pt x="684" y="1294"/>
                </a:lnTo>
                <a:lnTo>
                  <a:pt x="684" y="1294"/>
                </a:lnTo>
                <a:lnTo>
                  <a:pt x="684" y="1294"/>
                </a:lnTo>
                <a:lnTo>
                  <a:pt x="721" y="1294"/>
                </a:lnTo>
                <a:lnTo>
                  <a:pt x="721" y="1341"/>
                </a:lnTo>
                <a:lnTo>
                  <a:pt x="721" y="1351"/>
                </a:lnTo>
                <a:lnTo>
                  <a:pt x="721" y="1351"/>
                </a:lnTo>
                <a:lnTo>
                  <a:pt x="746" y="1351"/>
                </a:lnTo>
                <a:lnTo>
                  <a:pt x="746" y="1341"/>
                </a:lnTo>
                <a:lnTo>
                  <a:pt x="746" y="1341"/>
                </a:lnTo>
                <a:lnTo>
                  <a:pt x="746" y="1341"/>
                </a:lnTo>
                <a:lnTo>
                  <a:pt x="746" y="1341"/>
                </a:lnTo>
                <a:lnTo>
                  <a:pt x="746" y="1294"/>
                </a:lnTo>
                <a:lnTo>
                  <a:pt x="787" y="1294"/>
                </a:lnTo>
                <a:lnTo>
                  <a:pt x="787" y="1294"/>
                </a:lnTo>
                <a:lnTo>
                  <a:pt x="787" y="1294"/>
                </a:lnTo>
                <a:lnTo>
                  <a:pt x="746" y="1256"/>
                </a:lnTo>
                <a:lnTo>
                  <a:pt x="721" y="1256"/>
                </a:lnTo>
                <a:lnTo>
                  <a:pt x="721" y="1256"/>
                </a:lnTo>
                <a:lnTo>
                  <a:pt x="721" y="1227"/>
                </a:lnTo>
                <a:lnTo>
                  <a:pt x="684" y="1227"/>
                </a:lnTo>
                <a:lnTo>
                  <a:pt x="684" y="1227"/>
                </a:lnTo>
                <a:lnTo>
                  <a:pt x="636" y="1189"/>
                </a:lnTo>
                <a:lnTo>
                  <a:pt x="636" y="1189"/>
                </a:lnTo>
                <a:lnTo>
                  <a:pt x="636" y="1189"/>
                </a:lnTo>
                <a:lnTo>
                  <a:pt x="684" y="1189"/>
                </a:lnTo>
                <a:lnTo>
                  <a:pt x="684" y="1189"/>
                </a:lnTo>
                <a:lnTo>
                  <a:pt x="721" y="1189"/>
                </a:lnTo>
                <a:lnTo>
                  <a:pt x="721" y="1189"/>
                </a:lnTo>
                <a:lnTo>
                  <a:pt x="746" y="1189"/>
                </a:lnTo>
                <a:lnTo>
                  <a:pt x="746" y="1189"/>
                </a:lnTo>
                <a:lnTo>
                  <a:pt x="746" y="1196"/>
                </a:lnTo>
                <a:lnTo>
                  <a:pt x="748" y="1202"/>
                </a:lnTo>
                <a:lnTo>
                  <a:pt x="751" y="1207"/>
                </a:lnTo>
                <a:lnTo>
                  <a:pt x="753" y="1212"/>
                </a:lnTo>
                <a:lnTo>
                  <a:pt x="759" y="1217"/>
                </a:lnTo>
                <a:lnTo>
                  <a:pt x="767" y="1221"/>
                </a:lnTo>
                <a:lnTo>
                  <a:pt x="774" y="1224"/>
                </a:lnTo>
                <a:lnTo>
                  <a:pt x="781" y="1226"/>
                </a:lnTo>
                <a:lnTo>
                  <a:pt x="787" y="1227"/>
                </a:lnTo>
                <a:lnTo>
                  <a:pt x="787" y="1256"/>
                </a:lnTo>
                <a:lnTo>
                  <a:pt x="787" y="1256"/>
                </a:lnTo>
                <a:lnTo>
                  <a:pt x="787" y="1256"/>
                </a:lnTo>
                <a:lnTo>
                  <a:pt x="816" y="1294"/>
                </a:lnTo>
                <a:lnTo>
                  <a:pt x="816" y="1294"/>
                </a:lnTo>
                <a:lnTo>
                  <a:pt x="816" y="1294"/>
                </a:lnTo>
                <a:lnTo>
                  <a:pt x="816" y="1341"/>
                </a:lnTo>
                <a:lnTo>
                  <a:pt x="816" y="1341"/>
                </a:lnTo>
                <a:lnTo>
                  <a:pt x="816" y="1341"/>
                </a:lnTo>
                <a:lnTo>
                  <a:pt x="816" y="1351"/>
                </a:lnTo>
                <a:lnTo>
                  <a:pt x="816" y="1351"/>
                </a:lnTo>
                <a:lnTo>
                  <a:pt x="831" y="1351"/>
                </a:lnTo>
                <a:lnTo>
                  <a:pt x="831" y="1351"/>
                </a:lnTo>
                <a:lnTo>
                  <a:pt x="831" y="1423"/>
                </a:lnTo>
                <a:lnTo>
                  <a:pt x="831" y="1423"/>
                </a:lnTo>
                <a:lnTo>
                  <a:pt x="831" y="1423"/>
                </a:lnTo>
                <a:lnTo>
                  <a:pt x="831" y="1423"/>
                </a:lnTo>
                <a:lnTo>
                  <a:pt x="879" y="1423"/>
                </a:lnTo>
                <a:lnTo>
                  <a:pt x="879" y="1423"/>
                </a:lnTo>
                <a:lnTo>
                  <a:pt x="879" y="1351"/>
                </a:lnTo>
                <a:lnTo>
                  <a:pt x="913" y="1341"/>
                </a:lnTo>
                <a:lnTo>
                  <a:pt x="913" y="1341"/>
                </a:lnTo>
                <a:lnTo>
                  <a:pt x="913" y="1341"/>
                </a:lnTo>
                <a:lnTo>
                  <a:pt x="879" y="1341"/>
                </a:lnTo>
                <a:lnTo>
                  <a:pt x="879" y="1294"/>
                </a:lnTo>
                <a:lnTo>
                  <a:pt x="831" y="1294"/>
                </a:lnTo>
                <a:lnTo>
                  <a:pt x="831" y="1294"/>
                </a:lnTo>
                <a:lnTo>
                  <a:pt x="831" y="1256"/>
                </a:lnTo>
                <a:lnTo>
                  <a:pt x="831" y="1256"/>
                </a:lnTo>
                <a:lnTo>
                  <a:pt x="831" y="1256"/>
                </a:lnTo>
                <a:lnTo>
                  <a:pt x="913" y="1256"/>
                </a:lnTo>
                <a:lnTo>
                  <a:pt x="913" y="1256"/>
                </a:lnTo>
                <a:lnTo>
                  <a:pt x="932" y="1256"/>
                </a:lnTo>
                <a:lnTo>
                  <a:pt x="932" y="1256"/>
                </a:lnTo>
                <a:lnTo>
                  <a:pt x="952" y="1256"/>
                </a:lnTo>
                <a:lnTo>
                  <a:pt x="932" y="1256"/>
                </a:lnTo>
                <a:lnTo>
                  <a:pt x="932" y="1227"/>
                </a:lnTo>
                <a:lnTo>
                  <a:pt x="932" y="1227"/>
                </a:lnTo>
                <a:lnTo>
                  <a:pt x="913" y="1189"/>
                </a:lnTo>
                <a:lnTo>
                  <a:pt x="913" y="1189"/>
                </a:lnTo>
                <a:lnTo>
                  <a:pt x="913" y="1189"/>
                </a:lnTo>
                <a:lnTo>
                  <a:pt x="913" y="1184"/>
                </a:lnTo>
                <a:lnTo>
                  <a:pt x="916" y="1173"/>
                </a:lnTo>
                <a:lnTo>
                  <a:pt x="918" y="1166"/>
                </a:lnTo>
                <a:lnTo>
                  <a:pt x="922" y="1160"/>
                </a:lnTo>
                <a:lnTo>
                  <a:pt x="926" y="1156"/>
                </a:lnTo>
                <a:lnTo>
                  <a:pt x="932" y="1155"/>
                </a:lnTo>
                <a:lnTo>
                  <a:pt x="932" y="1155"/>
                </a:lnTo>
                <a:lnTo>
                  <a:pt x="932" y="1129"/>
                </a:lnTo>
                <a:lnTo>
                  <a:pt x="989" y="1129"/>
                </a:lnTo>
                <a:lnTo>
                  <a:pt x="989" y="1129"/>
                </a:lnTo>
                <a:lnTo>
                  <a:pt x="989" y="1129"/>
                </a:lnTo>
                <a:lnTo>
                  <a:pt x="989" y="1129"/>
                </a:lnTo>
                <a:lnTo>
                  <a:pt x="1028" y="1155"/>
                </a:lnTo>
                <a:lnTo>
                  <a:pt x="1028" y="1155"/>
                </a:lnTo>
                <a:lnTo>
                  <a:pt x="1028" y="1155"/>
                </a:lnTo>
                <a:lnTo>
                  <a:pt x="1028" y="1155"/>
                </a:lnTo>
                <a:lnTo>
                  <a:pt x="1028" y="1129"/>
                </a:lnTo>
                <a:lnTo>
                  <a:pt x="1028" y="1129"/>
                </a:lnTo>
                <a:lnTo>
                  <a:pt x="1028" y="1097"/>
                </a:lnTo>
                <a:lnTo>
                  <a:pt x="1028" y="1097"/>
                </a:lnTo>
                <a:lnTo>
                  <a:pt x="1054" y="1097"/>
                </a:lnTo>
                <a:lnTo>
                  <a:pt x="1054" y="1097"/>
                </a:lnTo>
                <a:lnTo>
                  <a:pt x="1054" y="1097"/>
                </a:lnTo>
                <a:lnTo>
                  <a:pt x="1075" y="1097"/>
                </a:lnTo>
                <a:lnTo>
                  <a:pt x="1075" y="1097"/>
                </a:lnTo>
                <a:lnTo>
                  <a:pt x="1075" y="1097"/>
                </a:lnTo>
                <a:lnTo>
                  <a:pt x="1075" y="1129"/>
                </a:lnTo>
                <a:lnTo>
                  <a:pt x="1075" y="1129"/>
                </a:lnTo>
                <a:lnTo>
                  <a:pt x="1075" y="1155"/>
                </a:lnTo>
                <a:lnTo>
                  <a:pt x="1075" y="1155"/>
                </a:lnTo>
                <a:lnTo>
                  <a:pt x="1113" y="1155"/>
                </a:lnTo>
                <a:lnTo>
                  <a:pt x="1154" y="1155"/>
                </a:lnTo>
                <a:lnTo>
                  <a:pt x="1154" y="1155"/>
                </a:lnTo>
                <a:lnTo>
                  <a:pt x="1139" y="1155"/>
                </a:lnTo>
                <a:lnTo>
                  <a:pt x="1154" y="1155"/>
                </a:lnTo>
                <a:lnTo>
                  <a:pt x="1154" y="1189"/>
                </a:lnTo>
                <a:lnTo>
                  <a:pt x="1154" y="1189"/>
                </a:lnTo>
                <a:lnTo>
                  <a:pt x="1154" y="1189"/>
                </a:lnTo>
                <a:lnTo>
                  <a:pt x="1154" y="1196"/>
                </a:lnTo>
                <a:lnTo>
                  <a:pt x="1156" y="1201"/>
                </a:lnTo>
                <a:lnTo>
                  <a:pt x="1159" y="1203"/>
                </a:lnTo>
                <a:lnTo>
                  <a:pt x="1161" y="1206"/>
                </a:lnTo>
                <a:lnTo>
                  <a:pt x="1167" y="1207"/>
                </a:lnTo>
                <a:lnTo>
                  <a:pt x="1172" y="1207"/>
                </a:lnTo>
                <a:lnTo>
                  <a:pt x="1175" y="1209"/>
                </a:lnTo>
                <a:lnTo>
                  <a:pt x="1175" y="1209"/>
                </a:lnTo>
                <a:lnTo>
                  <a:pt x="1174" y="1210"/>
                </a:lnTo>
                <a:lnTo>
                  <a:pt x="1154" y="1227"/>
                </a:lnTo>
                <a:lnTo>
                  <a:pt x="1154" y="1227"/>
                </a:lnTo>
                <a:lnTo>
                  <a:pt x="1113" y="1227"/>
                </a:lnTo>
                <a:lnTo>
                  <a:pt x="1113" y="1227"/>
                </a:lnTo>
                <a:lnTo>
                  <a:pt x="1113" y="1227"/>
                </a:lnTo>
                <a:lnTo>
                  <a:pt x="1113" y="1227"/>
                </a:lnTo>
                <a:lnTo>
                  <a:pt x="1075" y="1227"/>
                </a:lnTo>
                <a:lnTo>
                  <a:pt x="1075" y="1227"/>
                </a:lnTo>
                <a:lnTo>
                  <a:pt x="1054" y="1227"/>
                </a:lnTo>
                <a:lnTo>
                  <a:pt x="1054" y="1227"/>
                </a:lnTo>
                <a:lnTo>
                  <a:pt x="1028" y="1227"/>
                </a:lnTo>
                <a:lnTo>
                  <a:pt x="1028" y="1227"/>
                </a:lnTo>
                <a:lnTo>
                  <a:pt x="989" y="1256"/>
                </a:lnTo>
                <a:lnTo>
                  <a:pt x="989" y="1256"/>
                </a:lnTo>
                <a:lnTo>
                  <a:pt x="932" y="1256"/>
                </a:lnTo>
                <a:lnTo>
                  <a:pt x="932" y="1256"/>
                </a:lnTo>
                <a:lnTo>
                  <a:pt x="932" y="1256"/>
                </a:lnTo>
                <a:lnTo>
                  <a:pt x="932" y="1294"/>
                </a:lnTo>
                <a:lnTo>
                  <a:pt x="932" y="1294"/>
                </a:lnTo>
                <a:lnTo>
                  <a:pt x="913" y="1294"/>
                </a:lnTo>
                <a:lnTo>
                  <a:pt x="913" y="1294"/>
                </a:lnTo>
                <a:lnTo>
                  <a:pt x="913" y="1294"/>
                </a:lnTo>
                <a:lnTo>
                  <a:pt x="913" y="1341"/>
                </a:lnTo>
                <a:lnTo>
                  <a:pt x="913" y="1341"/>
                </a:lnTo>
                <a:lnTo>
                  <a:pt x="913" y="1341"/>
                </a:lnTo>
                <a:lnTo>
                  <a:pt x="932" y="1341"/>
                </a:lnTo>
                <a:lnTo>
                  <a:pt x="932" y="1351"/>
                </a:lnTo>
                <a:lnTo>
                  <a:pt x="932" y="1351"/>
                </a:lnTo>
                <a:lnTo>
                  <a:pt x="932" y="1351"/>
                </a:lnTo>
                <a:lnTo>
                  <a:pt x="932" y="1423"/>
                </a:lnTo>
                <a:lnTo>
                  <a:pt x="989" y="1423"/>
                </a:lnTo>
                <a:lnTo>
                  <a:pt x="989" y="1423"/>
                </a:lnTo>
                <a:lnTo>
                  <a:pt x="1028" y="1351"/>
                </a:lnTo>
                <a:lnTo>
                  <a:pt x="1028" y="1351"/>
                </a:lnTo>
                <a:lnTo>
                  <a:pt x="1028" y="1351"/>
                </a:lnTo>
                <a:lnTo>
                  <a:pt x="1028" y="1351"/>
                </a:lnTo>
                <a:lnTo>
                  <a:pt x="1054" y="1341"/>
                </a:lnTo>
                <a:lnTo>
                  <a:pt x="1054" y="1341"/>
                </a:lnTo>
                <a:lnTo>
                  <a:pt x="1075" y="1341"/>
                </a:lnTo>
                <a:lnTo>
                  <a:pt x="1075" y="1341"/>
                </a:lnTo>
                <a:lnTo>
                  <a:pt x="1075" y="1341"/>
                </a:lnTo>
                <a:lnTo>
                  <a:pt x="1113" y="1341"/>
                </a:lnTo>
                <a:lnTo>
                  <a:pt x="1113" y="1351"/>
                </a:lnTo>
                <a:lnTo>
                  <a:pt x="1113" y="1351"/>
                </a:lnTo>
                <a:lnTo>
                  <a:pt x="1113" y="1351"/>
                </a:lnTo>
                <a:lnTo>
                  <a:pt x="1113" y="1423"/>
                </a:lnTo>
                <a:lnTo>
                  <a:pt x="1113" y="1423"/>
                </a:lnTo>
                <a:lnTo>
                  <a:pt x="1113" y="1437"/>
                </a:lnTo>
                <a:lnTo>
                  <a:pt x="1113" y="1437"/>
                </a:lnTo>
                <a:lnTo>
                  <a:pt x="1113" y="1437"/>
                </a:lnTo>
                <a:lnTo>
                  <a:pt x="1113" y="1479"/>
                </a:lnTo>
                <a:lnTo>
                  <a:pt x="1113" y="1479"/>
                </a:lnTo>
                <a:lnTo>
                  <a:pt x="1075" y="1479"/>
                </a:lnTo>
                <a:lnTo>
                  <a:pt x="1075" y="1479"/>
                </a:lnTo>
                <a:lnTo>
                  <a:pt x="1075" y="1479"/>
                </a:lnTo>
                <a:lnTo>
                  <a:pt x="1075" y="1479"/>
                </a:lnTo>
                <a:lnTo>
                  <a:pt x="1075" y="1479"/>
                </a:lnTo>
                <a:lnTo>
                  <a:pt x="1054" y="1479"/>
                </a:lnTo>
                <a:lnTo>
                  <a:pt x="1054" y="1479"/>
                </a:lnTo>
                <a:lnTo>
                  <a:pt x="1028" y="1479"/>
                </a:lnTo>
                <a:lnTo>
                  <a:pt x="1028" y="1479"/>
                </a:lnTo>
                <a:lnTo>
                  <a:pt x="1028" y="1479"/>
                </a:lnTo>
                <a:lnTo>
                  <a:pt x="1028" y="1479"/>
                </a:lnTo>
                <a:lnTo>
                  <a:pt x="989" y="1508"/>
                </a:lnTo>
                <a:lnTo>
                  <a:pt x="989" y="1508"/>
                </a:lnTo>
                <a:lnTo>
                  <a:pt x="932" y="1508"/>
                </a:lnTo>
                <a:lnTo>
                  <a:pt x="932" y="1508"/>
                </a:lnTo>
                <a:lnTo>
                  <a:pt x="932" y="1508"/>
                </a:lnTo>
                <a:lnTo>
                  <a:pt x="913" y="1508"/>
                </a:lnTo>
                <a:lnTo>
                  <a:pt x="913" y="1508"/>
                </a:lnTo>
                <a:lnTo>
                  <a:pt x="920" y="1508"/>
                </a:lnTo>
                <a:lnTo>
                  <a:pt x="913" y="1508"/>
                </a:lnTo>
                <a:lnTo>
                  <a:pt x="913" y="1508"/>
                </a:lnTo>
                <a:lnTo>
                  <a:pt x="913" y="1508"/>
                </a:lnTo>
                <a:lnTo>
                  <a:pt x="879" y="1508"/>
                </a:lnTo>
                <a:lnTo>
                  <a:pt x="879" y="1508"/>
                </a:lnTo>
                <a:lnTo>
                  <a:pt x="879" y="1508"/>
                </a:lnTo>
                <a:lnTo>
                  <a:pt x="879" y="1508"/>
                </a:lnTo>
                <a:lnTo>
                  <a:pt x="863" y="1507"/>
                </a:lnTo>
                <a:lnTo>
                  <a:pt x="851" y="1503"/>
                </a:lnTo>
                <a:lnTo>
                  <a:pt x="844" y="1499"/>
                </a:lnTo>
                <a:lnTo>
                  <a:pt x="838" y="1493"/>
                </a:lnTo>
                <a:lnTo>
                  <a:pt x="834" y="1487"/>
                </a:lnTo>
                <a:lnTo>
                  <a:pt x="833" y="1483"/>
                </a:lnTo>
                <a:lnTo>
                  <a:pt x="831" y="1479"/>
                </a:lnTo>
                <a:lnTo>
                  <a:pt x="831" y="1479"/>
                </a:lnTo>
                <a:lnTo>
                  <a:pt x="831" y="1479"/>
                </a:lnTo>
                <a:lnTo>
                  <a:pt x="816" y="1479"/>
                </a:lnTo>
                <a:lnTo>
                  <a:pt x="816" y="1479"/>
                </a:lnTo>
                <a:lnTo>
                  <a:pt x="816" y="1508"/>
                </a:lnTo>
                <a:lnTo>
                  <a:pt x="816" y="1508"/>
                </a:lnTo>
                <a:lnTo>
                  <a:pt x="787" y="1508"/>
                </a:lnTo>
                <a:lnTo>
                  <a:pt x="787" y="1508"/>
                </a:lnTo>
                <a:lnTo>
                  <a:pt x="798" y="1508"/>
                </a:lnTo>
                <a:lnTo>
                  <a:pt x="787" y="1508"/>
                </a:lnTo>
                <a:lnTo>
                  <a:pt x="787" y="1508"/>
                </a:lnTo>
                <a:lnTo>
                  <a:pt x="788" y="1522"/>
                </a:lnTo>
                <a:lnTo>
                  <a:pt x="791" y="1535"/>
                </a:lnTo>
                <a:lnTo>
                  <a:pt x="795" y="1542"/>
                </a:lnTo>
                <a:lnTo>
                  <a:pt x="798" y="1547"/>
                </a:lnTo>
                <a:lnTo>
                  <a:pt x="799" y="1550"/>
                </a:lnTo>
                <a:lnTo>
                  <a:pt x="799" y="1553"/>
                </a:lnTo>
                <a:lnTo>
                  <a:pt x="795" y="1553"/>
                </a:lnTo>
                <a:lnTo>
                  <a:pt x="787" y="1553"/>
                </a:lnTo>
                <a:lnTo>
                  <a:pt x="746" y="1553"/>
                </a:lnTo>
                <a:lnTo>
                  <a:pt x="746" y="1553"/>
                </a:lnTo>
                <a:lnTo>
                  <a:pt x="746" y="1508"/>
                </a:lnTo>
                <a:lnTo>
                  <a:pt x="721" y="1508"/>
                </a:lnTo>
                <a:lnTo>
                  <a:pt x="721" y="1508"/>
                </a:lnTo>
                <a:lnTo>
                  <a:pt x="684" y="1508"/>
                </a:lnTo>
                <a:lnTo>
                  <a:pt x="684" y="1508"/>
                </a:lnTo>
                <a:lnTo>
                  <a:pt x="636" y="1508"/>
                </a:lnTo>
                <a:lnTo>
                  <a:pt x="636" y="1508"/>
                </a:lnTo>
                <a:lnTo>
                  <a:pt x="631" y="1479"/>
                </a:lnTo>
                <a:lnTo>
                  <a:pt x="631" y="1479"/>
                </a:lnTo>
                <a:lnTo>
                  <a:pt x="631" y="1479"/>
                </a:lnTo>
                <a:lnTo>
                  <a:pt x="631" y="1479"/>
                </a:lnTo>
                <a:lnTo>
                  <a:pt x="631" y="1437"/>
                </a:lnTo>
                <a:lnTo>
                  <a:pt x="631" y="1423"/>
                </a:lnTo>
                <a:lnTo>
                  <a:pt x="631" y="1423"/>
                </a:lnTo>
                <a:lnTo>
                  <a:pt x="631" y="1423"/>
                </a:lnTo>
                <a:lnTo>
                  <a:pt x="631" y="1423"/>
                </a:lnTo>
                <a:lnTo>
                  <a:pt x="585" y="1423"/>
                </a:lnTo>
                <a:lnTo>
                  <a:pt x="585" y="1423"/>
                </a:lnTo>
                <a:lnTo>
                  <a:pt x="550" y="1423"/>
                </a:lnTo>
                <a:lnTo>
                  <a:pt x="550" y="1423"/>
                </a:lnTo>
                <a:lnTo>
                  <a:pt x="550" y="1423"/>
                </a:lnTo>
                <a:lnTo>
                  <a:pt x="518" y="1423"/>
                </a:lnTo>
                <a:lnTo>
                  <a:pt x="518" y="1423"/>
                </a:lnTo>
                <a:lnTo>
                  <a:pt x="518" y="1423"/>
                </a:lnTo>
                <a:lnTo>
                  <a:pt x="475" y="1351"/>
                </a:lnTo>
                <a:lnTo>
                  <a:pt x="475" y="1351"/>
                </a:lnTo>
                <a:lnTo>
                  <a:pt x="464" y="1351"/>
                </a:lnTo>
                <a:lnTo>
                  <a:pt x="464" y="1351"/>
                </a:lnTo>
                <a:lnTo>
                  <a:pt x="464" y="1351"/>
                </a:lnTo>
                <a:lnTo>
                  <a:pt x="464" y="1363"/>
                </a:lnTo>
                <a:lnTo>
                  <a:pt x="462" y="1375"/>
                </a:lnTo>
                <a:lnTo>
                  <a:pt x="460" y="1384"/>
                </a:lnTo>
                <a:lnTo>
                  <a:pt x="457" y="1393"/>
                </a:lnTo>
                <a:lnTo>
                  <a:pt x="453" y="1400"/>
                </a:lnTo>
                <a:lnTo>
                  <a:pt x="450" y="1405"/>
                </a:lnTo>
                <a:lnTo>
                  <a:pt x="441" y="1415"/>
                </a:lnTo>
                <a:lnTo>
                  <a:pt x="433" y="1419"/>
                </a:lnTo>
                <a:lnTo>
                  <a:pt x="426" y="1422"/>
                </a:lnTo>
                <a:lnTo>
                  <a:pt x="419" y="1423"/>
                </a:lnTo>
                <a:lnTo>
                  <a:pt x="419" y="1423"/>
                </a:lnTo>
                <a:lnTo>
                  <a:pt x="419" y="1423"/>
                </a:lnTo>
                <a:lnTo>
                  <a:pt x="384" y="1423"/>
                </a:lnTo>
                <a:lnTo>
                  <a:pt x="384" y="1423"/>
                </a:lnTo>
                <a:lnTo>
                  <a:pt x="352" y="1423"/>
                </a:lnTo>
                <a:lnTo>
                  <a:pt x="352" y="1423"/>
                </a:lnTo>
                <a:lnTo>
                  <a:pt x="308" y="1423"/>
                </a:lnTo>
                <a:lnTo>
                  <a:pt x="308" y="1351"/>
                </a:lnTo>
                <a:lnTo>
                  <a:pt x="308" y="1351"/>
                </a:lnTo>
                <a:lnTo>
                  <a:pt x="308" y="1351"/>
                </a:lnTo>
                <a:lnTo>
                  <a:pt x="295" y="1423"/>
                </a:lnTo>
                <a:lnTo>
                  <a:pt x="295" y="1423"/>
                </a:lnTo>
                <a:lnTo>
                  <a:pt x="295" y="1423"/>
                </a:lnTo>
                <a:lnTo>
                  <a:pt x="255" y="1423"/>
                </a:lnTo>
                <a:lnTo>
                  <a:pt x="255" y="1423"/>
                </a:lnTo>
                <a:lnTo>
                  <a:pt x="255" y="1425"/>
                </a:lnTo>
                <a:lnTo>
                  <a:pt x="253" y="1428"/>
                </a:lnTo>
                <a:lnTo>
                  <a:pt x="249" y="1430"/>
                </a:lnTo>
                <a:lnTo>
                  <a:pt x="244" y="1432"/>
                </a:lnTo>
                <a:lnTo>
                  <a:pt x="237" y="1434"/>
                </a:lnTo>
                <a:lnTo>
                  <a:pt x="224" y="1436"/>
                </a:lnTo>
                <a:lnTo>
                  <a:pt x="210" y="1437"/>
                </a:lnTo>
                <a:lnTo>
                  <a:pt x="210" y="1437"/>
                </a:lnTo>
                <a:lnTo>
                  <a:pt x="210" y="1432"/>
                </a:lnTo>
                <a:lnTo>
                  <a:pt x="210" y="1437"/>
                </a:lnTo>
                <a:lnTo>
                  <a:pt x="210" y="1437"/>
                </a:lnTo>
                <a:lnTo>
                  <a:pt x="210" y="1432"/>
                </a:lnTo>
                <a:lnTo>
                  <a:pt x="210" y="1437"/>
                </a:lnTo>
                <a:lnTo>
                  <a:pt x="210" y="1437"/>
                </a:lnTo>
                <a:lnTo>
                  <a:pt x="210" y="1479"/>
                </a:lnTo>
                <a:lnTo>
                  <a:pt x="210" y="1479"/>
                </a:lnTo>
                <a:lnTo>
                  <a:pt x="202" y="1487"/>
                </a:lnTo>
                <a:lnTo>
                  <a:pt x="196" y="1492"/>
                </a:lnTo>
                <a:lnTo>
                  <a:pt x="192" y="1493"/>
                </a:lnTo>
                <a:lnTo>
                  <a:pt x="191" y="1493"/>
                </a:lnTo>
                <a:lnTo>
                  <a:pt x="188" y="1493"/>
                </a:lnTo>
                <a:lnTo>
                  <a:pt x="188" y="1494"/>
                </a:lnTo>
                <a:lnTo>
                  <a:pt x="188" y="1508"/>
                </a:lnTo>
                <a:lnTo>
                  <a:pt x="188" y="1508"/>
                </a:lnTo>
                <a:lnTo>
                  <a:pt x="188" y="1497"/>
                </a:lnTo>
                <a:lnTo>
                  <a:pt x="188" y="1508"/>
                </a:lnTo>
                <a:lnTo>
                  <a:pt x="188" y="1508"/>
                </a:lnTo>
                <a:lnTo>
                  <a:pt x="156" y="1508"/>
                </a:lnTo>
                <a:lnTo>
                  <a:pt x="156" y="1508"/>
                </a:lnTo>
                <a:lnTo>
                  <a:pt x="117" y="1508"/>
                </a:lnTo>
                <a:lnTo>
                  <a:pt x="117" y="1508"/>
                </a:lnTo>
                <a:lnTo>
                  <a:pt x="117" y="1553"/>
                </a:lnTo>
                <a:lnTo>
                  <a:pt x="117" y="1553"/>
                </a:lnTo>
                <a:lnTo>
                  <a:pt x="81" y="1553"/>
                </a:lnTo>
                <a:lnTo>
                  <a:pt x="81" y="1574"/>
                </a:lnTo>
                <a:lnTo>
                  <a:pt x="81" y="1574"/>
                </a:lnTo>
                <a:lnTo>
                  <a:pt x="81" y="1574"/>
                </a:lnTo>
                <a:lnTo>
                  <a:pt x="81" y="1574"/>
                </a:lnTo>
                <a:lnTo>
                  <a:pt x="81" y="1589"/>
                </a:lnTo>
                <a:lnTo>
                  <a:pt x="40" y="1589"/>
                </a:lnTo>
                <a:lnTo>
                  <a:pt x="40" y="1589"/>
                </a:lnTo>
                <a:lnTo>
                  <a:pt x="40" y="1618"/>
                </a:lnTo>
                <a:lnTo>
                  <a:pt x="40" y="1618"/>
                </a:lnTo>
                <a:lnTo>
                  <a:pt x="40" y="1618"/>
                </a:lnTo>
                <a:lnTo>
                  <a:pt x="40" y="1659"/>
                </a:lnTo>
                <a:lnTo>
                  <a:pt x="40" y="1659"/>
                </a:lnTo>
                <a:lnTo>
                  <a:pt x="40" y="1659"/>
                </a:lnTo>
                <a:lnTo>
                  <a:pt x="38" y="1660"/>
                </a:lnTo>
                <a:lnTo>
                  <a:pt x="33" y="1662"/>
                </a:lnTo>
                <a:lnTo>
                  <a:pt x="31" y="1664"/>
                </a:lnTo>
                <a:lnTo>
                  <a:pt x="26" y="1670"/>
                </a:lnTo>
                <a:lnTo>
                  <a:pt x="22" y="1678"/>
                </a:lnTo>
                <a:lnTo>
                  <a:pt x="21" y="1689"/>
                </a:lnTo>
                <a:lnTo>
                  <a:pt x="19" y="1705"/>
                </a:lnTo>
                <a:lnTo>
                  <a:pt x="19" y="1705"/>
                </a:lnTo>
                <a:lnTo>
                  <a:pt x="19" y="1735"/>
                </a:lnTo>
                <a:lnTo>
                  <a:pt x="19" y="1735"/>
                </a:lnTo>
                <a:lnTo>
                  <a:pt x="28" y="1735"/>
                </a:lnTo>
                <a:lnTo>
                  <a:pt x="19" y="1735"/>
                </a:lnTo>
                <a:lnTo>
                  <a:pt x="19" y="1735"/>
                </a:lnTo>
                <a:lnTo>
                  <a:pt x="19" y="1756"/>
                </a:lnTo>
                <a:lnTo>
                  <a:pt x="19" y="1756"/>
                </a:lnTo>
                <a:lnTo>
                  <a:pt x="19" y="1756"/>
                </a:lnTo>
                <a:lnTo>
                  <a:pt x="19" y="1785"/>
                </a:lnTo>
                <a:lnTo>
                  <a:pt x="19" y="1785"/>
                </a:lnTo>
                <a:lnTo>
                  <a:pt x="0" y="1785"/>
                </a:lnTo>
                <a:lnTo>
                  <a:pt x="19" y="1785"/>
                </a:lnTo>
                <a:lnTo>
                  <a:pt x="19" y="1831"/>
                </a:lnTo>
                <a:lnTo>
                  <a:pt x="40" y="1831"/>
                </a:lnTo>
                <a:lnTo>
                  <a:pt x="40" y="1831"/>
                </a:lnTo>
                <a:lnTo>
                  <a:pt x="40" y="1831"/>
                </a:lnTo>
                <a:lnTo>
                  <a:pt x="40" y="1861"/>
                </a:lnTo>
                <a:lnTo>
                  <a:pt x="40" y="1861"/>
                </a:lnTo>
                <a:lnTo>
                  <a:pt x="40" y="1861"/>
                </a:lnTo>
                <a:lnTo>
                  <a:pt x="40" y="1902"/>
                </a:lnTo>
                <a:lnTo>
                  <a:pt x="40" y="1902"/>
                </a:lnTo>
                <a:lnTo>
                  <a:pt x="40" y="1902"/>
                </a:lnTo>
                <a:lnTo>
                  <a:pt x="40" y="1911"/>
                </a:lnTo>
                <a:lnTo>
                  <a:pt x="42" y="1918"/>
                </a:lnTo>
                <a:lnTo>
                  <a:pt x="45" y="1923"/>
                </a:lnTo>
                <a:lnTo>
                  <a:pt x="46" y="1929"/>
                </a:lnTo>
                <a:lnTo>
                  <a:pt x="53" y="1937"/>
                </a:lnTo>
                <a:lnTo>
                  <a:pt x="60" y="1943"/>
                </a:lnTo>
                <a:lnTo>
                  <a:pt x="68" y="1947"/>
                </a:lnTo>
                <a:lnTo>
                  <a:pt x="74" y="1948"/>
                </a:lnTo>
                <a:lnTo>
                  <a:pt x="81" y="1950"/>
                </a:lnTo>
                <a:lnTo>
                  <a:pt x="81" y="1950"/>
                </a:lnTo>
                <a:lnTo>
                  <a:pt x="81" y="1950"/>
                </a:lnTo>
                <a:lnTo>
                  <a:pt x="81" y="1973"/>
                </a:lnTo>
                <a:lnTo>
                  <a:pt x="81" y="1973"/>
                </a:lnTo>
                <a:lnTo>
                  <a:pt x="117" y="1973"/>
                </a:lnTo>
                <a:lnTo>
                  <a:pt x="156" y="1979"/>
                </a:lnTo>
                <a:lnTo>
                  <a:pt x="156" y="1979"/>
                </a:lnTo>
                <a:lnTo>
                  <a:pt x="141" y="1979"/>
                </a:lnTo>
                <a:lnTo>
                  <a:pt x="156" y="1979"/>
                </a:lnTo>
                <a:lnTo>
                  <a:pt x="156" y="1979"/>
                </a:lnTo>
                <a:lnTo>
                  <a:pt x="188" y="1979"/>
                </a:lnTo>
                <a:lnTo>
                  <a:pt x="188" y="1979"/>
                </a:lnTo>
                <a:lnTo>
                  <a:pt x="175" y="1979"/>
                </a:lnTo>
                <a:lnTo>
                  <a:pt x="188" y="1979"/>
                </a:lnTo>
                <a:lnTo>
                  <a:pt x="188" y="1979"/>
                </a:lnTo>
                <a:lnTo>
                  <a:pt x="210" y="1979"/>
                </a:lnTo>
                <a:lnTo>
                  <a:pt x="210" y="1979"/>
                </a:lnTo>
                <a:lnTo>
                  <a:pt x="255" y="2033"/>
                </a:lnTo>
                <a:lnTo>
                  <a:pt x="295" y="2033"/>
                </a:lnTo>
                <a:lnTo>
                  <a:pt x="295" y="2033"/>
                </a:lnTo>
                <a:lnTo>
                  <a:pt x="308" y="1979"/>
                </a:lnTo>
                <a:lnTo>
                  <a:pt x="308" y="1979"/>
                </a:lnTo>
                <a:lnTo>
                  <a:pt x="352" y="1979"/>
                </a:lnTo>
                <a:lnTo>
                  <a:pt x="384" y="1979"/>
                </a:lnTo>
                <a:lnTo>
                  <a:pt x="384" y="1979"/>
                </a:lnTo>
                <a:lnTo>
                  <a:pt x="384" y="1979"/>
                </a:lnTo>
                <a:lnTo>
                  <a:pt x="419" y="1979"/>
                </a:lnTo>
                <a:lnTo>
                  <a:pt x="419" y="1979"/>
                </a:lnTo>
                <a:lnTo>
                  <a:pt x="419" y="1979"/>
                </a:lnTo>
                <a:lnTo>
                  <a:pt x="464" y="1979"/>
                </a:lnTo>
                <a:lnTo>
                  <a:pt x="464" y="2033"/>
                </a:lnTo>
                <a:lnTo>
                  <a:pt x="464" y="2033"/>
                </a:lnTo>
                <a:lnTo>
                  <a:pt x="464" y="2033"/>
                </a:lnTo>
                <a:lnTo>
                  <a:pt x="464" y="2038"/>
                </a:lnTo>
                <a:lnTo>
                  <a:pt x="465" y="2046"/>
                </a:lnTo>
                <a:lnTo>
                  <a:pt x="466" y="2050"/>
                </a:lnTo>
                <a:lnTo>
                  <a:pt x="468" y="2054"/>
                </a:lnTo>
                <a:lnTo>
                  <a:pt x="471" y="2057"/>
                </a:lnTo>
                <a:lnTo>
                  <a:pt x="475" y="2057"/>
                </a:lnTo>
                <a:lnTo>
                  <a:pt x="518" y="2057"/>
                </a:lnTo>
                <a:lnTo>
                  <a:pt x="518" y="2057"/>
                </a:lnTo>
                <a:lnTo>
                  <a:pt x="550" y="2057"/>
                </a:lnTo>
                <a:lnTo>
                  <a:pt x="550" y="2057"/>
                </a:lnTo>
                <a:lnTo>
                  <a:pt x="550" y="2057"/>
                </a:lnTo>
                <a:lnTo>
                  <a:pt x="550" y="2057"/>
                </a:lnTo>
                <a:lnTo>
                  <a:pt x="585" y="2057"/>
                </a:lnTo>
                <a:lnTo>
                  <a:pt x="585" y="2057"/>
                </a:lnTo>
                <a:lnTo>
                  <a:pt x="585" y="2074"/>
                </a:lnTo>
                <a:lnTo>
                  <a:pt x="585" y="2074"/>
                </a:lnTo>
                <a:lnTo>
                  <a:pt x="631" y="2128"/>
                </a:lnTo>
                <a:lnTo>
                  <a:pt x="631" y="2128"/>
                </a:lnTo>
                <a:lnTo>
                  <a:pt x="585" y="2159"/>
                </a:lnTo>
                <a:lnTo>
                  <a:pt x="585" y="2159"/>
                </a:lnTo>
                <a:lnTo>
                  <a:pt x="550" y="2194"/>
                </a:lnTo>
                <a:lnTo>
                  <a:pt x="550" y="2194"/>
                </a:lnTo>
                <a:lnTo>
                  <a:pt x="550" y="2194"/>
                </a:lnTo>
                <a:lnTo>
                  <a:pt x="585" y="2224"/>
                </a:lnTo>
                <a:lnTo>
                  <a:pt x="631" y="2224"/>
                </a:lnTo>
                <a:lnTo>
                  <a:pt x="631" y="2224"/>
                </a:lnTo>
                <a:lnTo>
                  <a:pt x="636" y="2266"/>
                </a:lnTo>
                <a:lnTo>
                  <a:pt x="636" y="2266"/>
                </a:lnTo>
                <a:lnTo>
                  <a:pt x="636" y="2266"/>
                </a:lnTo>
                <a:lnTo>
                  <a:pt x="636" y="2266"/>
                </a:lnTo>
                <a:lnTo>
                  <a:pt x="636" y="2273"/>
                </a:lnTo>
                <a:lnTo>
                  <a:pt x="638" y="2280"/>
                </a:lnTo>
                <a:lnTo>
                  <a:pt x="641" y="2287"/>
                </a:lnTo>
                <a:lnTo>
                  <a:pt x="643" y="2292"/>
                </a:lnTo>
                <a:lnTo>
                  <a:pt x="646" y="2297"/>
                </a:lnTo>
                <a:lnTo>
                  <a:pt x="650" y="2301"/>
                </a:lnTo>
                <a:lnTo>
                  <a:pt x="660" y="2305"/>
                </a:lnTo>
                <a:lnTo>
                  <a:pt x="668" y="2309"/>
                </a:lnTo>
                <a:lnTo>
                  <a:pt x="677" y="2311"/>
                </a:lnTo>
                <a:lnTo>
                  <a:pt x="684" y="2312"/>
                </a:lnTo>
                <a:lnTo>
                  <a:pt x="684" y="2312"/>
                </a:lnTo>
                <a:lnTo>
                  <a:pt x="684" y="2336"/>
                </a:lnTo>
                <a:lnTo>
                  <a:pt x="684" y="2336"/>
                </a:lnTo>
                <a:lnTo>
                  <a:pt x="684" y="2383"/>
                </a:lnTo>
                <a:lnTo>
                  <a:pt x="684" y="2383"/>
                </a:lnTo>
                <a:lnTo>
                  <a:pt x="684" y="2383"/>
                </a:lnTo>
                <a:lnTo>
                  <a:pt x="684" y="2408"/>
                </a:lnTo>
                <a:lnTo>
                  <a:pt x="684" y="2408"/>
                </a:lnTo>
                <a:lnTo>
                  <a:pt x="684" y="2437"/>
                </a:lnTo>
                <a:lnTo>
                  <a:pt x="684" y="2437"/>
                </a:lnTo>
                <a:lnTo>
                  <a:pt x="636" y="2457"/>
                </a:lnTo>
                <a:lnTo>
                  <a:pt x="636" y="2457"/>
                </a:lnTo>
                <a:lnTo>
                  <a:pt x="636" y="2457"/>
                </a:lnTo>
                <a:lnTo>
                  <a:pt x="636" y="2465"/>
                </a:lnTo>
                <a:lnTo>
                  <a:pt x="638" y="2472"/>
                </a:lnTo>
                <a:lnTo>
                  <a:pt x="641" y="2479"/>
                </a:lnTo>
                <a:lnTo>
                  <a:pt x="643" y="2483"/>
                </a:lnTo>
                <a:lnTo>
                  <a:pt x="646" y="2489"/>
                </a:lnTo>
                <a:lnTo>
                  <a:pt x="650" y="2492"/>
                </a:lnTo>
                <a:lnTo>
                  <a:pt x="660" y="2497"/>
                </a:lnTo>
                <a:lnTo>
                  <a:pt x="668" y="2500"/>
                </a:lnTo>
                <a:lnTo>
                  <a:pt x="677" y="2503"/>
                </a:lnTo>
                <a:lnTo>
                  <a:pt x="684" y="2503"/>
                </a:lnTo>
                <a:lnTo>
                  <a:pt x="684" y="2503"/>
                </a:lnTo>
                <a:lnTo>
                  <a:pt x="721" y="2503"/>
                </a:lnTo>
                <a:lnTo>
                  <a:pt x="721" y="2503"/>
                </a:lnTo>
                <a:lnTo>
                  <a:pt x="716" y="2505"/>
                </a:lnTo>
                <a:lnTo>
                  <a:pt x="707" y="2512"/>
                </a:lnTo>
                <a:lnTo>
                  <a:pt x="705" y="2515"/>
                </a:lnTo>
                <a:lnTo>
                  <a:pt x="705" y="2517"/>
                </a:lnTo>
                <a:lnTo>
                  <a:pt x="705" y="2518"/>
                </a:lnTo>
                <a:lnTo>
                  <a:pt x="710" y="2521"/>
                </a:lnTo>
                <a:lnTo>
                  <a:pt x="721" y="2522"/>
                </a:lnTo>
                <a:lnTo>
                  <a:pt x="721" y="2522"/>
                </a:lnTo>
                <a:lnTo>
                  <a:pt x="721" y="2515"/>
                </a:lnTo>
                <a:lnTo>
                  <a:pt x="721" y="2522"/>
                </a:lnTo>
                <a:lnTo>
                  <a:pt x="721" y="2522"/>
                </a:lnTo>
                <a:lnTo>
                  <a:pt x="721" y="2532"/>
                </a:lnTo>
                <a:lnTo>
                  <a:pt x="725" y="2540"/>
                </a:lnTo>
                <a:lnTo>
                  <a:pt x="728" y="2546"/>
                </a:lnTo>
                <a:lnTo>
                  <a:pt x="734" y="2549"/>
                </a:lnTo>
                <a:lnTo>
                  <a:pt x="738" y="2551"/>
                </a:lnTo>
                <a:lnTo>
                  <a:pt x="742" y="2553"/>
                </a:lnTo>
                <a:lnTo>
                  <a:pt x="746" y="2553"/>
                </a:lnTo>
                <a:lnTo>
                  <a:pt x="787" y="2553"/>
                </a:lnTo>
                <a:lnTo>
                  <a:pt x="787" y="2553"/>
                </a:lnTo>
                <a:lnTo>
                  <a:pt x="781" y="2554"/>
                </a:lnTo>
                <a:lnTo>
                  <a:pt x="776" y="2556"/>
                </a:lnTo>
                <a:lnTo>
                  <a:pt x="771" y="2558"/>
                </a:lnTo>
                <a:lnTo>
                  <a:pt x="770" y="2561"/>
                </a:lnTo>
                <a:lnTo>
                  <a:pt x="769" y="2564"/>
                </a:lnTo>
                <a:lnTo>
                  <a:pt x="769" y="2568"/>
                </a:lnTo>
                <a:lnTo>
                  <a:pt x="770" y="2572"/>
                </a:lnTo>
                <a:lnTo>
                  <a:pt x="771" y="2578"/>
                </a:lnTo>
                <a:lnTo>
                  <a:pt x="776" y="2583"/>
                </a:lnTo>
                <a:lnTo>
                  <a:pt x="787" y="2599"/>
                </a:lnTo>
                <a:lnTo>
                  <a:pt x="787" y="2599"/>
                </a:lnTo>
                <a:lnTo>
                  <a:pt x="787" y="2599"/>
                </a:lnTo>
                <a:lnTo>
                  <a:pt x="816" y="2624"/>
                </a:lnTo>
                <a:lnTo>
                  <a:pt x="831" y="2599"/>
                </a:lnTo>
                <a:lnTo>
                  <a:pt x="831" y="2599"/>
                </a:lnTo>
                <a:lnTo>
                  <a:pt x="826" y="2599"/>
                </a:lnTo>
                <a:lnTo>
                  <a:pt x="831" y="2599"/>
                </a:lnTo>
                <a:lnTo>
                  <a:pt x="831" y="2599"/>
                </a:lnTo>
                <a:lnTo>
                  <a:pt x="879" y="2599"/>
                </a:lnTo>
                <a:lnTo>
                  <a:pt x="913" y="2599"/>
                </a:lnTo>
                <a:lnTo>
                  <a:pt x="913" y="2599"/>
                </a:lnTo>
                <a:lnTo>
                  <a:pt x="932" y="2599"/>
                </a:lnTo>
                <a:lnTo>
                  <a:pt x="932" y="2553"/>
                </a:lnTo>
                <a:lnTo>
                  <a:pt x="989" y="2553"/>
                </a:lnTo>
                <a:lnTo>
                  <a:pt x="1028" y="2553"/>
                </a:lnTo>
                <a:lnTo>
                  <a:pt x="1028" y="2553"/>
                </a:lnTo>
                <a:lnTo>
                  <a:pt x="1054" y="2522"/>
                </a:lnTo>
                <a:lnTo>
                  <a:pt x="1054" y="2522"/>
                </a:lnTo>
                <a:lnTo>
                  <a:pt x="1054" y="2522"/>
                </a:lnTo>
                <a:lnTo>
                  <a:pt x="1054" y="2503"/>
                </a:lnTo>
                <a:lnTo>
                  <a:pt x="1075" y="2503"/>
                </a:lnTo>
                <a:lnTo>
                  <a:pt x="1113" y="2503"/>
                </a:lnTo>
                <a:lnTo>
                  <a:pt x="1113" y="2503"/>
                </a:lnTo>
                <a:lnTo>
                  <a:pt x="1113" y="2457"/>
                </a:lnTo>
                <a:lnTo>
                  <a:pt x="1113" y="2457"/>
                </a:lnTo>
                <a:lnTo>
                  <a:pt x="1113" y="2437"/>
                </a:lnTo>
                <a:lnTo>
                  <a:pt x="1113" y="2437"/>
                </a:lnTo>
                <a:lnTo>
                  <a:pt x="1113" y="2437"/>
                </a:lnTo>
                <a:lnTo>
                  <a:pt x="1126" y="2436"/>
                </a:lnTo>
                <a:lnTo>
                  <a:pt x="1136" y="2433"/>
                </a:lnTo>
                <a:lnTo>
                  <a:pt x="1145" y="2427"/>
                </a:lnTo>
                <a:lnTo>
                  <a:pt x="1149" y="2422"/>
                </a:lnTo>
                <a:lnTo>
                  <a:pt x="1152" y="2416"/>
                </a:lnTo>
                <a:lnTo>
                  <a:pt x="1153" y="2412"/>
                </a:lnTo>
                <a:lnTo>
                  <a:pt x="1154" y="2408"/>
                </a:lnTo>
                <a:lnTo>
                  <a:pt x="1154" y="2408"/>
                </a:lnTo>
                <a:lnTo>
                  <a:pt x="1202" y="2408"/>
                </a:lnTo>
                <a:lnTo>
                  <a:pt x="1202" y="2408"/>
                </a:lnTo>
                <a:lnTo>
                  <a:pt x="1207" y="2407"/>
                </a:lnTo>
                <a:lnTo>
                  <a:pt x="1211" y="2404"/>
                </a:lnTo>
                <a:lnTo>
                  <a:pt x="1214" y="2400"/>
                </a:lnTo>
                <a:lnTo>
                  <a:pt x="1217" y="2395"/>
                </a:lnTo>
                <a:lnTo>
                  <a:pt x="1218" y="2387"/>
                </a:lnTo>
                <a:lnTo>
                  <a:pt x="1218" y="2383"/>
                </a:lnTo>
                <a:lnTo>
                  <a:pt x="1250" y="2336"/>
                </a:lnTo>
                <a:lnTo>
                  <a:pt x="1250" y="2336"/>
                </a:lnTo>
                <a:lnTo>
                  <a:pt x="1250" y="2336"/>
                </a:lnTo>
                <a:lnTo>
                  <a:pt x="1252" y="2327"/>
                </a:lnTo>
                <a:lnTo>
                  <a:pt x="1255" y="2322"/>
                </a:lnTo>
                <a:lnTo>
                  <a:pt x="1259" y="2317"/>
                </a:lnTo>
                <a:lnTo>
                  <a:pt x="1263" y="2315"/>
                </a:lnTo>
                <a:lnTo>
                  <a:pt x="1271" y="2312"/>
                </a:lnTo>
                <a:lnTo>
                  <a:pt x="1275" y="2312"/>
                </a:lnTo>
                <a:lnTo>
                  <a:pt x="1250" y="2312"/>
                </a:lnTo>
                <a:lnTo>
                  <a:pt x="1218" y="2266"/>
                </a:lnTo>
                <a:lnTo>
                  <a:pt x="1218" y="2224"/>
                </a:lnTo>
                <a:lnTo>
                  <a:pt x="1218" y="2224"/>
                </a:lnTo>
                <a:lnTo>
                  <a:pt x="1217" y="2224"/>
                </a:lnTo>
                <a:lnTo>
                  <a:pt x="1214" y="2223"/>
                </a:lnTo>
                <a:lnTo>
                  <a:pt x="1213" y="2221"/>
                </a:lnTo>
                <a:lnTo>
                  <a:pt x="1211" y="2217"/>
                </a:lnTo>
                <a:lnTo>
                  <a:pt x="1211" y="2212"/>
                </a:lnTo>
                <a:lnTo>
                  <a:pt x="1214" y="2203"/>
                </a:lnTo>
                <a:lnTo>
                  <a:pt x="1218" y="2194"/>
                </a:lnTo>
                <a:lnTo>
                  <a:pt x="1218" y="2194"/>
                </a:lnTo>
                <a:lnTo>
                  <a:pt x="1230" y="2192"/>
                </a:lnTo>
                <a:lnTo>
                  <a:pt x="1236" y="2188"/>
                </a:lnTo>
                <a:lnTo>
                  <a:pt x="1242" y="2182"/>
                </a:lnTo>
                <a:lnTo>
                  <a:pt x="1246" y="2177"/>
                </a:lnTo>
                <a:lnTo>
                  <a:pt x="1249" y="2170"/>
                </a:lnTo>
                <a:lnTo>
                  <a:pt x="1250" y="2164"/>
                </a:lnTo>
                <a:lnTo>
                  <a:pt x="1250" y="2159"/>
                </a:lnTo>
                <a:lnTo>
                  <a:pt x="1275" y="2128"/>
                </a:lnTo>
                <a:lnTo>
                  <a:pt x="1275" y="2128"/>
                </a:lnTo>
                <a:lnTo>
                  <a:pt x="1313" y="2074"/>
                </a:lnTo>
                <a:lnTo>
                  <a:pt x="1313" y="2057"/>
                </a:lnTo>
                <a:lnTo>
                  <a:pt x="1313" y="2057"/>
                </a:lnTo>
                <a:lnTo>
                  <a:pt x="1313" y="2057"/>
                </a:lnTo>
                <a:lnTo>
                  <a:pt x="1324" y="2057"/>
                </a:lnTo>
                <a:lnTo>
                  <a:pt x="1333" y="2054"/>
                </a:lnTo>
                <a:lnTo>
                  <a:pt x="1340" y="2050"/>
                </a:lnTo>
                <a:lnTo>
                  <a:pt x="1344" y="2046"/>
                </a:lnTo>
                <a:lnTo>
                  <a:pt x="1346" y="2042"/>
                </a:lnTo>
                <a:lnTo>
                  <a:pt x="1346" y="2038"/>
                </a:lnTo>
                <a:lnTo>
                  <a:pt x="1348" y="2033"/>
                </a:lnTo>
                <a:lnTo>
                  <a:pt x="1348" y="2033"/>
                </a:lnTo>
                <a:lnTo>
                  <a:pt x="1348" y="1979"/>
                </a:lnTo>
                <a:lnTo>
                  <a:pt x="1348" y="1979"/>
                </a:lnTo>
                <a:lnTo>
                  <a:pt x="1379" y="1979"/>
                </a:lnTo>
                <a:lnTo>
                  <a:pt x="1379" y="1979"/>
                </a:lnTo>
                <a:lnTo>
                  <a:pt x="1379" y="1979"/>
                </a:lnTo>
                <a:lnTo>
                  <a:pt x="1422" y="1973"/>
                </a:lnTo>
                <a:lnTo>
                  <a:pt x="1422" y="1950"/>
                </a:lnTo>
                <a:lnTo>
                  <a:pt x="1422" y="1950"/>
                </a:lnTo>
                <a:lnTo>
                  <a:pt x="1447" y="1902"/>
                </a:lnTo>
                <a:lnTo>
                  <a:pt x="1447" y="1902"/>
                </a:lnTo>
                <a:lnTo>
                  <a:pt x="1447" y="1861"/>
                </a:lnTo>
                <a:lnTo>
                  <a:pt x="1477" y="1831"/>
                </a:lnTo>
                <a:lnTo>
                  <a:pt x="1477" y="1785"/>
                </a:lnTo>
                <a:lnTo>
                  <a:pt x="1477" y="1785"/>
                </a:lnTo>
                <a:lnTo>
                  <a:pt x="1447" y="1831"/>
                </a:lnTo>
                <a:lnTo>
                  <a:pt x="1447" y="1831"/>
                </a:lnTo>
                <a:lnTo>
                  <a:pt x="1447" y="1813"/>
                </a:lnTo>
                <a:lnTo>
                  <a:pt x="1447" y="1831"/>
                </a:lnTo>
                <a:lnTo>
                  <a:pt x="1422" y="1861"/>
                </a:lnTo>
                <a:lnTo>
                  <a:pt x="1422" y="1861"/>
                </a:lnTo>
                <a:lnTo>
                  <a:pt x="1431" y="1850"/>
                </a:lnTo>
                <a:lnTo>
                  <a:pt x="1422" y="1861"/>
                </a:lnTo>
                <a:lnTo>
                  <a:pt x="1422" y="1861"/>
                </a:lnTo>
                <a:lnTo>
                  <a:pt x="1379" y="1861"/>
                </a:lnTo>
                <a:lnTo>
                  <a:pt x="1379" y="1861"/>
                </a:lnTo>
                <a:lnTo>
                  <a:pt x="1348" y="1861"/>
                </a:lnTo>
                <a:lnTo>
                  <a:pt x="1313" y="1861"/>
                </a:lnTo>
                <a:lnTo>
                  <a:pt x="1313" y="1861"/>
                </a:lnTo>
                <a:lnTo>
                  <a:pt x="1313" y="1861"/>
                </a:lnTo>
                <a:lnTo>
                  <a:pt x="1313" y="1831"/>
                </a:lnTo>
                <a:lnTo>
                  <a:pt x="1275" y="1831"/>
                </a:lnTo>
                <a:lnTo>
                  <a:pt x="1250" y="1785"/>
                </a:lnTo>
                <a:lnTo>
                  <a:pt x="1250" y="1785"/>
                </a:lnTo>
                <a:lnTo>
                  <a:pt x="1250" y="1785"/>
                </a:lnTo>
                <a:lnTo>
                  <a:pt x="1218" y="1785"/>
                </a:lnTo>
                <a:lnTo>
                  <a:pt x="1218" y="1785"/>
                </a:lnTo>
                <a:lnTo>
                  <a:pt x="1218" y="1785"/>
                </a:lnTo>
                <a:lnTo>
                  <a:pt x="1202" y="1756"/>
                </a:lnTo>
                <a:lnTo>
                  <a:pt x="1202" y="1756"/>
                </a:lnTo>
                <a:lnTo>
                  <a:pt x="1202" y="1735"/>
                </a:lnTo>
                <a:lnTo>
                  <a:pt x="1154" y="1735"/>
                </a:lnTo>
                <a:lnTo>
                  <a:pt x="1154" y="1705"/>
                </a:lnTo>
                <a:lnTo>
                  <a:pt x="1154" y="1705"/>
                </a:lnTo>
                <a:lnTo>
                  <a:pt x="1172" y="1705"/>
                </a:lnTo>
                <a:lnTo>
                  <a:pt x="1154" y="1705"/>
                </a:lnTo>
                <a:lnTo>
                  <a:pt x="1154" y="1705"/>
                </a:lnTo>
                <a:lnTo>
                  <a:pt x="1153" y="1698"/>
                </a:lnTo>
                <a:lnTo>
                  <a:pt x="1152" y="1689"/>
                </a:lnTo>
                <a:lnTo>
                  <a:pt x="1149" y="1681"/>
                </a:lnTo>
                <a:lnTo>
                  <a:pt x="1145" y="1673"/>
                </a:lnTo>
                <a:lnTo>
                  <a:pt x="1136" y="1666"/>
                </a:lnTo>
                <a:lnTo>
                  <a:pt x="1132" y="1663"/>
                </a:lnTo>
                <a:lnTo>
                  <a:pt x="1126" y="1660"/>
                </a:lnTo>
                <a:lnTo>
                  <a:pt x="1120" y="1659"/>
                </a:lnTo>
                <a:lnTo>
                  <a:pt x="1113" y="1659"/>
                </a:lnTo>
                <a:lnTo>
                  <a:pt x="1113" y="1659"/>
                </a:lnTo>
                <a:lnTo>
                  <a:pt x="1113" y="1618"/>
                </a:lnTo>
                <a:lnTo>
                  <a:pt x="1075" y="1589"/>
                </a:lnTo>
                <a:lnTo>
                  <a:pt x="1075" y="1589"/>
                </a:lnTo>
                <a:lnTo>
                  <a:pt x="1075" y="1589"/>
                </a:lnTo>
                <a:lnTo>
                  <a:pt x="1074" y="1584"/>
                </a:lnTo>
                <a:lnTo>
                  <a:pt x="1072" y="1581"/>
                </a:lnTo>
                <a:lnTo>
                  <a:pt x="1068" y="1578"/>
                </a:lnTo>
                <a:lnTo>
                  <a:pt x="1064" y="1575"/>
                </a:lnTo>
                <a:lnTo>
                  <a:pt x="1057" y="1574"/>
                </a:lnTo>
                <a:lnTo>
                  <a:pt x="1054" y="1574"/>
                </a:lnTo>
                <a:lnTo>
                  <a:pt x="1054" y="1574"/>
                </a:lnTo>
                <a:lnTo>
                  <a:pt x="1054" y="1567"/>
                </a:lnTo>
                <a:lnTo>
                  <a:pt x="1057" y="1561"/>
                </a:lnTo>
                <a:lnTo>
                  <a:pt x="1061" y="1558"/>
                </a:lnTo>
                <a:lnTo>
                  <a:pt x="1064" y="1556"/>
                </a:lnTo>
                <a:lnTo>
                  <a:pt x="1072" y="1553"/>
                </a:lnTo>
                <a:lnTo>
                  <a:pt x="1075" y="1553"/>
                </a:lnTo>
                <a:lnTo>
                  <a:pt x="1113" y="1508"/>
                </a:lnTo>
                <a:lnTo>
                  <a:pt x="1113" y="1508"/>
                </a:lnTo>
                <a:lnTo>
                  <a:pt x="1113" y="1508"/>
                </a:lnTo>
                <a:lnTo>
                  <a:pt x="1154" y="1553"/>
                </a:lnTo>
                <a:lnTo>
                  <a:pt x="1154" y="1553"/>
                </a:lnTo>
                <a:lnTo>
                  <a:pt x="1154" y="1553"/>
                </a:lnTo>
                <a:lnTo>
                  <a:pt x="1202" y="1574"/>
                </a:lnTo>
                <a:lnTo>
                  <a:pt x="1202" y="1574"/>
                </a:lnTo>
                <a:lnTo>
                  <a:pt x="1202" y="1574"/>
                </a:lnTo>
                <a:lnTo>
                  <a:pt x="1202" y="1579"/>
                </a:lnTo>
                <a:lnTo>
                  <a:pt x="1204" y="1582"/>
                </a:lnTo>
                <a:lnTo>
                  <a:pt x="1207" y="1585"/>
                </a:lnTo>
                <a:lnTo>
                  <a:pt x="1210" y="1586"/>
                </a:lnTo>
                <a:lnTo>
                  <a:pt x="1216" y="1589"/>
                </a:lnTo>
                <a:lnTo>
                  <a:pt x="1218" y="1589"/>
                </a:lnTo>
                <a:lnTo>
                  <a:pt x="1218" y="1589"/>
                </a:lnTo>
                <a:lnTo>
                  <a:pt x="1218" y="1618"/>
                </a:lnTo>
                <a:lnTo>
                  <a:pt x="1218" y="1618"/>
                </a:lnTo>
                <a:lnTo>
                  <a:pt x="1250" y="1659"/>
                </a:lnTo>
                <a:lnTo>
                  <a:pt x="1275" y="1659"/>
                </a:lnTo>
                <a:lnTo>
                  <a:pt x="1275" y="1659"/>
                </a:lnTo>
                <a:lnTo>
                  <a:pt x="1275" y="1659"/>
                </a:lnTo>
                <a:lnTo>
                  <a:pt x="1275" y="1705"/>
                </a:lnTo>
                <a:lnTo>
                  <a:pt x="1275" y="1705"/>
                </a:lnTo>
                <a:lnTo>
                  <a:pt x="1313" y="1705"/>
                </a:lnTo>
                <a:lnTo>
                  <a:pt x="1313" y="1705"/>
                </a:lnTo>
                <a:lnTo>
                  <a:pt x="1313" y="1705"/>
                </a:lnTo>
                <a:lnTo>
                  <a:pt x="1313" y="1735"/>
                </a:lnTo>
                <a:lnTo>
                  <a:pt x="1313" y="1735"/>
                </a:lnTo>
                <a:lnTo>
                  <a:pt x="1313" y="1735"/>
                </a:lnTo>
                <a:lnTo>
                  <a:pt x="1313" y="1756"/>
                </a:lnTo>
                <a:lnTo>
                  <a:pt x="1313" y="1756"/>
                </a:lnTo>
                <a:lnTo>
                  <a:pt x="1348" y="1785"/>
                </a:lnTo>
                <a:lnTo>
                  <a:pt x="1348" y="1785"/>
                </a:lnTo>
                <a:lnTo>
                  <a:pt x="1348" y="1785"/>
                </a:lnTo>
                <a:lnTo>
                  <a:pt x="1379" y="1785"/>
                </a:lnTo>
                <a:lnTo>
                  <a:pt x="1379" y="1785"/>
                </a:lnTo>
                <a:lnTo>
                  <a:pt x="1422" y="1785"/>
                </a:lnTo>
                <a:lnTo>
                  <a:pt x="1422" y="1756"/>
                </a:lnTo>
                <a:lnTo>
                  <a:pt x="1422" y="1735"/>
                </a:lnTo>
                <a:lnTo>
                  <a:pt x="1447" y="1735"/>
                </a:lnTo>
                <a:lnTo>
                  <a:pt x="1447" y="1735"/>
                </a:lnTo>
                <a:lnTo>
                  <a:pt x="1447" y="1735"/>
                </a:lnTo>
                <a:lnTo>
                  <a:pt x="1448" y="1726"/>
                </a:lnTo>
                <a:lnTo>
                  <a:pt x="1451" y="1717"/>
                </a:lnTo>
                <a:lnTo>
                  <a:pt x="1456" y="1712"/>
                </a:lnTo>
                <a:lnTo>
                  <a:pt x="1462" y="1709"/>
                </a:lnTo>
                <a:lnTo>
                  <a:pt x="1468" y="1706"/>
                </a:lnTo>
                <a:lnTo>
                  <a:pt x="1473" y="1705"/>
                </a:lnTo>
                <a:lnTo>
                  <a:pt x="1477" y="1705"/>
                </a:lnTo>
                <a:lnTo>
                  <a:pt x="1477" y="1705"/>
                </a:lnTo>
                <a:lnTo>
                  <a:pt x="1477" y="1705"/>
                </a:lnTo>
                <a:lnTo>
                  <a:pt x="1479" y="1689"/>
                </a:lnTo>
                <a:lnTo>
                  <a:pt x="1483" y="1678"/>
                </a:lnTo>
                <a:lnTo>
                  <a:pt x="1487" y="1670"/>
                </a:lnTo>
                <a:lnTo>
                  <a:pt x="1493" y="1664"/>
                </a:lnTo>
                <a:lnTo>
                  <a:pt x="1500" y="1662"/>
                </a:lnTo>
                <a:lnTo>
                  <a:pt x="1504" y="1660"/>
                </a:lnTo>
                <a:lnTo>
                  <a:pt x="1509" y="1659"/>
                </a:lnTo>
                <a:lnTo>
                  <a:pt x="1509" y="1659"/>
                </a:lnTo>
                <a:lnTo>
                  <a:pt x="1509" y="1618"/>
                </a:lnTo>
                <a:lnTo>
                  <a:pt x="1548" y="1589"/>
                </a:lnTo>
                <a:lnTo>
                  <a:pt x="1548" y="1589"/>
                </a:lnTo>
                <a:lnTo>
                  <a:pt x="1548" y="1574"/>
                </a:lnTo>
                <a:lnTo>
                  <a:pt x="1548" y="1574"/>
                </a:lnTo>
                <a:lnTo>
                  <a:pt x="1578" y="1574"/>
                </a:lnTo>
                <a:lnTo>
                  <a:pt x="1578" y="1553"/>
                </a:lnTo>
                <a:lnTo>
                  <a:pt x="1578" y="1508"/>
                </a:lnTo>
                <a:lnTo>
                  <a:pt x="1578" y="1508"/>
                </a:lnTo>
                <a:lnTo>
                  <a:pt x="1578" y="1508"/>
                </a:lnTo>
                <a:lnTo>
                  <a:pt x="1548" y="1508"/>
                </a:lnTo>
                <a:lnTo>
                  <a:pt x="1548" y="1508"/>
                </a:lnTo>
                <a:lnTo>
                  <a:pt x="1548" y="1508"/>
                </a:lnTo>
                <a:lnTo>
                  <a:pt x="1548" y="1508"/>
                </a:lnTo>
                <a:lnTo>
                  <a:pt x="1509" y="1508"/>
                </a:lnTo>
                <a:lnTo>
                  <a:pt x="1509" y="1508"/>
                </a:lnTo>
                <a:lnTo>
                  <a:pt x="1509" y="1479"/>
                </a:lnTo>
                <a:lnTo>
                  <a:pt x="1509" y="1479"/>
                </a:lnTo>
                <a:lnTo>
                  <a:pt x="1509" y="1479"/>
                </a:lnTo>
                <a:lnTo>
                  <a:pt x="1508" y="1492"/>
                </a:lnTo>
                <a:lnTo>
                  <a:pt x="1508" y="1493"/>
                </a:lnTo>
                <a:lnTo>
                  <a:pt x="1505" y="1493"/>
                </a:lnTo>
                <a:lnTo>
                  <a:pt x="1501" y="1493"/>
                </a:lnTo>
                <a:lnTo>
                  <a:pt x="1495" y="1494"/>
                </a:lnTo>
                <a:lnTo>
                  <a:pt x="1489" y="1500"/>
                </a:lnTo>
                <a:lnTo>
                  <a:pt x="1477" y="1508"/>
                </a:lnTo>
                <a:lnTo>
                  <a:pt x="1477" y="1508"/>
                </a:lnTo>
                <a:lnTo>
                  <a:pt x="1477" y="1508"/>
                </a:lnTo>
                <a:lnTo>
                  <a:pt x="1447" y="1508"/>
                </a:lnTo>
                <a:lnTo>
                  <a:pt x="1447" y="1508"/>
                </a:lnTo>
                <a:lnTo>
                  <a:pt x="1422" y="1508"/>
                </a:lnTo>
                <a:lnTo>
                  <a:pt x="1422" y="1479"/>
                </a:lnTo>
                <a:lnTo>
                  <a:pt x="1422" y="1479"/>
                </a:lnTo>
                <a:lnTo>
                  <a:pt x="1415" y="1482"/>
                </a:lnTo>
                <a:lnTo>
                  <a:pt x="1408" y="1486"/>
                </a:lnTo>
                <a:lnTo>
                  <a:pt x="1399" y="1489"/>
                </a:lnTo>
                <a:lnTo>
                  <a:pt x="1392" y="1492"/>
                </a:lnTo>
                <a:lnTo>
                  <a:pt x="1385" y="1490"/>
                </a:lnTo>
                <a:lnTo>
                  <a:pt x="1383" y="1489"/>
                </a:lnTo>
                <a:lnTo>
                  <a:pt x="1380" y="1487"/>
                </a:lnTo>
                <a:lnTo>
                  <a:pt x="1379" y="1483"/>
                </a:lnTo>
                <a:lnTo>
                  <a:pt x="1379" y="1479"/>
                </a:lnTo>
                <a:lnTo>
                  <a:pt x="1348" y="1479"/>
                </a:lnTo>
                <a:lnTo>
                  <a:pt x="1348" y="1437"/>
                </a:lnTo>
                <a:lnTo>
                  <a:pt x="1348" y="1423"/>
                </a:lnTo>
                <a:lnTo>
                  <a:pt x="1348" y="1423"/>
                </a:lnTo>
                <a:lnTo>
                  <a:pt x="1348" y="1423"/>
                </a:lnTo>
                <a:lnTo>
                  <a:pt x="1348" y="1423"/>
                </a:lnTo>
                <a:lnTo>
                  <a:pt x="1366" y="1383"/>
                </a:lnTo>
                <a:lnTo>
                  <a:pt x="1372" y="1373"/>
                </a:lnTo>
                <a:lnTo>
                  <a:pt x="1373" y="1370"/>
                </a:lnTo>
                <a:lnTo>
                  <a:pt x="1374" y="1369"/>
                </a:lnTo>
                <a:lnTo>
                  <a:pt x="1376" y="1370"/>
                </a:lnTo>
                <a:lnTo>
                  <a:pt x="1377" y="1373"/>
                </a:lnTo>
                <a:lnTo>
                  <a:pt x="1379" y="1383"/>
                </a:lnTo>
                <a:lnTo>
                  <a:pt x="1379" y="1423"/>
                </a:lnTo>
                <a:lnTo>
                  <a:pt x="1422" y="1423"/>
                </a:lnTo>
                <a:lnTo>
                  <a:pt x="1422" y="1423"/>
                </a:lnTo>
                <a:lnTo>
                  <a:pt x="1422" y="1430"/>
                </a:lnTo>
                <a:lnTo>
                  <a:pt x="1423" y="1433"/>
                </a:lnTo>
                <a:lnTo>
                  <a:pt x="1424" y="1434"/>
                </a:lnTo>
                <a:lnTo>
                  <a:pt x="1431" y="1436"/>
                </a:lnTo>
                <a:lnTo>
                  <a:pt x="1447" y="1437"/>
                </a:lnTo>
                <a:lnTo>
                  <a:pt x="1447" y="1437"/>
                </a:lnTo>
                <a:lnTo>
                  <a:pt x="1447" y="1437"/>
                </a:lnTo>
                <a:lnTo>
                  <a:pt x="1477" y="1437"/>
                </a:lnTo>
                <a:lnTo>
                  <a:pt x="1477" y="1437"/>
                </a:lnTo>
                <a:lnTo>
                  <a:pt x="1509" y="1437"/>
                </a:lnTo>
                <a:lnTo>
                  <a:pt x="1509" y="1437"/>
                </a:lnTo>
                <a:lnTo>
                  <a:pt x="1509" y="1423"/>
                </a:lnTo>
                <a:lnTo>
                  <a:pt x="1509" y="1423"/>
                </a:lnTo>
                <a:lnTo>
                  <a:pt x="1509" y="1423"/>
                </a:lnTo>
                <a:lnTo>
                  <a:pt x="1548" y="1423"/>
                </a:lnTo>
                <a:lnTo>
                  <a:pt x="1548" y="1423"/>
                </a:lnTo>
                <a:lnTo>
                  <a:pt x="1548" y="1437"/>
                </a:lnTo>
                <a:lnTo>
                  <a:pt x="1548" y="1437"/>
                </a:lnTo>
                <a:lnTo>
                  <a:pt x="1548" y="1437"/>
                </a:lnTo>
                <a:lnTo>
                  <a:pt x="1558" y="1436"/>
                </a:lnTo>
                <a:lnTo>
                  <a:pt x="1565" y="1434"/>
                </a:lnTo>
                <a:lnTo>
                  <a:pt x="1571" y="1432"/>
                </a:lnTo>
                <a:lnTo>
                  <a:pt x="1573" y="1430"/>
                </a:lnTo>
                <a:lnTo>
                  <a:pt x="1578" y="1425"/>
                </a:lnTo>
                <a:lnTo>
                  <a:pt x="1578" y="1423"/>
                </a:lnTo>
                <a:lnTo>
                  <a:pt x="1578" y="1423"/>
                </a:lnTo>
                <a:lnTo>
                  <a:pt x="1578" y="1412"/>
                </a:lnTo>
                <a:lnTo>
                  <a:pt x="1580" y="1401"/>
                </a:lnTo>
                <a:lnTo>
                  <a:pt x="1583" y="1387"/>
                </a:lnTo>
                <a:lnTo>
                  <a:pt x="1587" y="1375"/>
                </a:lnTo>
                <a:lnTo>
                  <a:pt x="1592" y="1368"/>
                </a:lnTo>
                <a:lnTo>
                  <a:pt x="1596" y="1362"/>
                </a:lnTo>
                <a:lnTo>
                  <a:pt x="1600" y="1358"/>
                </a:lnTo>
                <a:lnTo>
                  <a:pt x="1605" y="1355"/>
                </a:lnTo>
                <a:lnTo>
                  <a:pt x="1612" y="1352"/>
                </a:lnTo>
                <a:lnTo>
                  <a:pt x="1619" y="1351"/>
                </a:lnTo>
                <a:lnTo>
                  <a:pt x="1619" y="1351"/>
                </a:lnTo>
                <a:lnTo>
                  <a:pt x="1644" y="1351"/>
                </a:lnTo>
                <a:lnTo>
                  <a:pt x="1644" y="1351"/>
                </a:lnTo>
                <a:lnTo>
                  <a:pt x="1635" y="1348"/>
                </a:lnTo>
                <a:lnTo>
                  <a:pt x="1644" y="1351"/>
                </a:lnTo>
                <a:lnTo>
                  <a:pt x="1644" y="1351"/>
                </a:lnTo>
                <a:lnTo>
                  <a:pt x="1670" y="1351"/>
                </a:lnTo>
                <a:lnTo>
                  <a:pt x="1710" y="1351"/>
                </a:lnTo>
                <a:lnTo>
                  <a:pt x="1710" y="1351"/>
                </a:lnTo>
                <a:lnTo>
                  <a:pt x="1710" y="1351"/>
                </a:lnTo>
                <a:lnTo>
                  <a:pt x="1710" y="1363"/>
                </a:lnTo>
                <a:lnTo>
                  <a:pt x="1711" y="1375"/>
                </a:lnTo>
                <a:lnTo>
                  <a:pt x="1715" y="1393"/>
                </a:lnTo>
                <a:lnTo>
                  <a:pt x="1721" y="1405"/>
                </a:lnTo>
                <a:lnTo>
                  <a:pt x="1728" y="1415"/>
                </a:lnTo>
                <a:lnTo>
                  <a:pt x="1734" y="1419"/>
                </a:lnTo>
                <a:lnTo>
                  <a:pt x="1739" y="1422"/>
                </a:lnTo>
                <a:lnTo>
                  <a:pt x="1745" y="1423"/>
                </a:lnTo>
                <a:lnTo>
                  <a:pt x="1745" y="1423"/>
                </a:lnTo>
                <a:lnTo>
                  <a:pt x="1745" y="1351"/>
                </a:lnTo>
                <a:lnTo>
                  <a:pt x="1745" y="1351"/>
                </a:lnTo>
                <a:lnTo>
                  <a:pt x="1767" y="1423"/>
                </a:lnTo>
                <a:lnTo>
                  <a:pt x="1767" y="1423"/>
                </a:lnTo>
                <a:lnTo>
                  <a:pt x="1821" y="1437"/>
                </a:lnTo>
                <a:lnTo>
                  <a:pt x="1821" y="1437"/>
                </a:lnTo>
                <a:lnTo>
                  <a:pt x="1821" y="1437"/>
                </a:lnTo>
                <a:lnTo>
                  <a:pt x="1821" y="1479"/>
                </a:lnTo>
                <a:lnTo>
                  <a:pt x="1856" y="1508"/>
                </a:lnTo>
                <a:lnTo>
                  <a:pt x="1856" y="1508"/>
                </a:lnTo>
                <a:lnTo>
                  <a:pt x="1856" y="1508"/>
                </a:lnTo>
                <a:lnTo>
                  <a:pt x="1866" y="1508"/>
                </a:lnTo>
                <a:lnTo>
                  <a:pt x="1866" y="1553"/>
                </a:lnTo>
                <a:lnTo>
                  <a:pt x="1866" y="1574"/>
                </a:lnTo>
                <a:lnTo>
                  <a:pt x="1866" y="1553"/>
                </a:lnTo>
                <a:lnTo>
                  <a:pt x="1866" y="1553"/>
                </a:lnTo>
                <a:lnTo>
                  <a:pt x="1922" y="1508"/>
                </a:lnTo>
                <a:lnTo>
                  <a:pt x="1922" y="1508"/>
                </a:lnTo>
                <a:lnTo>
                  <a:pt x="1922" y="1508"/>
                </a:lnTo>
                <a:lnTo>
                  <a:pt x="1922" y="1479"/>
                </a:lnTo>
                <a:lnTo>
                  <a:pt x="1922" y="1479"/>
                </a:lnTo>
                <a:lnTo>
                  <a:pt x="1922" y="1437"/>
                </a:lnTo>
                <a:lnTo>
                  <a:pt x="1922" y="1423"/>
                </a:lnTo>
                <a:lnTo>
                  <a:pt x="1866" y="1423"/>
                </a:lnTo>
                <a:lnTo>
                  <a:pt x="1922" y="1351"/>
                </a:lnTo>
                <a:lnTo>
                  <a:pt x="1922" y="1341"/>
                </a:lnTo>
                <a:lnTo>
                  <a:pt x="1922" y="1294"/>
                </a:lnTo>
                <a:lnTo>
                  <a:pt x="1922" y="1294"/>
                </a:lnTo>
                <a:lnTo>
                  <a:pt x="1913" y="1288"/>
                </a:lnTo>
                <a:lnTo>
                  <a:pt x="1908" y="1283"/>
                </a:lnTo>
                <a:lnTo>
                  <a:pt x="1901" y="1276"/>
                </a:lnTo>
                <a:lnTo>
                  <a:pt x="1898" y="1267"/>
                </a:lnTo>
                <a:lnTo>
                  <a:pt x="1897" y="1265"/>
                </a:lnTo>
                <a:lnTo>
                  <a:pt x="1898" y="1262"/>
                </a:lnTo>
                <a:lnTo>
                  <a:pt x="1901" y="1259"/>
                </a:lnTo>
                <a:lnTo>
                  <a:pt x="1906" y="1258"/>
                </a:lnTo>
                <a:lnTo>
                  <a:pt x="1912" y="1256"/>
                </a:lnTo>
                <a:lnTo>
                  <a:pt x="1922" y="1256"/>
                </a:lnTo>
                <a:lnTo>
                  <a:pt x="1922" y="1256"/>
                </a:lnTo>
                <a:lnTo>
                  <a:pt x="1922" y="1227"/>
                </a:lnTo>
                <a:lnTo>
                  <a:pt x="1922" y="1189"/>
                </a:lnTo>
                <a:lnTo>
                  <a:pt x="1922" y="1155"/>
                </a:lnTo>
                <a:lnTo>
                  <a:pt x="1922" y="1129"/>
                </a:lnTo>
                <a:lnTo>
                  <a:pt x="1922" y="1129"/>
                </a:lnTo>
                <a:lnTo>
                  <a:pt x="1913" y="1124"/>
                </a:lnTo>
                <a:lnTo>
                  <a:pt x="1908" y="1120"/>
                </a:lnTo>
                <a:lnTo>
                  <a:pt x="1901" y="1114"/>
                </a:lnTo>
                <a:lnTo>
                  <a:pt x="1898" y="1107"/>
                </a:lnTo>
                <a:lnTo>
                  <a:pt x="1897" y="1106"/>
                </a:lnTo>
                <a:lnTo>
                  <a:pt x="1898" y="1103"/>
                </a:lnTo>
                <a:lnTo>
                  <a:pt x="1901" y="1100"/>
                </a:lnTo>
                <a:lnTo>
                  <a:pt x="1906" y="1099"/>
                </a:lnTo>
                <a:lnTo>
                  <a:pt x="1912" y="1099"/>
                </a:lnTo>
                <a:lnTo>
                  <a:pt x="1922" y="1097"/>
                </a:lnTo>
                <a:lnTo>
                  <a:pt x="1922" y="1097"/>
                </a:lnTo>
                <a:lnTo>
                  <a:pt x="1951" y="1097"/>
                </a:lnTo>
                <a:lnTo>
                  <a:pt x="1951" y="1097"/>
                </a:lnTo>
                <a:lnTo>
                  <a:pt x="1958" y="1099"/>
                </a:lnTo>
                <a:lnTo>
                  <a:pt x="1966" y="1099"/>
                </a:lnTo>
                <a:lnTo>
                  <a:pt x="1974" y="1102"/>
                </a:lnTo>
                <a:lnTo>
                  <a:pt x="1983" y="1106"/>
                </a:lnTo>
                <a:lnTo>
                  <a:pt x="1991" y="1111"/>
                </a:lnTo>
                <a:lnTo>
                  <a:pt x="1994" y="1114"/>
                </a:lnTo>
                <a:lnTo>
                  <a:pt x="1997" y="1118"/>
                </a:lnTo>
                <a:lnTo>
                  <a:pt x="1998" y="1124"/>
                </a:lnTo>
                <a:lnTo>
                  <a:pt x="1998" y="1129"/>
                </a:lnTo>
                <a:lnTo>
                  <a:pt x="1998" y="1129"/>
                </a:lnTo>
                <a:lnTo>
                  <a:pt x="1998" y="1129"/>
                </a:lnTo>
                <a:lnTo>
                  <a:pt x="2008" y="1129"/>
                </a:lnTo>
                <a:lnTo>
                  <a:pt x="2065" y="1097"/>
                </a:lnTo>
                <a:lnTo>
                  <a:pt x="2065" y="1097"/>
                </a:lnTo>
                <a:lnTo>
                  <a:pt x="2058" y="1061"/>
                </a:lnTo>
                <a:lnTo>
                  <a:pt x="2050" y="1024"/>
                </a:lnTo>
                <a:lnTo>
                  <a:pt x="2041" y="987"/>
                </a:lnTo>
                <a:lnTo>
                  <a:pt x="2032" y="951"/>
                </a:lnTo>
                <a:lnTo>
                  <a:pt x="2020" y="916"/>
                </a:lnTo>
                <a:lnTo>
                  <a:pt x="2008" y="880"/>
                </a:lnTo>
                <a:lnTo>
                  <a:pt x="1995" y="845"/>
                </a:lnTo>
                <a:lnTo>
                  <a:pt x="1981" y="812"/>
                </a:lnTo>
                <a:lnTo>
                  <a:pt x="1966" y="779"/>
                </a:lnTo>
                <a:lnTo>
                  <a:pt x="1951" y="745"/>
                </a:lnTo>
                <a:lnTo>
                  <a:pt x="1934" y="712"/>
                </a:lnTo>
                <a:lnTo>
                  <a:pt x="1917" y="680"/>
                </a:lnTo>
                <a:lnTo>
                  <a:pt x="1899" y="648"/>
                </a:lnTo>
                <a:lnTo>
                  <a:pt x="1880" y="617"/>
                </a:lnTo>
                <a:lnTo>
                  <a:pt x="1860" y="586"/>
                </a:lnTo>
                <a:lnTo>
                  <a:pt x="1839" y="556"/>
                </a:lnTo>
                <a:lnTo>
                  <a:pt x="1819" y="526"/>
                </a:lnTo>
                <a:lnTo>
                  <a:pt x="1796" y="499"/>
                </a:lnTo>
                <a:lnTo>
                  <a:pt x="1773" y="471"/>
                </a:lnTo>
                <a:lnTo>
                  <a:pt x="1749" y="443"/>
                </a:lnTo>
                <a:lnTo>
                  <a:pt x="1725" y="416"/>
                </a:lnTo>
                <a:lnTo>
                  <a:pt x="1700" y="391"/>
                </a:lnTo>
                <a:lnTo>
                  <a:pt x="1675" y="366"/>
                </a:lnTo>
                <a:lnTo>
                  <a:pt x="1649" y="343"/>
                </a:lnTo>
                <a:lnTo>
                  <a:pt x="1622" y="319"/>
                </a:lnTo>
                <a:lnTo>
                  <a:pt x="1596" y="297"/>
                </a:lnTo>
                <a:lnTo>
                  <a:pt x="1568" y="274"/>
                </a:lnTo>
                <a:lnTo>
                  <a:pt x="1539" y="253"/>
                </a:lnTo>
                <a:lnTo>
                  <a:pt x="1511" y="234"/>
                </a:lnTo>
                <a:lnTo>
                  <a:pt x="1482" y="214"/>
                </a:lnTo>
                <a:lnTo>
                  <a:pt x="1451" y="196"/>
                </a:lnTo>
                <a:lnTo>
                  <a:pt x="1422" y="180"/>
                </a:lnTo>
                <a:lnTo>
                  <a:pt x="1422" y="180"/>
                </a:lnTo>
                <a:lnTo>
                  <a:pt x="1422" y="189"/>
                </a:lnTo>
                <a:lnTo>
                  <a:pt x="1422" y="189"/>
                </a:lnTo>
                <a:lnTo>
                  <a:pt x="1422" y="189"/>
                </a:lnTo>
                <a:lnTo>
                  <a:pt x="1379" y="189"/>
                </a:lnTo>
                <a:lnTo>
                  <a:pt x="1348" y="189"/>
                </a:lnTo>
                <a:lnTo>
                  <a:pt x="1313" y="189"/>
                </a:lnTo>
                <a:lnTo>
                  <a:pt x="1313" y="189"/>
                </a:lnTo>
                <a:lnTo>
                  <a:pt x="1275" y="180"/>
                </a:lnTo>
                <a:lnTo>
                  <a:pt x="1250" y="180"/>
                </a:lnTo>
                <a:lnTo>
                  <a:pt x="1250" y="143"/>
                </a:lnTo>
                <a:lnTo>
                  <a:pt x="1250" y="143"/>
                </a:lnTo>
                <a:lnTo>
                  <a:pt x="1250" y="143"/>
                </a:lnTo>
                <a:lnTo>
                  <a:pt x="1202" y="143"/>
                </a:lnTo>
                <a:lnTo>
                  <a:pt x="1202" y="143"/>
                </a:lnTo>
                <a:lnTo>
                  <a:pt x="1202" y="109"/>
                </a:lnTo>
                <a:lnTo>
                  <a:pt x="1202" y="109"/>
                </a:lnTo>
                <a:lnTo>
                  <a:pt x="1154" y="109"/>
                </a:lnTo>
                <a:lnTo>
                  <a:pt x="1113" y="64"/>
                </a:lnTo>
                <a:lnTo>
                  <a:pt x="1154" y="64"/>
                </a:lnTo>
                <a:lnTo>
                  <a:pt x="1154" y="64"/>
                </a:lnTo>
                <a:lnTo>
                  <a:pt x="1154" y="64"/>
                </a:lnTo>
                <a:lnTo>
                  <a:pt x="1147" y="63"/>
                </a:lnTo>
                <a:lnTo>
                  <a:pt x="1140" y="63"/>
                </a:lnTo>
                <a:lnTo>
                  <a:pt x="1133" y="60"/>
                </a:lnTo>
                <a:lnTo>
                  <a:pt x="1126" y="57"/>
                </a:lnTo>
                <a:lnTo>
                  <a:pt x="1120" y="53"/>
                </a:lnTo>
                <a:lnTo>
                  <a:pt x="1114" y="47"/>
                </a:lnTo>
                <a:lnTo>
                  <a:pt x="1113" y="43"/>
                </a:lnTo>
                <a:lnTo>
                  <a:pt x="1113" y="39"/>
                </a:lnTo>
                <a:lnTo>
                  <a:pt x="1113" y="64"/>
                </a:lnTo>
                <a:lnTo>
                  <a:pt x="1113" y="64"/>
                </a:lnTo>
                <a:lnTo>
                  <a:pt x="1075" y="64"/>
                </a:lnTo>
                <a:lnTo>
                  <a:pt x="1075" y="64"/>
                </a:lnTo>
                <a:lnTo>
                  <a:pt x="1054" y="64"/>
                </a:lnTo>
                <a:lnTo>
                  <a:pt x="1054" y="39"/>
                </a:lnTo>
                <a:lnTo>
                  <a:pt x="1028" y="39"/>
                </a:lnTo>
                <a:lnTo>
                  <a:pt x="1028" y="39"/>
                </a:lnTo>
                <a:lnTo>
                  <a:pt x="989" y="39"/>
                </a:lnTo>
                <a:lnTo>
                  <a:pt x="932" y="39"/>
                </a:lnTo>
                <a:lnTo>
                  <a:pt x="932" y="0"/>
                </a:lnTo>
                <a:lnTo>
                  <a:pt x="932" y="0"/>
                </a:lnTo>
                <a:lnTo>
                  <a:pt x="913" y="0"/>
                </a:lnTo>
                <a:lnTo>
                  <a:pt x="913" y="39"/>
                </a:lnTo>
                <a:lnTo>
                  <a:pt x="879" y="39"/>
                </a:lnTo>
                <a:close/>
                <a:moveTo>
                  <a:pt x="831" y="932"/>
                </a:moveTo>
                <a:lnTo>
                  <a:pt x="831" y="932"/>
                </a:lnTo>
                <a:lnTo>
                  <a:pt x="831" y="932"/>
                </a:lnTo>
                <a:lnTo>
                  <a:pt x="831" y="932"/>
                </a:lnTo>
                <a:lnTo>
                  <a:pt x="831" y="932"/>
                </a:lnTo>
                <a:lnTo>
                  <a:pt x="816" y="978"/>
                </a:lnTo>
                <a:lnTo>
                  <a:pt x="816" y="978"/>
                </a:lnTo>
                <a:lnTo>
                  <a:pt x="816" y="932"/>
                </a:lnTo>
                <a:lnTo>
                  <a:pt x="816" y="978"/>
                </a:lnTo>
                <a:lnTo>
                  <a:pt x="816" y="978"/>
                </a:lnTo>
                <a:lnTo>
                  <a:pt x="787" y="978"/>
                </a:lnTo>
                <a:lnTo>
                  <a:pt x="787" y="978"/>
                </a:lnTo>
                <a:lnTo>
                  <a:pt x="787" y="978"/>
                </a:lnTo>
                <a:lnTo>
                  <a:pt x="787" y="992"/>
                </a:lnTo>
                <a:lnTo>
                  <a:pt x="785" y="996"/>
                </a:lnTo>
                <a:lnTo>
                  <a:pt x="781" y="1000"/>
                </a:lnTo>
                <a:lnTo>
                  <a:pt x="777" y="1001"/>
                </a:lnTo>
                <a:lnTo>
                  <a:pt x="770" y="1001"/>
                </a:lnTo>
                <a:lnTo>
                  <a:pt x="746" y="1003"/>
                </a:lnTo>
                <a:lnTo>
                  <a:pt x="746" y="1003"/>
                </a:lnTo>
                <a:lnTo>
                  <a:pt x="746" y="1003"/>
                </a:lnTo>
                <a:lnTo>
                  <a:pt x="746" y="1003"/>
                </a:lnTo>
                <a:lnTo>
                  <a:pt x="721" y="1003"/>
                </a:lnTo>
                <a:lnTo>
                  <a:pt x="721" y="1003"/>
                </a:lnTo>
                <a:lnTo>
                  <a:pt x="721" y="1003"/>
                </a:lnTo>
                <a:lnTo>
                  <a:pt x="721" y="1003"/>
                </a:lnTo>
                <a:lnTo>
                  <a:pt x="721" y="1003"/>
                </a:lnTo>
                <a:lnTo>
                  <a:pt x="684" y="1003"/>
                </a:lnTo>
                <a:lnTo>
                  <a:pt x="684" y="1003"/>
                </a:lnTo>
                <a:lnTo>
                  <a:pt x="684" y="1003"/>
                </a:lnTo>
                <a:lnTo>
                  <a:pt x="684" y="1003"/>
                </a:lnTo>
                <a:lnTo>
                  <a:pt x="636" y="1003"/>
                </a:lnTo>
                <a:lnTo>
                  <a:pt x="636" y="1003"/>
                </a:lnTo>
                <a:lnTo>
                  <a:pt x="636" y="1003"/>
                </a:lnTo>
                <a:lnTo>
                  <a:pt x="636" y="1003"/>
                </a:lnTo>
                <a:lnTo>
                  <a:pt x="636" y="1003"/>
                </a:lnTo>
                <a:lnTo>
                  <a:pt x="636" y="1003"/>
                </a:lnTo>
                <a:lnTo>
                  <a:pt x="684" y="1003"/>
                </a:lnTo>
                <a:lnTo>
                  <a:pt x="684" y="978"/>
                </a:lnTo>
                <a:lnTo>
                  <a:pt x="684" y="978"/>
                </a:lnTo>
                <a:lnTo>
                  <a:pt x="721" y="932"/>
                </a:lnTo>
                <a:lnTo>
                  <a:pt x="721" y="932"/>
                </a:lnTo>
                <a:lnTo>
                  <a:pt x="746" y="932"/>
                </a:lnTo>
                <a:lnTo>
                  <a:pt x="746" y="932"/>
                </a:lnTo>
                <a:lnTo>
                  <a:pt x="746" y="932"/>
                </a:lnTo>
                <a:lnTo>
                  <a:pt x="746" y="901"/>
                </a:lnTo>
                <a:lnTo>
                  <a:pt x="746" y="901"/>
                </a:lnTo>
                <a:lnTo>
                  <a:pt x="746" y="901"/>
                </a:lnTo>
                <a:lnTo>
                  <a:pt x="745" y="911"/>
                </a:lnTo>
                <a:lnTo>
                  <a:pt x="742" y="919"/>
                </a:lnTo>
                <a:lnTo>
                  <a:pt x="738" y="925"/>
                </a:lnTo>
                <a:lnTo>
                  <a:pt x="734" y="928"/>
                </a:lnTo>
                <a:lnTo>
                  <a:pt x="728" y="930"/>
                </a:lnTo>
                <a:lnTo>
                  <a:pt x="725" y="932"/>
                </a:lnTo>
                <a:lnTo>
                  <a:pt x="721" y="932"/>
                </a:lnTo>
                <a:lnTo>
                  <a:pt x="721" y="901"/>
                </a:lnTo>
                <a:lnTo>
                  <a:pt x="721" y="901"/>
                </a:lnTo>
                <a:lnTo>
                  <a:pt x="746" y="901"/>
                </a:lnTo>
                <a:lnTo>
                  <a:pt x="746" y="870"/>
                </a:lnTo>
                <a:lnTo>
                  <a:pt x="746" y="870"/>
                </a:lnTo>
                <a:lnTo>
                  <a:pt x="746" y="870"/>
                </a:lnTo>
                <a:lnTo>
                  <a:pt x="746" y="870"/>
                </a:lnTo>
                <a:lnTo>
                  <a:pt x="746" y="827"/>
                </a:lnTo>
                <a:lnTo>
                  <a:pt x="746" y="827"/>
                </a:lnTo>
                <a:lnTo>
                  <a:pt x="746" y="827"/>
                </a:lnTo>
                <a:lnTo>
                  <a:pt x="746" y="827"/>
                </a:lnTo>
                <a:lnTo>
                  <a:pt x="745" y="815"/>
                </a:lnTo>
                <a:lnTo>
                  <a:pt x="742" y="809"/>
                </a:lnTo>
                <a:lnTo>
                  <a:pt x="739" y="806"/>
                </a:lnTo>
                <a:lnTo>
                  <a:pt x="737" y="806"/>
                </a:lnTo>
                <a:lnTo>
                  <a:pt x="735" y="806"/>
                </a:lnTo>
                <a:lnTo>
                  <a:pt x="735" y="804"/>
                </a:lnTo>
                <a:lnTo>
                  <a:pt x="746" y="785"/>
                </a:lnTo>
                <a:lnTo>
                  <a:pt x="746" y="785"/>
                </a:lnTo>
                <a:lnTo>
                  <a:pt x="787" y="785"/>
                </a:lnTo>
                <a:lnTo>
                  <a:pt x="787" y="756"/>
                </a:lnTo>
                <a:lnTo>
                  <a:pt x="787" y="756"/>
                </a:lnTo>
                <a:lnTo>
                  <a:pt x="787" y="756"/>
                </a:lnTo>
                <a:lnTo>
                  <a:pt x="787" y="746"/>
                </a:lnTo>
                <a:lnTo>
                  <a:pt x="816" y="746"/>
                </a:lnTo>
                <a:lnTo>
                  <a:pt x="816" y="756"/>
                </a:lnTo>
                <a:lnTo>
                  <a:pt x="816" y="756"/>
                </a:lnTo>
                <a:lnTo>
                  <a:pt x="816" y="756"/>
                </a:lnTo>
                <a:lnTo>
                  <a:pt x="822" y="756"/>
                </a:lnTo>
                <a:lnTo>
                  <a:pt x="816" y="756"/>
                </a:lnTo>
                <a:lnTo>
                  <a:pt x="816" y="756"/>
                </a:lnTo>
                <a:lnTo>
                  <a:pt x="816" y="756"/>
                </a:lnTo>
                <a:lnTo>
                  <a:pt x="816" y="785"/>
                </a:lnTo>
                <a:lnTo>
                  <a:pt x="816" y="785"/>
                </a:lnTo>
                <a:lnTo>
                  <a:pt x="816" y="785"/>
                </a:lnTo>
                <a:lnTo>
                  <a:pt x="787" y="785"/>
                </a:lnTo>
                <a:lnTo>
                  <a:pt x="787" y="827"/>
                </a:lnTo>
                <a:lnTo>
                  <a:pt x="787" y="827"/>
                </a:lnTo>
                <a:lnTo>
                  <a:pt x="787" y="827"/>
                </a:lnTo>
                <a:lnTo>
                  <a:pt x="816" y="827"/>
                </a:lnTo>
                <a:lnTo>
                  <a:pt x="816" y="870"/>
                </a:lnTo>
                <a:lnTo>
                  <a:pt x="816" y="870"/>
                </a:lnTo>
                <a:lnTo>
                  <a:pt x="816" y="870"/>
                </a:lnTo>
                <a:lnTo>
                  <a:pt x="816" y="870"/>
                </a:lnTo>
                <a:lnTo>
                  <a:pt x="816" y="870"/>
                </a:lnTo>
                <a:lnTo>
                  <a:pt x="831" y="901"/>
                </a:lnTo>
                <a:lnTo>
                  <a:pt x="831" y="901"/>
                </a:lnTo>
                <a:lnTo>
                  <a:pt x="831" y="901"/>
                </a:lnTo>
                <a:lnTo>
                  <a:pt x="831" y="932"/>
                </a:lnTo>
                <a:lnTo>
                  <a:pt x="831" y="932"/>
                </a:lnTo>
                <a:close/>
                <a:moveTo>
                  <a:pt x="989" y="746"/>
                </a:moveTo>
                <a:lnTo>
                  <a:pt x="932" y="746"/>
                </a:lnTo>
                <a:lnTo>
                  <a:pt x="932" y="746"/>
                </a:lnTo>
                <a:lnTo>
                  <a:pt x="952" y="746"/>
                </a:lnTo>
                <a:lnTo>
                  <a:pt x="932" y="746"/>
                </a:lnTo>
                <a:lnTo>
                  <a:pt x="932" y="746"/>
                </a:lnTo>
                <a:lnTo>
                  <a:pt x="932" y="756"/>
                </a:lnTo>
                <a:lnTo>
                  <a:pt x="932" y="756"/>
                </a:lnTo>
                <a:lnTo>
                  <a:pt x="932" y="756"/>
                </a:lnTo>
                <a:lnTo>
                  <a:pt x="913" y="756"/>
                </a:lnTo>
                <a:lnTo>
                  <a:pt x="913" y="756"/>
                </a:lnTo>
                <a:lnTo>
                  <a:pt x="913" y="756"/>
                </a:lnTo>
                <a:lnTo>
                  <a:pt x="913" y="756"/>
                </a:lnTo>
                <a:lnTo>
                  <a:pt x="879" y="756"/>
                </a:lnTo>
                <a:lnTo>
                  <a:pt x="879" y="746"/>
                </a:lnTo>
                <a:lnTo>
                  <a:pt x="913" y="746"/>
                </a:lnTo>
                <a:lnTo>
                  <a:pt x="879" y="746"/>
                </a:lnTo>
                <a:lnTo>
                  <a:pt x="913" y="701"/>
                </a:lnTo>
                <a:lnTo>
                  <a:pt x="932" y="701"/>
                </a:lnTo>
                <a:lnTo>
                  <a:pt x="932" y="701"/>
                </a:lnTo>
                <a:lnTo>
                  <a:pt x="932" y="701"/>
                </a:lnTo>
                <a:lnTo>
                  <a:pt x="989" y="701"/>
                </a:lnTo>
                <a:lnTo>
                  <a:pt x="989" y="746"/>
                </a:lnTo>
                <a:close/>
                <a:moveTo>
                  <a:pt x="1313" y="1129"/>
                </a:moveTo>
                <a:lnTo>
                  <a:pt x="1313" y="1129"/>
                </a:lnTo>
                <a:lnTo>
                  <a:pt x="1348" y="1129"/>
                </a:lnTo>
                <a:lnTo>
                  <a:pt x="1348" y="1129"/>
                </a:lnTo>
                <a:lnTo>
                  <a:pt x="1348" y="1155"/>
                </a:lnTo>
                <a:lnTo>
                  <a:pt x="1348" y="1155"/>
                </a:lnTo>
                <a:lnTo>
                  <a:pt x="1348" y="1155"/>
                </a:lnTo>
                <a:lnTo>
                  <a:pt x="1348" y="1155"/>
                </a:lnTo>
                <a:lnTo>
                  <a:pt x="1379" y="1189"/>
                </a:lnTo>
                <a:lnTo>
                  <a:pt x="1379" y="1189"/>
                </a:lnTo>
                <a:lnTo>
                  <a:pt x="1422" y="1227"/>
                </a:lnTo>
                <a:lnTo>
                  <a:pt x="1348" y="1256"/>
                </a:lnTo>
                <a:lnTo>
                  <a:pt x="1348" y="1256"/>
                </a:lnTo>
                <a:lnTo>
                  <a:pt x="1313" y="1256"/>
                </a:lnTo>
                <a:lnTo>
                  <a:pt x="1313" y="1256"/>
                </a:lnTo>
                <a:lnTo>
                  <a:pt x="1275" y="1227"/>
                </a:lnTo>
                <a:lnTo>
                  <a:pt x="1275" y="1227"/>
                </a:lnTo>
                <a:lnTo>
                  <a:pt x="1275" y="1189"/>
                </a:lnTo>
                <a:lnTo>
                  <a:pt x="1275" y="1189"/>
                </a:lnTo>
                <a:lnTo>
                  <a:pt x="1275" y="1189"/>
                </a:lnTo>
                <a:lnTo>
                  <a:pt x="1275" y="1155"/>
                </a:lnTo>
                <a:lnTo>
                  <a:pt x="1275" y="1155"/>
                </a:lnTo>
                <a:lnTo>
                  <a:pt x="1250" y="1129"/>
                </a:lnTo>
                <a:lnTo>
                  <a:pt x="1250" y="1129"/>
                </a:lnTo>
                <a:lnTo>
                  <a:pt x="1250" y="1097"/>
                </a:lnTo>
                <a:lnTo>
                  <a:pt x="1250" y="1097"/>
                </a:lnTo>
                <a:lnTo>
                  <a:pt x="1250" y="1097"/>
                </a:lnTo>
                <a:lnTo>
                  <a:pt x="1250" y="1097"/>
                </a:lnTo>
                <a:lnTo>
                  <a:pt x="1275" y="1097"/>
                </a:lnTo>
                <a:lnTo>
                  <a:pt x="1275" y="1097"/>
                </a:lnTo>
                <a:lnTo>
                  <a:pt x="1275" y="1097"/>
                </a:lnTo>
                <a:lnTo>
                  <a:pt x="1275" y="1097"/>
                </a:lnTo>
                <a:lnTo>
                  <a:pt x="1275" y="1097"/>
                </a:lnTo>
                <a:lnTo>
                  <a:pt x="1313" y="1097"/>
                </a:lnTo>
                <a:lnTo>
                  <a:pt x="1313" y="1129"/>
                </a:lnTo>
                <a:close/>
                <a:moveTo>
                  <a:pt x="1218" y="1074"/>
                </a:moveTo>
                <a:lnTo>
                  <a:pt x="1218" y="1074"/>
                </a:lnTo>
                <a:lnTo>
                  <a:pt x="1250" y="1074"/>
                </a:lnTo>
                <a:lnTo>
                  <a:pt x="1250" y="1029"/>
                </a:lnTo>
                <a:lnTo>
                  <a:pt x="1250" y="1029"/>
                </a:lnTo>
                <a:lnTo>
                  <a:pt x="1250" y="1029"/>
                </a:lnTo>
                <a:lnTo>
                  <a:pt x="1250" y="1029"/>
                </a:lnTo>
                <a:lnTo>
                  <a:pt x="1275" y="1029"/>
                </a:lnTo>
                <a:lnTo>
                  <a:pt x="1275" y="1029"/>
                </a:lnTo>
                <a:lnTo>
                  <a:pt x="1313" y="1029"/>
                </a:lnTo>
                <a:lnTo>
                  <a:pt x="1313" y="1029"/>
                </a:lnTo>
                <a:lnTo>
                  <a:pt x="1313" y="1074"/>
                </a:lnTo>
                <a:lnTo>
                  <a:pt x="1313" y="1074"/>
                </a:lnTo>
                <a:lnTo>
                  <a:pt x="1275" y="1074"/>
                </a:lnTo>
                <a:lnTo>
                  <a:pt x="1275" y="1074"/>
                </a:lnTo>
                <a:lnTo>
                  <a:pt x="1275" y="1074"/>
                </a:lnTo>
                <a:lnTo>
                  <a:pt x="1250" y="1074"/>
                </a:lnTo>
                <a:lnTo>
                  <a:pt x="1250" y="1074"/>
                </a:lnTo>
                <a:lnTo>
                  <a:pt x="1250" y="1074"/>
                </a:lnTo>
                <a:lnTo>
                  <a:pt x="1250" y="1097"/>
                </a:lnTo>
                <a:lnTo>
                  <a:pt x="1218" y="1097"/>
                </a:lnTo>
                <a:lnTo>
                  <a:pt x="1218" y="1097"/>
                </a:lnTo>
                <a:lnTo>
                  <a:pt x="1218" y="1074"/>
                </a:lnTo>
                <a:close/>
              </a:path>
            </a:pathLst>
          </a:custGeom>
          <a:solidFill>
            <a:schemeClr val="accent1"/>
          </a:solidFill>
          <a:ln>
            <a:noFill/>
          </a:ln>
        </p:spPr>
        <p:txBody>
          <a:bodyPr lIns="121908" tIns="60954" rIns="121908" bIns="60954"/>
          <a:lstStyle/>
          <a:p>
            <a:endParaRPr lang="zh-CN" altLang="zh-CN" sz="1900">
              <a:solidFill>
                <a:srgbClr val="000000"/>
              </a:solidFill>
              <a:latin typeface="Impact" panose="020B0806030902050204" pitchFamily="34" charset="0"/>
              <a:ea typeface="微软雅黑" panose="020B0503020204020204" pitchFamily="34" charset="-122"/>
              <a:sym typeface="Impact" panose="020B0806030902050204" pitchFamily="34" charset="0"/>
            </a:endParaRPr>
          </a:p>
        </p:txBody>
      </p:sp>
      <p:sp>
        <p:nvSpPr>
          <p:cNvPr id="64" name="Freeform 28"/>
          <p:cNvSpPr>
            <a:spLocks noChangeArrowheads="1"/>
          </p:cNvSpPr>
          <p:nvPr/>
        </p:nvSpPr>
        <p:spPr bwMode="auto">
          <a:xfrm>
            <a:off x="4403261" y="1991992"/>
            <a:ext cx="1852757" cy="1244315"/>
          </a:xfrm>
          <a:custGeom>
            <a:avLst/>
            <a:gdLst>
              <a:gd name="T0" fmla="*/ 69 w 1169"/>
              <a:gd name="T1" fmla="*/ 701 h 785"/>
              <a:gd name="T2" fmla="*/ 163 w 1169"/>
              <a:gd name="T3" fmla="*/ 624 h 785"/>
              <a:gd name="T4" fmla="*/ 186 w 1169"/>
              <a:gd name="T5" fmla="*/ 717 h 785"/>
              <a:gd name="T6" fmla="*/ 224 w 1169"/>
              <a:gd name="T7" fmla="*/ 680 h 785"/>
              <a:gd name="T8" fmla="*/ 246 w 1169"/>
              <a:gd name="T9" fmla="*/ 630 h 785"/>
              <a:gd name="T10" fmla="*/ 320 w 1169"/>
              <a:gd name="T11" fmla="*/ 624 h 785"/>
              <a:gd name="T12" fmla="*/ 306 w 1169"/>
              <a:gd name="T13" fmla="*/ 698 h 785"/>
              <a:gd name="T14" fmla="*/ 266 w 1169"/>
              <a:gd name="T15" fmla="*/ 785 h 785"/>
              <a:gd name="T16" fmla="*/ 320 w 1169"/>
              <a:gd name="T17" fmla="*/ 746 h 785"/>
              <a:gd name="T18" fmla="*/ 320 w 1169"/>
              <a:gd name="T19" fmla="*/ 701 h 785"/>
              <a:gd name="T20" fmla="*/ 355 w 1169"/>
              <a:gd name="T21" fmla="*/ 694 h 785"/>
              <a:gd name="T22" fmla="*/ 370 w 1169"/>
              <a:gd name="T23" fmla="*/ 656 h 785"/>
              <a:gd name="T24" fmla="*/ 391 w 1169"/>
              <a:gd name="T25" fmla="*/ 624 h 785"/>
              <a:gd name="T26" fmla="*/ 402 w 1169"/>
              <a:gd name="T27" fmla="*/ 581 h 785"/>
              <a:gd name="T28" fmla="*/ 419 w 1169"/>
              <a:gd name="T29" fmla="*/ 564 h 785"/>
              <a:gd name="T30" fmla="*/ 467 w 1169"/>
              <a:gd name="T31" fmla="*/ 533 h 785"/>
              <a:gd name="T32" fmla="*/ 480 w 1169"/>
              <a:gd name="T33" fmla="*/ 529 h 785"/>
              <a:gd name="T34" fmla="*/ 467 w 1169"/>
              <a:gd name="T35" fmla="*/ 478 h 785"/>
              <a:gd name="T36" fmla="*/ 477 w 1169"/>
              <a:gd name="T37" fmla="*/ 448 h 785"/>
              <a:gd name="T38" fmla="*/ 488 w 1169"/>
              <a:gd name="T39" fmla="*/ 428 h 785"/>
              <a:gd name="T40" fmla="*/ 467 w 1169"/>
              <a:gd name="T41" fmla="*/ 393 h 785"/>
              <a:gd name="T42" fmla="*/ 391 w 1169"/>
              <a:gd name="T43" fmla="*/ 428 h 785"/>
              <a:gd name="T44" fmla="*/ 306 w 1169"/>
              <a:gd name="T45" fmla="*/ 468 h 785"/>
              <a:gd name="T46" fmla="*/ 366 w 1169"/>
              <a:gd name="T47" fmla="*/ 393 h 785"/>
              <a:gd name="T48" fmla="*/ 395 w 1169"/>
              <a:gd name="T49" fmla="*/ 344 h 785"/>
              <a:gd name="T50" fmla="*/ 467 w 1169"/>
              <a:gd name="T51" fmla="*/ 306 h 785"/>
              <a:gd name="T52" fmla="*/ 488 w 1169"/>
              <a:gd name="T53" fmla="*/ 266 h 785"/>
              <a:gd name="T54" fmla="*/ 658 w 1169"/>
              <a:gd name="T55" fmla="*/ 306 h 785"/>
              <a:gd name="T56" fmla="*/ 565 w 1169"/>
              <a:gd name="T57" fmla="*/ 357 h 785"/>
              <a:gd name="T58" fmla="*/ 529 w 1169"/>
              <a:gd name="T59" fmla="*/ 468 h 785"/>
              <a:gd name="T60" fmla="*/ 604 w 1169"/>
              <a:gd name="T61" fmla="*/ 468 h 785"/>
              <a:gd name="T62" fmla="*/ 630 w 1169"/>
              <a:gd name="T63" fmla="*/ 467 h 785"/>
              <a:gd name="T64" fmla="*/ 644 w 1169"/>
              <a:gd name="T65" fmla="*/ 412 h 785"/>
              <a:gd name="T66" fmla="*/ 658 w 1169"/>
              <a:gd name="T67" fmla="*/ 393 h 785"/>
              <a:gd name="T68" fmla="*/ 689 w 1169"/>
              <a:gd name="T69" fmla="*/ 350 h 785"/>
              <a:gd name="T70" fmla="*/ 743 w 1169"/>
              <a:gd name="T71" fmla="*/ 327 h 785"/>
              <a:gd name="T72" fmla="*/ 743 w 1169"/>
              <a:gd name="T73" fmla="*/ 266 h 785"/>
              <a:gd name="T74" fmla="*/ 658 w 1169"/>
              <a:gd name="T75" fmla="*/ 266 h 785"/>
              <a:gd name="T76" fmla="*/ 731 w 1169"/>
              <a:gd name="T77" fmla="*/ 249 h 785"/>
              <a:gd name="T78" fmla="*/ 756 w 1169"/>
              <a:gd name="T79" fmla="*/ 237 h 785"/>
              <a:gd name="T80" fmla="*/ 756 w 1169"/>
              <a:gd name="T81" fmla="*/ 189 h 785"/>
              <a:gd name="T82" fmla="*/ 743 w 1169"/>
              <a:gd name="T83" fmla="*/ 237 h 785"/>
              <a:gd name="T84" fmla="*/ 703 w 1169"/>
              <a:gd name="T85" fmla="*/ 237 h 785"/>
              <a:gd name="T86" fmla="*/ 686 w 1169"/>
              <a:gd name="T87" fmla="*/ 213 h 785"/>
              <a:gd name="T88" fmla="*/ 743 w 1169"/>
              <a:gd name="T89" fmla="*/ 189 h 785"/>
              <a:gd name="T90" fmla="*/ 832 w 1169"/>
              <a:gd name="T91" fmla="*/ 189 h 785"/>
              <a:gd name="T92" fmla="*/ 912 w 1169"/>
              <a:gd name="T93" fmla="*/ 143 h 785"/>
              <a:gd name="T94" fmla="*/ 827 w 1169"/>
              <a:gd name="T95" fmla="*/ 107 h 785"/>
              <a:gd name="T96" fmla="*/ 828 w 1169"/>
              <a:gd name="T97" fmla="*/ 71 h 785"/>
              <a:gd name="T98" fmla="*/ 923 w 1169"/>
              <a:gd name="T99" fmla="*/ 64 h 785"/>
              <a:gd name="T100" fmla="*/ 952 w 1169"/>
              <a:gd name="T101" fmla="*/ 46 h 785"/>
              <a:gd name="T102" fmla="*/ 1033 w 1169"/>
              <a:gd name="T103" fmla="*/ 64 h 785"/>
              <a:gd name="T104" fmla="*/ 1084 w 1169"/>
              <a:gd name="T105" fmla="*/ 39 h 785"/>
              <a:gd name="T106" fmla="*/ 1132 w 1169"/>
              <a:gd name="T107" fmla="*/ 0 h 785"/>
              <a:gd name="T108" fmla="*/ 862 w 1169"/>
              <a:gd name="T109" fmla="*/ 26 h 785"/>
              <a:gd name="T110" fmla="*/ 537 w 1169"/>
              <a:gd name="T111" fmla="*/ 143 h 785"/>
              <a:gd name="T112" fmla="*/ 261 w 1169"/>
              <a:gd name="T113" fmla="*/ 338 h 785"/>
              <a:gd name="T114" fmla="*/ 43 w 1169"/>
              <a:gd name="T115" fmla="*/ 604 h 78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69"/>
              <a:gd name="T175" fmla="*/ 0 h 785"/>
              <a:gd name="T176" fmla="*/ 1169 w 1169"/>
              <a:gd name="T177" fmla="*/ 785 h 78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69" h="785">
                <a:moveTo>
                  <a:pt x="0" y="701"/>
                </a:moveTo>
                <a:lnTo>
                  <a:pt x="0" y="701"/>
                </a:lnTo>
                <a:lnTo>
                  <a:pt x="0" y="701"/>
                </a:lnTo>
                <a:lnTo>
                  <a:pt x="33" y="701"/>
                </a:lnTo>
                <a:lnTo>
                  <a:pt x="33" y="701"/>
                </a:lnTo>
                <a:lnTo>
                  <a:pt x="33" y="694"/>
                </a:lnTo>
                <a:lnTo>
                  <a:pt x="33" y="701"/>
                </a:lnTo>
                <a:lnTo>
                  <a:pt x="69" y="701"/>
                </a:lnTo>
                <a:lnTo>
                  <a:pt x="69" y="701"/>
                </a:lnTo>
                <a:lnTo>
                  <a:pt x="104" y="680"/>
                </a:lnTo>
                <a:lnTo>
                  <a:pt x="104" y="624"/>
                </a:lnTo>
                <a:lnTo>
                  <a:pt x="124" y="680"/>
                </a:lnTo>
                <a:lnTo>
                  <a:pt x="124" y="680"/>
                </a:lnTo>
                <a:lnTo>
                  <a:pt x="124" y="680"/>
                </a:lnTo>
                <a:lnTo>
                  <a:pt x="163" y="624"/>
                </a:lnTo>
                <a:lnTo>
                  <a:pt x="163" y="624"/>
                </a:lnTo>
                <a:lnTo>
                  <a:pt x="163" y="624"/>
                </a:lnTo>
                <a:lnTo>
                  <a:pt x="200" y="624"/>
                </a:lnTo>
                <a:lnTo>
                  <a:pt x="200" y="680"/>
                </a:lnTo>
                <a:lnTo>
                  <a:pt x="200" y="680"/>
                </a:lnTo>
                <a:lnTo>
                  <a:pt x="200" y="680"/>
                </a:lnTo>
                <a:lnTo>
                  <a:pt x="200" y="701"/>
                </a:lnTo>
                <a:lnTo>
                  <a:pt x="200" y="701"/>
                </a:lnTo>
                <a:lnTo>
                  <a:pt x="186" y="717"/>
                </a:lnTo>
                <a:lnTo>
                  <a:pt x="200" y="701"/>
                </a:lnTo>
                <a:lnTo>
                  <a:pt x="200" y="701"/>
                </a:lnTo>
                <a:lnTo>
                  <a:pt x="224" y="701"/>
                </a:lnTo>
                <a:lnTo>
                  <a:pt x="224" y="701"/>
                </a:lnTo>
                <a:lnTo>
                  <a:pt x="266" y="701"/>
                </a:lnTo>
                <a:lnTo>
                  <a:pt x="224" y="701"/>
                </a:lnTo>
                <a:lnTo>
                  <a:pt x="224" y="680"/>
                </a:lnTo>
                <a:lnTo>
                  <a:pt x="224" y="680"/>
                </a:lnTo>
                <a:lnTo>
                  <a:pt x="224" y="680"/>
                </a:lnTo>
                <a:lnTo>
                  <a:pt x="224" y="671"/>
                </a:lnTo>
                <a:lnTo>
                  <a:pt x="227" y="663"/>
                </a:lnTo>
                <a:lnTo>
                  <a:pt x="229" y="652"/>
                </a:lnTo>
                <a:lnTo>
                  <a:pt x="234" y="642"/>
                </a:lnTo>
                <a:lnTo>
                  <a:pt x="238" y="636"/>
                </a:lnTo>
                <a:lnTo>
                  <a:pt x="242" y="632"/>
                </a:lnTo>
                <a:lnTo>
                  <a:pt x="246" y="630"/>
                </a:lnTo>
                <a:lnTo>
                  <a:pt x="252" y="627"/>
                </a:lnTo>
                <a:lnTo>
                  <a:pt x="259" y="624"/>
                </a:lnTo>
                <a:lnTo>
                  <a:pt x="266" y="624"/>
                </a:lnTo>
                <a:lnTo>
                  <a:pt x="266" y="624"/>
                </a:lnTo>
                <a:lnTo>
                  <a:pt x="266" y="624"/>
                </a:lnTo>
                <a:lnTo>
                  <a:pt x="266" y="624"/>
                </a:lnTo>
                <a:lnTo>
                  <a:pt x="266" y="624"/>
                </a:lnTo>
                <a:lnTo>
                  <a:pt x="320" y="624"/>
                </a:lnTo>
                <a:lnTo>
                  <a:pt x="320" y="624"/>
                </a:lnTo>
                <a:lnTo>
                  <a:pt x="320" y="680"/>
                </a:lnTo>
                <a:lnTo>
                  <a:pt x="320" y="680"/>
                </a:lnTo>
                <a:lnTo>
                  <a:pt x="314" y="681"/>
                </a:lnTo>
                <a:lnTo>
                  <a:pt x="312" y="684"/>
                </a:lnTo>
                <a:lnTo>
                  <a:pt x="309" y="687"/>
                </a:lnTo>
                <a:lnTo>
                  <a:pt x="307" y="691"/>
                </a:lnTo>
                <a:lnTo>
                  <a:pt x="306" y="698"/>
                </a:lnTo>
                <a:lnTo>
                  <a:pt x="306" y="701"/>
                </a:lnTo>
                <a:lnTo>
                  <a:pt x="266" y="701"/>
                </a:lnTo>
                <a:lnTo>
                  <a:pt x="266" y="746"/>
                </a:lnTo>
                <a:lnTo>
                  <a:pt x="266" y="746"/>
                </a:lnTo>
                <a:lnTo>
                  <a:pt x="266" y="756"/>
                </a:lnTo>
                <a:lnTo>
                  <a:pt x="266" y="756"/>
                </a:lnTo>
                <a:lnTo>
                  <a:pt x="266" y="756"/>
                </a:lnTo>
                <a:lnTo>
                  <a:pt x="266" y="785"/>
                </a:lnTo>
                <a:lnTo>
                  <a:pt x="266" y="785"/>
                </a:lnTo>
                <a:lnTo>
                  <a:pt x="306" y="785"/>
                </a:lnTo>
                <a:lnTo>
                  <a:pt x="306" y="785"/>
                </a:lnTo>
                <a:lnTo>
                  <a:pt x="306" y="785"/>
                </a:lnTo>
                <a:lnTo>
                  <a:pt x="306" y="756"/>
                </a:lnTo>
                <a:lnTo>
                  <a:pt x="320" y="756"/>
                </a:lnTo>
                <a:lnTo>
                  <a:pt x="320" y="756"/>
                </a:lnTo>
                <a:lnTo>
                  <a:pt x="320" y="746"/>
                </a:lnTo>
                <a:lnTo>
                  <a:pt x="320" y="746"/>
                </a:lnTo>
                <a:lnTo>
                  <a:pt x="320" y="728"/>
                </a:lnTo>
                <a:lnTo>
                  <a:pt x="320" y="746"/>
                </a:lnTo>
                <a:lnTo>
                  <a:pt x="320" y="746"/>
                </a:lnTo>
                <a:lnTo>
                  <a:pt x="320" y="701"/>
                </a:lnTo>
                <a:lnTo>
                  <a:pt x="320" y="701"/>
                </a:lnTo>
                <a:lnTo>
                  <a:pt x="320" y="694"/>
                </a:lnTo>
                <a:lnTo>
                  <a:pt x="320" y="701"/>
                </a:lnTo>
                <a:lnTo>
                  <a:pt x="320" y="701"/>
                </a:lnTo>
                <a:lnTo>
                  <a:pt x="320" y="701"/>
                </a:lnTo>
                <a:lnTo>
                  <a:pt x="337" y="701"/>
                </a:lnTo>
                <a:lnTo>
                  <a:pt x="320" y="701"/>
                </a:lnTo>
                <a:lnTo>
                  <a:pt x="320" y="701"/>
                </a:lnTo>
                <a:lnTo>
                  <a:pt x="335" y="699"/>
                </a:lnTo>
                <a:lnTo>
                  <a:pt x="346" y="698"/>
                </a:lnTo>
                <a:lnTo>
                  <a:pt x="355" y="694"/>
                </a:lnTo>
                <a:lnTo>
                  <a:pt x="360" y="691"/>
                </a:lnTo>
                <a:lnTo>
                  <a:pt x="364" y="687"/>
                </a:lnTo>
                <a:lnTo>
                  <a:pt x="366" y="684"/>
                </a:lnTo>
                <a:lnTo>
                  <a:pt x="366" y="680"/>
                </a:lnTo>
                <a:lnTo>
                  <a:pt x="366" y="680"/>
                </a:lnTo>
                <a:lnTo>
                  <a:pt x="367" y="664"/>
                </a:lnTo>
                <a:lnTo>
                  <a:pt x="369" y="659"/>
                </a:lnTo>
                <a:lnTo>
                  <a:pt x="370" y="656"/>
                </a:lnTo>
                <a:lnTo>
                  <a:pt x="371" y="656"/>
                </a:lnTo>
                <a:lnTo>
                  <a:pt x="374" y="656"/>
                </a:lnTo>
                <a:lnTo>
                  <a:pt x="378" y="659"/>
                </a:lnTo>
                <a:lnTo>
                  <a:pt x="383" y="666"/>
                </a:lnTo>
                <a:lnTo>
                  <a:pt x="387" y="673"/>
                </a:lnTo>
                <a:lnTo>
                  <a:pt x="391" y="680"/>
                </a:lnTo>
                <a:lnTo>
                  <a:pt x="391" y="680"/>
                </a:lnTo>
                <a:lnTo>
                  <a:pt x="391" y="624"/>
                </a:lnTo>
                <a:lnTo>
                  <a:pt x="391" y="624"/>
                </a:lnTo>
                <a:lnTo>
                  <a:pt x="391" y="624"/>
                </a:lnTo>
                <a:lnTo>
                  <a:pt x="391" y="595"/>
                </a:lnTo>
                <a:lnTo>
                  <a:pt x="391" y="595"/>
                </a:lnTo>
                <a:lnTo>
                  <a:pt x="391" y="592"/>
                </a:lnTo>
                <a:lnTo>
                  <a:pt x="394" y="586"/>
                </a:lnTo>
                <a:lnTo>
                  <a:pt x="396" y="584"/>
                </a:lnTo>
                <a:lnTo>
                  <a:pt x="402" y="581"/>
                </a:lnTo>
                <a:lnTo>
                  <a:pt x="408" y="579"/>
                </a:lnTo>
                <a:lnTo>
                  <a:pt x="416" y="579"/>
                </a:lnTo>
                <a:lnTo>
                  <a:pt x="416" y="579"/>
                </a:lnTo>
                <a:lnTo>
                  <a:pt x="416" y="561"/>
                </a:lnTo>
                <a:lnTo>
                  <a:pt x="416" y="579"/>
                </a:lnTo>
                <a:lnTo>
                  <a:pt x="416" y="579"/>
                </a:lnTo>
                <a:lnTo>
                  <a:pt x="417" y="572"/>
                </a:lnTo>
                <a:lnTo>
                  <a:pt x="419" y="564"/>
                </a:lnTo>
                <a:lnTo>
                  <a:pt x="423" y="556"/>
                </a:lnTo>
                <a:lnTo>
                  <a:pt x="429" y="547"/>
                </a:lnTo>
                <a:lnTo>
                  <a:pt x="433" y="545"/>
                </a:lnTo>
                <a:lnTo>
                  <a:pt x="438" y="540"/>
                </a:lnTo>
                <a:lnTo>
                  <a:pt x="444" y="538"/>
                </a:lnTo>
                <a:lnTo>
                  <a:pt x="451" y="535"/>
                </a:lnTo>
                <a:lnTo>
                  <a:pt x="459" y="533"/>
                </a:lnTo>
                <a:lnTo>
                  <a:pt x="467" y="533"/>
                </a:lnTo>
                <a:lnTo>
                  <a:pt x="467" y="533"/>
                </a:lnTo>
                <a:lnTo>
                  <a:pt x="477" y="510"/>
                </a:lnTo>
                <a:lnTo>
                  <a:pt x="477" y="508"/>
                </a:lnTo>
                <a:lnTo>
                  <a:pt x="477" y="510"/>
                </a:lnTo>
                <a:lnTo>
                  <a:pt x="479" y="513"/>
                </a:lnTo>
                <a:lnTo>
                  <a:pt x="479" y="519"/>
                </a:lnTo>
                <a:lnTo>
                  <a:pt x="479" y="525"/>
                </a:lnTo>
                <a:lnTo>
                  <a:pt x="480" y="529"/>
                </a:lnTo>
                <a:lnTo>
                  <a:pt x="483" y="531"/>
                </a:lnTo>
                <a:lnTo>
                  <a:pt x="484" y="533"/>
                </a:lnTo>
                <a:lnTo>
                  <a:pt x="488" y="533"/>
                </a:lnTo>
                <a:lnTo>
                  <a:pt x="488" y="533"/>
                </a:lnTo>
                <a:lnTo>
                  <a:pt x="488" y="478"/>
                </a:lnTo>
                <a:lnTo>
                  <a:pt x="488" y="478"/>
                </a:lnTo>
                <a:lnTo>
                  <a:pt x="467" y="478"/>
                </a:lnTo>
                <a:lnTo>
                  <a:pt x="467" y="478"/>
                </a:lnTo>
                <a:lnTo>
                  <a:pt x="467" y="478"/>
                </a:lnTo>
                <a:lnTo>
                  <a:pt x="416" y="478"/>
                </a:lnTo>
                <a:lnTo>
                  <a:pt x="416" y="478"/>
                </a:lnTo>
                <a:lnTo>
                  <a:pt x="416" y="468"/>
                </a:lnTo>
                <a:lnTo>
                  <a:pt x="467" y="468"/>
                </a:lnTo>
                <a:lnTo>
                  <a:pt x="467" y="468"/>
                </a:lnTo>
                <a:lnTo>
                  <a:pt x="476" y="450"/>
                </a:lnTo>
                <a:lnTo>
                  <a:pt x="477" y="448"/>
                </a:lnTo>
                <a:lnTo>
                  <a:pt x="476" y="447"/>
                </a:lnTo>
                <a:lnTo>
                  <a:pt x="473" y="447"/>
                </a:lnTo>
                <a:lnTo>
                  <a:pt x="470" y="446"/>
                </a:lnTo>
                <a:lnTo>
                  <a:pt x="469" y="439"/>
                </a:lnTo>
                <a:lnTo>
                  <a:pt x="467" y="428"/>
                </a:lnTo>
                <a:lnTo>
                  <a:pt x="467" y="428"/>
                </a:lnTo>
                <a:lnTo>
                  <a:pt x="488" y="428"/>
                </a:lnTo>
                <a:lnTo>
                  <a:pt x="488" y="428"/>
                </a:lnTo>
                <a:lnTo>
                  <a:pt x="488" y="428"/>
                </a:lnTo>
                <a:lnTo>
                  <a:pt x="488" y="393"/>
                </a:lnTo>
                <a:lnTo>
                  <a:pt x="488" y="393"/>
                </a:lnTo>
                <a:lnTo>
                  <a:pt x="488" y="393"/>
                </a:lnTo>
                <a:lnTo>
                  <a:pt x="488" y="380"/>
                </a:lnTo>
                <a:lnTo>
                  <a:pt x="488" y="393"/>
                </a:lnTo>
                <a:lnTo>
                  <a:pt x="488" y="357"/>
                </a:lnTo>
                <a:lnTo>
                  <a:pt x="467" y="393"/>
                </a:lnTo>
                <a:lnTo>
                  <a:pt x="467" y="393"/>
                </a:lnTo>
                <a:lnTo>
                  <a:pt x="467" y="393"/>
                </a:lnTo>
                <a:lnTo>
                  <a:pt x="448" y="393"/>
                </a:lnTo>
                <a:lnTo>
                  <a:pt x="467" y="393"/>
                </a:lnTo>
                <a:lnTo>
                  <a:pt x="467" y="393"/>
                </a:lnTo>
                <a:lnTo>
                  <a:pt x="416" y="393"/>
                </a:lnTo>
                <a:lnTo>
                  <a:pt x="416" y="393"/>
                </a:lnTo>
                <a:lnTo>
                  <a:pt x="391" y="428"/>
                </a:lnTo>
                <a:lnTo>
                  <a:pt x="391" y="428"/>
                </a:lnTo>
                <a:lnTo>
                  <a:pt x="366" y="468"/>
                </a:lnTo>
                <a:lnTo>
                  <a:pt x="366" y="468"/>
                </a:lnTo>
                <a:lnTo>
                  <a:pt x="320" y="468"/>
                </a:lnTo>
                <a:lnTo>
                  <a:pt x="320" y="468"/>
                </a:lnTo>
                <a:lnTo>
                  <a:pt x="320" y="468"/>
                </a:lnTo>
                <a:lnTo>
                  <a:pt x="320" y="468"/>
                </a:lnTo>
                <a:lnTo>
                  <a:pt x="306" y="468"/>
                </a:lnTo>
                <a:lnTo>
                  <a:pt x="306" y="468"/>
                </a:lnTo>
                <a:lnTo>
                  <a:pt x="306" y="428"/>
                </a:lnTo>
                <a:lnTo>
                  <a:pt x="320" y="428"/>
                </a:lnTo>
                <a:lnTo>
                  <a:pt x="320" y="428"/>
                </a:lnTo>
                <a:lnTo>
                  <a:pt x="320" y="393"/>
                </a:lnTo>
                <a:lnTo>
                  <a:pt x="320" y="393"/>
                </a:lnTo>
                <a:lnTo>
                  <a:pt x="366" y="393"/>
                </a:lnTo>
                <a:lnTo>
                  <a:pt x="366" y="393"/>
                </a:lnTo>
                <a:lnTo>
                  <a:pt x="391" y="393"/>
                </a:lnTo>
                <a:lnTo>
                  <a:pt x="391" y="393"/>
                </a:lnTo>
                <a:lnTo>
                  <a:pt x="391" y="357"/>
                </a:lnTo>
                <a:lnTo>
                  <a:pt x="391" y="357"/>
                </a:lnTo>
                <a:lnTo>
                  <a:pt x="391" y="357"/>
                </a:lnTo>
                <a:lnTo>
                  <a:pt x="392" y="348"/>
                </a:lnTo>
                <a:lnTo>
                  <a:pt x="394" y="345"/>
                </a:lnTo>
                <a:lnTo>
                  <a:pt x="395" y="344"/>
                </a:lnTo>
                <a:lnTo>
                  <a:pt x="399" y="344"/>
                </a:lnTo>
                <a:lnTo>
                  <a:pt x="403" y="345"/>
                </a:lnTo>
                <a:lnTo>
                  <a:pt x="412" y="352"/>
                </a:lnTo>
                <a:lnTo>
                  <a:pt x="416" y="357"/>
                </a:lnTo>
                <a:lnTo>
                  <a:pt x="416" y="357"/>
                </a:lnTo>
                <a:lnTo>
                  <a:pt x="416" y="327"/>
                </a:lnTo>
                <a:lnTo>
                  <a:pt x="416" y="327"/>
                </a:lnTo>
                <a:lnTo>
                  <a:pt x="467" y="306"/>
                </a:lnTo>
                <a:lnTo>
                  <a:pt x="467" y="306"/>
                </a:lnTo>
                <a:lnTo>
                  <a:pt x="467" y="292"/>
                </a:lnTo>
                <a:lnTo>
                  <a:pt x="467" y="306"/>
                </a:lnTo>
                <a:lnTo>
                  <a:pt x="467" y="306"/>
                </a:lnTo>
                <a:lnTo>
                  <a:pt x="488" y="306"/>
                </a:lnTo>
                <a:lnTo>
                  <a:pt x="488" y="306"/>
                </a:lnTo>
                <a:lnTo>
                  <a:pt x="488" y="266"/>
                </a:lnTo>
                <a:lnTo>
                  <a:pt x="488" y="266"/>
                </a:lnTo>
                <a:lnTo>
                  <a:pt x="529" y="266"/>
                </a:lnTo>
                <a:lnTo>
                  <a:pt x="529" y="266"/>
                </a:lnTo>
                <a:lnTo>
                  <a:pt x="565" y="306"/>
                </a:lnTo>
                <a:lnTo>
                  <a:pt x="565" y="306"/>
                </a:lnTo>
                <a:lnTo>
                  <a:pt x="565" y="306"/>
                </a:lnTo>
                <a:lnTo>
                  <a:pt x="604" y="306"/>
                </a:lnTo>
                <a:lnTo>
                  <a:pt x="604" y="327"/>
                </a:lnTo>
                <a:lnTo>
                  <a:pt x="658" y="306"/>
                </a:lnTo>
                <a:lnTo>
                  <a:pt x="658" y="327"/>
                </a:lnTo>
                <a:lnTo>
                  <a:pt x="636" y="327"/>
                </a:lnTo>
                <a:lnTo>
                  <a:pt x="604" y="357"/>
                </a:lnTo>
                <a:lnTo>
                  <a:pt x="604" y="357"/>
                </a:lnTo>
                <a:lnTo>
                  <a:pt x="604" y="357"/>
                </a:lnTo>
                <a:lnTo>
                  <a:pt x="604" y="357"/>
                </a:lnTo>
                <a:lnTo>
                  <a:pt x="565" y="357"/>
                </a:lnTo>
                <a:lnTo>
                  <a:pt x="565" y="357"/>
                </a:lnTo>
                <a:lnTo>
                  <a:pt x="565" y="393"/>
                </a:lnTo>
                <a:lnTo>
                  <a:pt x="529" y="428"/>
                </a:lnTo>
                <a:lnTo>
                  <a:pt x="529" y="428"/>
                </a:lnTo>
                <a:lnTo>
                  <a:pt x="529" y="468"/>
                </a:lnTo>
                <a:lnTo>
                  <a:pt x="529" y="468"/>
                </a:lnTo>
                <a:lnTo>
                  <a:pt x="529" y="468"/>
                </a:lnTo>
                <a:lnTo>
                  <a:pt x="541" y="468"/>
                </a:lnTo>
                <a:lnTo>
                  <a:pt x="529" y="468"/>
                </a:lnTo>
                <a:lnTo>
                  <a:pt x="565" y="468"/>
                </a:lnTo>
                <a:lnTo>
                  <a:pt x="565" y="468"/>
                </a:lnTo>
                <a:lnTo>
                  <a:pt x="565" y="468"/>
                </a:lnTo>
                <a:lnTo>
                  <a:pt x="604" y="468"/>
                </a:lnTo>
                <a:lnTo>
                  <a:pt x="604" y="468"/>
                </a:lnTo>
                <a:lnTo>
                  <a:pt x="604" y="453"/>
                </a:lnTo>
                <a:lnTo>
                  <a:pt x="604" y="468"/>
                </a:lnTo>
                <a:lnTo>
                  <a:pt x="604" y="468"/>
                </a:lnTo>
                <a:lnTo>
                  <a:pt x="618" y="451"/>
                </a:lnTo>
                <a:lnTo>
                  <a:pt x="619" y="450"/>
                </a:lnTo>
                <a:lnTo>
                  <a:pt x="619" y="453"/>
                </a:lnTo>
                <a:lnTo>
                  <a:pt x="619" y="457"/>
                </a:lnTo>
                <a:lnTo>
                  <a:pt x="622" y="462"/>
                </a:lnTo>
                <a:lnTo>
                  <a:pt x="623" y="464"/>
                </a:lnTo>
                <a:lnTo>
                  <a:pt x="626" y="467"/>
                </a:lnTo>
                <a:lnTo>
                  <a:pt x="630" y="467"/>
                </a:lnTo>
                <a:lnTo>
                  <a:pt x="636" y="468"/>
                </a:lnTo>
                <a:lnTo>
                  <a:pt x="636" y="468"/>
                </a:lnTo>
                <a:lnTo>
                  <a:pt x="636" y="428"/>
                </a:lnTo>
                <a:lnTo>
                  <a:pt x="636" y="428"/>
                </a:lnTo>
                <a:lnTo>
                  <a:pt x="636" y="415"/>
                </a:lnTo>
                <a:lnTo>
                  <a:pt x="636" y="428"/>
                </a:lnTo>
                <a:lnTo>
                  <a:pt x="636" y="428"/>
                </a:lnTo>
                <a:lnTo>
                  <a:pt x="644" y="412"/>
                </a:lnTo>
                <a:lnTo>
                  <a:pt x="646" y="411"/>
                </a:lnTo>
                <a:lnTo>
                  <a:pt x="644" y="411"/>
                </a:lnTo>
                <a:lnTo>
                  <a:pt x="642" y="411"/>
                </a:lnTo>
                <a:lnTo>
                  <a:pt x="639" y="408"/>
                </a:lnTo>
                <a:lnTo>
                  <a:pt x="636" y="404"/>
                </a:lnTo>
                <a:lnTo>
                  <a:pt x="636" y="393"/>
                </a:lnTo>
                <a:lnTo>
                  <a:pt x="636" y="393"/>
                </a:lnTo>
                <a:lnTo>
                  <a:pt x="658" y="393"/>
                </a:lnTo>
                <a:lnTo>
                  <a:pt x="658" y="357"/>
                </a:lnTo>
                <a:lnTo>
                  <a:pt x="658" y="357"/>
                </a:lnTo>
                <a:lnTo>
                  <a:pt x="658" y="357"/>
                </a:lnTo>
                <a:lnTo>
                  <a:pt x="658" y="357"/>
                </a:lnTo>
                <a:lnTo>
                  <a:pt x="665" y="357"/>
                </a:lnTo>
                <a:lnTo>
                  <a:pt x="672" y="355"/>
                </a:lnTo>
                <a:lnTo>
                  <a:pt x="681" y="352"/>
                </a:lnTo>
                <a:lnTo>
                  <a:pt x="689" y="350"/>
                </a:lnTo>
                <a:lnTo>
                  <a:pt x="696" y="344"/>
                </a:lnTo>
                <a:lnTo>
                  <a:pt x="699" y="341"/>
                </a:lnTo>
                <a:lnTo>
                  <a:pt x="701" y="337"/>
                </a:lnTo>
                <a:lnTo>
                  <a:pt x="703" y="333"/>
                </a:lnTo>
                <a:lnTo>
                  <a:pt x="703" y="327"/>
                </a:lnTo>
                <a:lnTo>
                  <a:pt x="703" y="327"/>
                </a:lnTo>
                <a:lnTo>
                  <a:pt x="743" y="327"/>
                </a:lnTo>
                <a:lnTo>
                  <a:pt x="743" y="327"/>
                </a:lnTo>
                <a:lnTo>
                  <a:pt x="743" y="319"/>
                </a:lnTo>
                <a:lnTo>
                  <a:pt x="743" y="327"/>
                </a:lnTo>
                <a:lnTo>
                  <a:pt x="743" y="327"/>
                </a:lnTo>
                <a:lnTo>
                  <a:pt x="756" y="306"/>
                </a:lnTo>
                <a:lnTo>
                  <a:pt x="756" y="306"/>
                </a:lnTo>
                <a:lnTo>
                  <a:pt x="756" y="266"/>
                </a:lnTo>
                <a:lnTo>
                  <a:pt x="756" y="266"/>
                </a:lnTo>
                <a:lnTo>
                  <a:pt x="743" y="266"/>
                </a:lnTo>
                <a:lnTo>
                  <a:pt x="703" y="266"/>
                </a:lnTo>
                <a:lnTo>
                  <a:pt x="703" y="266"/>
                </a:lnTo>
                <a:lnTo>
                  <a:pt x="703" y="306"/>
                </a:lnTo>
                <a:lnTo>
                  <a:pt x="658" y="306"/>
                </a:lnTo>
                <a:lnTo>
                  <a:pt x="658" y="306"/>
                </a:lnTo>
                <a:lnTo>
                  <a:pt x="658" y="266"/>
                </a:lnTo>
                <a:lnTo>
                  <a:pt x="658" y="266"/>
                </a:lnTo>
                <a:lnTo>
                  <a:pt x="658" y="266"/>
                </a:lnTo>
                <a:lnTo>
                  <a:pt x="658" y="255"/>
                </a:lnTo>
                <a:lnTo>
                  <a:pt x="658" y="266"/>
                </a:lnTo>
                <a:lnTo>
                  <a:pt x="703" y="237"/>
                </a:lnTo>
                <a:lnTo>
                  <a:pt x="703" y="237"/>
                </a:lnTo>
                <a:lnTo>
                  <a:pt x="710" y="241"/>
                </a:lnTo>
                <a:lnTo>
                  <a:pt x="715" y="245"/>
                </a:lnTo>
                <a:lnTo>
                  <a:pt x="724" y="248"/>
                </a:lnTo>
                <a:lnTo>
                  <a:pt x="731" y="249"/>
                </a:lnTo>
                <a:lnTo>
                  <a:pt x="738" y="249"/>
                </a:lnTo>
                <a:lnTo>
                  <a:pt x="740" y="248"/>
                </a:lnTo>
                <a:lnTo>
                  <a:pt x="742" y="245"/>
                </a:lnTo>
                <a:lnTo>
                  <a:pt x="743" y="242"/>
                </a:lnTo>
                <a:lnTo>
                  <a:pt x="743" y="237"/>
                </a:lnTo>
                <a:lnTo>
                  <a:pt x="743" y="237"/>
                </a:lnTo>
                <a:lnTo>
                  <a:pt x="756" y="237"/>
                </a:lnTo>
                <a:lnTo>
                  <a:pt x="756" y="237"/>
                </a:lnTo>
                <a:lnTo>
                  <a:pt x="756" y="237"/>
                </a:lnTo>
                <a:lnTo>
                  <a:pt x="800" y="237"/>
                </a:lnTo>
                <a:lnTo>
                  <a:pt x="800" y="237"/>
                </a:lnTo>
                <a:lnTo>
                  <a:pt x="813" y="237"/>
                </a:lnTo>
                <a:lnTo>
                  <a:pt x="800" y="237"/>
                </a:lnTo>
                <a:lnTo>
                  <a:pt x="800" y="189"/>
                </a:lnTo>
                <a:lnTo>
                  <a:pt x="800" y="189"/>
                </a:lnTo>
                <a:lnTo>
                  <a:pt x="756" y="189"/>
                </a:lnTo>
                <a:lnTo>
                  <a:pt x="756" y="189"/>
                </a:lnTo>
                <a:lnTo>
                  <a:pt x="756" y="196"/>
                </a:lnTo>
                <a:lnTo>
                  <a:pt x="754" y="213"/>
                </a:lnTo>
                <a:lnTo>
                  <a:pt x="753" y="221"/>
                </a:lnTo>
                <a:lnTo>
                  <a:pt x="750" y="230"/>
                </a:lnTo>
                <a:lnTo>
                  <a:pt x="747" y="235"/>
                </a:lnTo>
                <a:lnTo>
                  <a:pt x="746" y="237"/>
                </a:lnTo>
                <a:lnTo>
                  <a:pt x="743" y="237"/>
                </a:lnTo>
                <a:lnTo>
                  <a:pt x="743" y="237"/>
                </a:lnTo>
                <a:lnTo>
                  <a:pt x="743" y="219"/>
                </a:lnTo>
                <a:lnTo>
                  <a:pt x="743" y="237"/>
                </a:lnTo>
                <a:lnTo>
                  <a:pt x="743" y="237"/>
                </a:lnTo>
                <a:lnTo>
                  <a:pt x="703" y="237"/>
                </a:lnTo>
                <a:lnTo>
                  <a:pt x="703" y="237"/>
                </a:lnTo>
                <a:lnTo>
                  <a:pt x="703" y="237"/>
                </a:lnTo>
                <a:lnTo>
                  <a:pt x="703" y="237"/>
                </a:lnTo>
                <a:lnTo>
                  <a:pt x="703" y="237"/>
                </a:lnTo>
                <a:lnTo>
                  <a:pt x="696" y="237"/>
                </a:lnTo>
                <a:lnTo>
                  <a:pt x="690" y="235"/>
                </a:lnTo>
                <a:lnTo>
                  <a:pt x="686" y="233"/>
                </a:lnTo>
                <a:lnTo>
                  <a:pt x="685" y="230"/>
                </a:lnTo>
                <a:lnTo>
                  <a:pt x="683" y="226"/>
                </a:lnTo>
                <a:lnTo>
                  <a:pt x="683" y="221"/>
                </a:lnTo>
                <a:lnTo>
                  <a:pt x="686" y="213"/>
                </a:lnTo>
                <a:lnTo>
                  <a:pt x="692" y="205"/>
                </a:lnTo>
                <a:lnTo>
                  <a:pt x="697" y="196"/>
                </a:lnTo>
                <a:lnTo>
                  <a:pt x="703" y="189"/>
                </a:lnTo>
                <a:lnTo>
                  <a:pt x="703" y="189"/>
                </a:lnTo>
                <a:lnTo>
                  <a:pt x="703" y="189"/>
                </a:lnTo>
                <a:lnTo>
                  <a:pt x="703" y="189"/>
                </a:lnTo>
                <a:lnTo>
                  <a:pt x="703" y="189"/>
                </a:lnTo>
                <a:lnTo>
                  <a:pt x="743" y="189"/>
                </a:lnTo>
                <a:lnTo>
                  <a:pt x="743" y="189"/>
                </a:lnTo>
                <a:lnTo>
                  <a:pt x="756" y="189"/>
                </a:lnTo>
                <a:lnTo>
                  <a:pt x="756" y="189"/>
                </a:lnTo>
                <a:lnTo>
                  <a:pt x="756" y="187"/>
                </a:lnTo>
                <a:lnTo>
                  <a:pt x="756" y="189"/>
                </a:lnTo>
                <a:lnTo>
                  <a:pt x="756" y="189"/>
                </a:lnTo>
                <a:lnTo>
                  <a:pt x="832" y="189"/>
                </a:lnTo>
                <a:lnTo>
                  <a:pt x="832" y="189"/>
                </a:lnTo>
                <a:lnTo>
                  <a:pt x="832" y="189"/>
                </a:lnTo>
                <a:lnTo>
                  <a:pt x="832" y="180"/>
                </a:lnTo>
                <a:lnTo>
                  <a:pt x="832" y="180"/>
                </a:lnTo>
                <a:lnTo>
                  <a:pt x="832" y="143"/>
                </a:lnTo>
                <a:lnTo>
                  <a:pt x="867" y="143"/>
                </a:lnTo>
                <a:lnTo>
                  <a:pt x="867" y="143"/>
                </a:lnTo>
                <a:lnTo>
                  <a:pt x="912" y="143"/>
                </a:lnTo>
                <a:lnTo>
                  <a:pt x="912" y="143"/>
                </a:lnTo>
                <a:lnTo>
                  <a:pt x="912" y="143"/>
                </a:lnTo>
                <a:lnTo>
                  <a:pt x="923" y="143"/>
                </a:lnTo>
                <a:lnTo>
                  <a:pt x="923" y="143"/>
                </a:lnTo>
                <a:lnTo>
                  <a:pt x="912" y="109"/>
                </a:lnTo>
                <a:lnTo>
                  <a:pt x="912" y="109"/>
                </a:lnTo>
                <a:lnTo>
                  <a:pt x="832" y="109"/>
                </a:lnTo>
                <a:lnTo>
                  <a:pt x="832" y="109"/>
                </a:lnTo>
                <a:lnTo>
                  <a:pt x="827" y="107"/>
                </a:lnTo>
                <a:lnTo>
                  <a:pt x="823" y="106"/>
                </a:lnTo>
                <a:lnTo>
                  <a:pt x="820" y="104"/>
                </a:lnTo>
                <a:lnTo>
                  <a:pt x="818" y="102"/>
                </a:lnTo>
                <a:lnTo>
                  <a:pt x="818" y="97"/>
                </a:lnTo>
                <a:lnTo>
                  <a:pt x="818" y="95"/>
                </a:lnTo>
                <a:lnTo>
                  <a:pt x="820" y="86"/>
                </a:lnTo>
                <a:lnTo>
                  <a:pt x="824" y="78"/>
                </a:lnTo>
                <a:lnTo>
                  <a:pt x="828" y="71"/>
                </a:lnTo>
                <a:lnTo>
                  <a:pt x="832" y="64"/>
                </a:lnTo>
                <a:lnTo>
                  <a:pt x="832" y="64"/>
                </a:lnTo>
                <a:lnTo>
                  <a:pt x="867" y="64"/>
                </a:lnTo>
                <a:lnTo>
                  <a:pt x="867" y="64"/>
                </a:lnTo>
                <a:lnTo>
                  <a:pt x="912" y="64"/>
                </a:lnTo>
                <a:lnTo>
                  <a:pt x="912" y="64"/>
                </a:lnTo>
                <a:lnTo>
                  <a:pt x="923" y="64"/>
                </a:lnTo>
                <a:lnTo>
                  <a:pt x="923" y="64"/>
                </a:lnTo>
                <a:lnTo>
                  <a:pt x="923" y="64"/>
                </a:lnTo>
                <a:lnTo>
                  <a:pt x="923" y="56"/>
                </a:lnTo>
                <a:lnTo>
                  <a:pt x="923" y="53"/>
                </a:lnTo>
                <a:lnTo>
                  <a:pt x="924" y="52"/>
                </a:lnTo>
                <a:lnTo>
                  <a:pt x="928" y="52"/>
                </a:lnTo>
                <a:lnTo>
                  <a:pt x="933" y="50"/>
                </a:lnTo>
                <a:lnTo>
                  <a:pt x="941" y="49"/>
                </a:lnTo>
                <a:lnTo>
                  <a:pt x="952" y="46"/>
                </a:lnTo>
                <a:lnTo>
                  <a:pt x="966" y="39"/>
                </a:lnTo>
                <a:lnTo>
                  <a:pt x="966" y="39"/>
                </a:lnTo>
                <a:lnTo>
                  <a:pt x="966" y="39"/>
                </a:lnTo>
                <a:lnTo>
                  <a:pt x="998" y="39"/>
                </a:lnTo>
                <a:lnTo>
                  <a:pt x="998" y="64"/>
                </a:lnTo>
                <a:lnTo>
                  <a:pt x="1033" y="64"/>
                </a:lnTo>
                <a:lnTo>
                  <a:pt x="1033" y="64"/>
                </a:lnTo>
                <a:lnTo>
                  <a:pt x="1033" y="64"/>
                </a:lnTo>
                <a:lnTo>
                  <a:pt x="1033" y="64"/>
                </a:lnTo>
                <a:lnTo>
                  <a:pt x="1079" y="64"/>
                </a:lnTo>
                <a:lnTo>
                  <a:pt x="1079" y="64"/>
                </a:lnTo>
                <a:lnTo>
                  <a:pt x="1079" y="39"/>
                </a:lnTo>
                <a:lnTo>
                  <a:pt x="1079" y="39"/>
                </a:lnTo>
                <a:lnTo>
                  <a:pt x="1079" y="39"/>
                </a:lnTo>
                <a:lnTo>
                  <a:pt x="1084" y="39"/>
                </a:lnTo>
                <a:lnTo>
                  <a:pt x="1084" y="39"/>
                </a:lnTo>
                <a:lnTo>
                  <a:pt x="1084" y="39"/>
                </a:lnTo>
                <a:lnTo>
                  <a:pt x="1132" y="39"/>
                </a:lnTo>
                <a:lnTo>
                  <a:pt x="1132" y="39"/>
                </a:lnTo>
                <a:lnTo>
                  <a:pt x="1169" y="39"/>
                </a:lnTo>
                <a:lnTo>
                  <a:pt x="1169" y="39"/>
                </a:lnTo>
                <a:lnTo>
                  <a:pt x="1169" y="0"/>
                </a:lnTo>
                <a:lnTo>
                  <a:pt x="1169" y="0"/>
                </a:lnTo>
                <a:lnTo>
                  <a:pt x="1132" y="0"/>
                </a:lnTo>
                <a:lnTo>
                  <a:pt x="1132" y="0"/>
                </a:lnTo>
                <a:lnTo>
                  <a:pt x="1132" y="0"/>
                </a:lnTo>
                <a:lnTo>
                  <a:pt x="1086" y="0"/>
                </a:lnTo>
                <a:lnTo>
                  <a:pt x="1040" y="3"/>
                </a:lnTo>
                <a:lnTo>
                  <a:pt x="994" y="7"/>
                </a:lnTo>
                <a:lnTo>
                  <a:pt x="949" y="13"/>
                </a:lnTo>
                <a:lnTo>
                  <a:pt x="906" y="18"/>
                </a:lnTo>
                <a:lnTo>
                  <a:pt x="862" y="26"/>
                </a:lnTo>
                <a:lnTo>
                  <a:pt x="820" y="36"/>
                </a:lnTo>
                <a:lnTo>
                  <a:pt x="777" y="47"/>
                </a:lnTo>
                <a:lnTo>
                  <a:pt x="735" y="60"/>
                </a:lnTo>
                <a:lnTo>
                  <a:pt x="694" y="74"/>
                </a:lnTo>
                <a:lnTo>
                  <a:pt x="654" y="89"/>
                </a:lnTo>
                <a:lnTo>
                  <a:pt x="615" y="106"/>
                </a:lnTo>
                <a:lnTo>
                  <a:pt x="576" y="124"/>
                </a:lnTo>
                <a:lnTo>
                  <a:pt x="537" y="143"/>
                </a:lnTo>
                <a:lnTo>
                  <a:pt x="500" y="163"/>
                </a:lnTo>
                <a:lnTo>
                  <a:pt x="463" y="185"/>
                </a:lnTo>
                <a:lnTo>
                  <a:pt x="427" y="208"/>
                </a:lnTo>
                <a:lnTo>
                  <a:pt x="392" y="231"/>
                </a:lnTo>
                <a:lnTo>
                  <a:pt x="359" y="256"/>
                </a:lnTo>
                <a:lnTo>
                  <a:pt x="325" y="283"/>
                </a:lnTo>
                <a:lnTo>
                  <a:pt x="293" y="311"/>
                </a:lnTo>
                <a:lnTo>
                  <a:pt x="261" y="338"/>
                </a:lnTo>
                <a:lnTo>
                  <a:pt x="231" y="369"/>
                </a:lnTo>
                <a:lnTo>
                  <a:pt x="202" y="400"/>
                </a:lnTo>
                <a:lnTo>
                  <a:pt x="172" y="432"/>
                </a:lnTo>
                <a:lnTo>
                  <a:pt x="144" y="464"/>
                </a:lnTo>
                <a:lnTo>
                  <a:pt x="118" y="497"/>
                </a:lnTo>
                <a:lnTo>
                  <a:pt x="92" y="532"/>
                </a:lnTo>
                <a:lnTo>
                  <a:pt x="66" y="568"/>
                </a:lnTo>
                <a:lnTo>
                  <a:pt x="43" y="604"/>
                </a:lnTo>
                <a:lnTo>
                  <a:pt x="21" y="642"/>
                </a:lnTo>
                <a:lnTo>
                  <a:pt x="0" y="680"/>
                </a:lnTo>
                <a:lnTo>
                  <a:pt x="0" y="701"/>
                </a:lnTo>
                <a:lnTo>
                  <a:pt x="0" y="701"/>
                </a:lnTo>
                <a:close/>
              </a:path>
            </a:pathLst>
          </a:custGeom>
          <a:solidFill>
            <a:schemeClr val="accent2"/>
          </a:solidFill>
          <a:ln>
            <a:noFill/>
          </a:ln>
        </p:spPr>
        <p:txBody>
          <a:bodyPr lIns="121908" tIns="60954" rIns="121908" bIns="60954"/>
          <a:lstStyle/>
          <a:p>
            <a:endParaRPr lang="zh-CN" altLang="zh-CN" sz="1900">
              <a:solidFill>
                <a:srgbClr val="000000"/>
              </a:solidFill>
              <a:latin typeface="Impact" panose="020B0806030902050204" pitchFamily="34" charset="0"/>
              <a:ea typeface="微软雅黑" panose="020B0503020204020204" pitchFamily="34" charset="-122"/>
              <a:sym typeface="Impact" panose="020B0806030902050204" pitchFamily="34" charset="0"/>
            </a:endParaRPr>
          </a:p>
        </p:txBody>
      </p:sp>
      <p:sp>
        <p:nvSpPr>
          <p:cNvPr id="65" name="Freeform 29"/>
          <p:cNvSpPr>
            <a:spLocks noChangeArrowheads="1"/>
          </p:cNvSpPr>
          <p:nvPr/>
        </p:nvSpPr>
        <p:spPr bwMode="auto">
          <a:xfrm>
            <a:off x="7194283" y="5583860"/>
            <a:ext cx="259925" cy="302757"/>
          </a:xfrm>
          <a:custGeom>
            <a:avLst/>
            <a:gdLst>
              <a:gd name="T0" fmla="*/ 134 w 164"/>
              <a:gd name="T1" fmla="*/ 0 h 191"/>
              <a:gd name="T2" fmla="*/ 134 w 164"/>
              <a:gd name="T3" fmla="*/ 0 h 191"/>
              <a:gd name="T4" fmla="*/ 134 w 164"/>
              <a:gd name="T5" fmla="*/ 0 h 191"/>
              <a:gd name="T6" fmla="*/ 130 w 164"/>
              <a:gd name="T7" fmla="*/ 0 h 191"/>
              <a:gd name="T8" fmla="*/ 125 w 164"/>
              <a:gd name="T9" fmla="*/ 1 h 191"/>
              <a:gd name="T10" fmla="*/ 121 w 164"/>
              <a:gd name="T11" fmla="*/ 4 h 191"/>
              <a:gd name="T12" fmla="*/ 118 w 164"/>
              <a:gd name="T13" fmla="*/ 7 h 191"/>
              <a:gd name="T14" fmla="*/ 114 w 164"/>
              <a:gd name="T15" fmla="*/ 14 h 191"/>
              <a:gd name="T16" fmla="*/ 111 w 164"/>
              <a:gd name="T17" fmla="*/ 22 h 191"/>
              <a:gd name="T18" fmla="*/ 110 w 164"/>
              <a:gd name="T19" fmla="*/ 31 h 191"/>
              <a:gd name="T20" fmla="*/ 109 w 164"/>
              <a:gd name="T21" fmla="*/ 38 h 191"/>
              <a:gd name="T22" fmla="*/ 109 w 164"/>
              <a:gd name="T23" fmla="*/ 46 h 191"/>
              <a:gd name="T24" fmla="*/ 109 w 164"/>
              <a:gd name="T25" fmla="*/ 46 h 191"/>
              <a:gd name="T26" fmla="*/ 109 w 164"/>
              <a:gd name="T27" fmla="*/ 46 h 191"/>
              <a:gd name="T28" fmla="*/ 66 w 164"/>
              <a:gd name="T29" fmla="*/ 46 h 191"/>
              <a:gd name="T30" fmla="*/ 66 w 164"/>
              <a:gd name="T31" fmla="*/ 46 h 191"/>
              <a:gd name="T32" fmla="*/ 66 w 164"/>
              <a:gd name="T33" fmla="*/ 46 h 191"/>
              <a:gd name="T34" fmla="*/ 35 w 164"/>
              <a:gd name="T35" fmla="*/ 70 h 191"/>
              <a:gd name="T36" fmla="*/ 35 w 164"/>
              <a:gd name="T37" fmla="*/ 70 h 191"/>
              <a:gd name="T38" fmla="*/ 35 w 164"/>
              <a:gd name="T39" fmla="*/ 70 h 191"/>
              <a:gd name="T40" fmla="*/ 35 w 164"/>
              <a:gd name="T41" fmla="*/ 70 h 191"/>
              <a:gd name="T42" fmla="*/ 0 w 164"/>
              <a:gd name="T43" fmla="*/ 117 h 191"/>
              <a:gd name="T44" fmla="*/ 0 w 164"/>
              <a:gd name="T45" fmla="*/ 117 h 191"/>
              <a:gd name="T46" fmla="*/ 0 w 164"/>
              <a:gd name="T47" fmla="*/ 117 h 191"/>
              <a:gd name="T48" fmla="*/ 13 w 164"/>
              <a:gd name="T49" fmla="*/ 117 h 191"/>
              <a:gd name="T50" fmla="*/ 0 w 164"/>
              <a:gd name="T51" fmla="*/ 117 h 191"/>
              <a:gd name="T52" fmla="*/ 0 w 164"/>
              <a:gd name="T53" fmla="*/ 117 h 191"/>
              <a:gd name="T54" fmla="*/ 0 w 164"/>
              <a:gd name="T55" fmla="*/ 142 h 191"/>
              <a:gd name="T56" fmla="*/ 0 w 164"/>
              <a:gd name="T57" fmla="*/ 142 h 191"/>
              <a:gd name="T58" fmla="*/ 0 w 164"/>
              <a:gd name="T59" fmla="*/ 142 h 191"/>
              <a:gd name="T60" fmla="*/ 0 w 164"/>
              <a:gd name="T61" fmla="*/ 171 h 191"/>
              <a:gd name="T62" fmla="*/ 0 w 164"/>
              <a:gd name="T63" fmla="*/ 191 h 191"/>
              <a:gd name="T64" fmla="*/ 0 w 164"/>
              <a:gd name="T65" fmla="*/ 191 h 191"/>
              <a:gd name="T66" fmla="*/ 0 w 164"/>
              <a:gd name="T67" fmla="*/ 191 h 191"/>
              <a:gd name="T68" fmla="*/ 35 w 164"/>
              <a:gd name="T69" fmla="*/ 171 h 191"/>
              <a:gd name="T70" fmla="*/ 35 w 164"/>
              <a:gd name="T71" fmla="*/ 142 h 191"/>
              <a:gd name="T72" fmla="*/ 35 w 164"/>
              <a:gd name="T73" fmla="*/ 142 h 191"/>
              <a:gd name="T74" fmla="*/ 66 w 164"/>
              <a:gd name="T75" fmla="*/ 117 h 191"/>
              <a:gd name="T76" fmla="*/ 66 w 164"/>
              <a:gd name="T77" fmla="*/ 117 h 191"/>
              <a:gd name="T78" fmla="*/ 66 w 164"/>
              <a:gd name="T79" fmla="*/ 117 h 191"/>
              <a:gd name="T80" fmla="*/ 109 w 164"/>
              <a:gd name="T81" fmla="*/ 117 h 191"/>
              <a:gd name="T82" fmla="*/ 109 w 164"/>
              <a:gd name="T83" fmla="*/ 117 h 191"/>
              <a:gd name="T84" fmla="*/ 109 w 164"/>
              <a:gd name="T85" fmla="*/ 117 h 191"/>
              <a:gd name="T86" fmla="*/ 134 w 164"/>
              <a:gd name="T87" fmla="*/ 70 h 191"/>
              <a:gd name="T88" fmla="*/ 134 w 164"/>
              <a:gd name="T89" fmla="*/ 70 h 191"/>
              <a:gd name="T90" fmla="*/ 134 w 164"/>
              <a:gd name="T91" fmla="*/ 46 h 191"/>
              <a:gd name="T92" fmla="*/ 134 w 164"/>
              <a:gd name="T93" fmla="*/ 46 h 191"/>
              <a:gd name="T94" fmla="*/ 164 w 164"/>
              <a:gd name="T95" fmla="*/ 46 h 191"/>
              <a:gd name="T96" fmla="*/ 164 w 164"/>
              <a:gd name="T97" fmla="*/ 46 h 191"/>
              <a:gd name="T98" fmla="*/ 164 w 164"/>
              <a:gd name="T99" fmla="*/ 0 h 191"/>
              <a:gd name="T100" fmla="*/ 164 w 164"/>
              <a:gd name="T101" fmla="*/ 0 h 191"/>
              <a:gd name="T102" fmla="*/ 134 w 164"/>
              <a:gd name="T103" fmla="*/ 0 h 191"/>
              <a:gd name="T104" fmla="*/ 134 w 164"/>
              <a:gd name="T105" fmla="*/ 0 h 19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64"/>
              <a:gd name="T160" fmla="*/ 0 h 191"/>
              <a:gd name="T161" fmla="*/ 164 w 164"/>
              <a:gd name="T162" fmla="*/ 191 h 19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64" h="191">
                <a:moveTo>
                  <a:pt x="134" y="0"/>
                </a:moveTo>
                <a:lnTo>
                  <a:pt x="134" y="0"/>
                </a:lnTo>
                <a:lnTo>
                  <a:pt x="134" y="0"/>
                </a:lnTo>
                <a:lnTo>
                  <a:pt x="130" y="0"/>
                </a:lnTo>
                <a:lnTo>
                  <a:pt x="125" y="1"/>
                </a:lnTo>
                <a:lnTo>
                  <a:pt x="121" y="4"/>
                </a:lnTo>
                <a:lnTo>
                  <a:pt x="118" y="7"/>
                </a:lnTo>
                <a:lnTo>
                  <a:pt x="114" y="14"/>
                </a:lnTo>
                <a:lnTo>
                  <a:pt x="111" y="22"/>
                </a:lnTo>
                <a:lnTo>
                  <a:pt x="110" y="31"/>
                </a:lnTo>
                <a:lnTo>
                  <a:pt x="109" y="38"/>
                </a:lnTo>
                <a:lnTo>
                  <a:pt x="109" y="46"/>
                </a:lnTo>
                <a:lnTo>
                  <a:pt x="109" y="46"/>
                </a:lnTo>
                <a:lnTo>
                  <a:pt x="109" y="46"/>
                </a:lnTo>
                <a:lnTo>
                  <a:pt x="66" y="46"/>
                </a:lnTo>
                <a:lnTo>
                  <a:pt x="66" y="46"/>
                </a:lnTo>
                <a:lnTo>
                  <a:pt x="66" y="46"/>
                </a:lnTo>
                <a:lnTo>
                  <a:pt x="35" y="70"/>
                </a:lnTo>
                <a:lnTo>
                  <a:pt x="35" y="70"/>
                </a:lnTo>
                <a:lnTo>
                  <a:pt x="35" y="70"/>
                </a:lnTo>
                <a:lnTo>
                  <a:pt x="35" y="70"/>
                </a:lnTo>
                <a:lnTo>
                  <a:pt x="0" y="117"/>
                </a:lnTo>
                <a:lnTo>
                  <a:pt x="0" y="117"/>
                </a:lnTo>
                <a:lnTo>
                  <a:pt x="0" y="117"/>
                </a:lnTo>
                <a:lnTo>
                  <a:pt x="13" y="117"/>
                </a:lnTo>
                <a:lnTo>
                  <a:pt x="0" y="117"/>
                </a:lnTo>
                <a:lnTo>
                  <a:pt x="0" y="117"/>
                </a:lnTo>
                <a:lnTo>
                  <a:pt x="0" y="142"/>
                </a:lnTo>
                <a:lnTo>
                  <a:pt x="0" y="142"/>
                </a:lnTo>
                <a:lnTo>
                  <a:pt x="0" y="142"/>
                </a:lnTo>
                <a:lnTo>
                  <a:pt x="0" y="171"/>
                </a:lnTo>
                <a:lnTo>
                  <a:pt x="0" y="191"/>
                </a:lnTo>
                <a:lnTo>
                  <a:pt x="0" y="191"/>
                </a:lnTo>
                <a:lnTo>
                  <a:pt x="0" y="191"/>
                </a:lnTo>
                <a:lnTo>
                  <a:pt x="35" y="171"/>
                </a:lnTo>
                <a:lnTo>
                  <a:pt x="35" y="142"/>
                </a:lnTo>
                <a:lnTo>
                  <a:pt x="35" y="142"/>
                </a:lnTo>
                <a:lnTo>
                  <a:pt x="66" y="117"/>
                </a:lnTo>
                <a:lnTo>
                  <a:pt x="66" y="117"/>
                </a:lnTo>
                <a:lnTo>
                  <a:pt x="66" y="117"/>
                </a:lnTo>
                <a:lnTo>
                  <a:pt x="109" y="117"/>
                </a:lnTo>
                <a:lnTo>
                  <a:pt x="109" y="117"/>
                </a:lnTo>
                <a:lnTo>
                  <a:pt x="109" y="117"/>
                </a:lnTo>
                <a:lnTo>
                  <a:pt x="134" y="70"/>
                </a:lnTo>
                <a:lnTo>
                  <a:pt x="134" y="70"/>
                </a:lnTo>
                <a:lnTo>
                  <a:pt x="134" y="46"/>
                </a:lnTo>
                <a:lnTo>
                  <a:pt x="134" y="46"/>
                </a:lnTo>
                <a:lnTo>
                  <a:pt x="164" y="46"/>
                </a:lnTo>
                <a:lnTo>
                  <a:pt x="164" y="46"/>
                </a:lnTo>
                <a:lnTo>
                  <a:pt x="164" y="0"/>
                </a:lnTo>
                <a:lnTo>
                  <a:pt x="164" y="0"/>
                </a:lnTo>
                <a:lnTo>
                  <a:pt x="134" y="0"/>
                </a:lnTo>
                <a:lnTo>
                  <a:pt x="134" y="0"/>
                </a:lnTo>
                <a:close/>
              </a:path>
            </a:pathLst>
          </a:custGeom>
          <a:solidFill>
            <a:schemeClr val="accent1"/>
          </a:solidFill>
          <a:ln>
            <a:noFill/>
          </a:ln>
        </p:spPr>
        <p:txBody>
          <a:bodyPr lIns="121908" tIns="60954" rIns="121908" bIns="60954"/>
          <a:lstStyle/>
          <a:p>
            <a:endParaRPr lang="zh-CN" altLang="zh-CN" sz="1900">
              <a:solidFill>
                <a:srgbClr val="000000"/>
              </a:solidFill>
              <a:latin typeface="Impact" panose="020B0806030902050204" pitchFamily="34" charset="0"/>
              <a:ea typeface="微软雅黑" panose="020B0503020204020204" pitchFamily="34" charset="-122"/>
              <a:sym typeface="Impact" panose="020B0806030902050204" pitchFamily="34" charset="0"/>
            </a:endParaRPr>
          </a:p>
        </p:txBody>
      </p:sp>
      <p:sp>
        <p:nvSpPr>
          <p:cNvPr id="66" name="直接连接符 33"/>
          <p:cNvSpPr>
            <a:spLocks noChangeShapeType="1"/>
          </p:cNvSpPr>
          <p:nvPr/>
        </p:nvSpPr>
        <p:spPr bwMode="auto">
          <a:xfrm flipH="1">
            <a:off x="3675190" y="2030079"/>
            <a:ext cx="1981014" cy="0"/>
          </a:xfrm>
          <a:prstGeom prst="line">
            <a:avLst/>
          </a:prstGeom>
          <a:noFill/>
          <a:ln w="6350" cap="flat" cmpd="sng">
            <a:solidFill>
              <a:srgbClr val="595959"/>
            </a:solidFill>
            <a:prstDash val="dash"/>
            <a:miter lim="800000"/>
          </a:ln>
          <a:extLst>
            <a:ext uri="{909E8E84-426E-40DD-AFC4-6F175D3DCCD1}">
              <a14:hiddenFill xmlns:a14="http://schemas.microsoft.com/office/drawing/2010/main">
                <a:noFill/>
              </a14:hiddenFill>
            </a:ext>
          </a:extLst>
        </p:spPr>
        <p:txBody>
          <a:bodyPr lIns="121908" tIns="60954" rIns="121908" bIns="60954"/>
          <a:lstStyle/>
          <a:p>
            <a:endParaRPr lang="zh-CN" altLang="en-US" sz="1900"/>
          </a:p>
        </p:txBody>
      </p:sp>
      <p:sp>
        <p:nvSpPr>
          <p:cNvPr id="67" name="椭圆 31"/>
          <p:cNvSpPr>
            <a:spLocks noChangeArrowheads="1"/>
          </p:cNvSpPr>
          <p:nvPr/>
        </p:nvSpPr>
        <p:spPr bwMode="auto">
          <a:xfrm>
            <a:off x="5645111" y="1890589"/>
            <a:ext cx="288453" cy="286907"/>
          </a:xfrm>
          <a:prstGeom prst="ellipse">
            <a:avLst/>
          </a:prstGeom>
          <a:solidFill>
            <a:schemeClr val="accent1"/>
          </a:solidFill>
          <a:ln w="57150" cap="flat" cmpd="sng">
            <a:solidFill>
              <a:srgbClr val="D8D8D8"/>
            </a:solidFill>
            <a:miter lim="800000"/>
          </a:ln>
        </p:spPr>
        <p:txBody>
          <a:bodyPr lIns="121908" tIns="60954" rIns="121908" bIns="60954" anchor="ctr"/>
          <a:lstStyle/>
          <a:p>
            <a:pPr algn="ctr"/>
            <a:endParaRPr lang="zh-CN" altLang="zh-CN" sz="1900">
              <a:solidFill>
                <a:srgbClr val="FFFFFF"/>
              </a:solidFill>
            </a:endParaRPr>
          </a:p>
        </p:txBody>
      </p:sp>
      <p:sp>
        <p:nvSpPr>
          <p:cNvPr id="68" name="直接连接符 34"/>
          <p:cNvSpPr>
            <a:spLocks noChangeShapeType="1"/>
          </p:cNvSpPr>
          <p:nvPr/>
        </p:nvSpPr>
        <p:spPr bwMode="auto">
          <a:xfrm flipH="1">
            <a:off x="1460953" y="2868594"/>
            <a:ext cx="3019250" cy="12681"/>
          </a:xfrm>
          <a:prstGeom prst="line">
            <a:avLst/>
          </a:prstGeom>
          <a:noFill/>
          <a:ln w="6350" cap="flat" cmpd="sng">
            <a:solidFill>
              <a:srgbClr val="595959"/>
            </a:solidFill>
            <a:prstDash val="dash"/>
            <a:miter lim="800000"/>
          </a:ln>
          <a:extLst>
            <a:ext uri="{909E8E84-426E-40DD-AFC4-6F175D3DCCD1}">
              <a14:hiddenFill xmlns:a14="http://schemas.microsoft.com/office/drawing/2010/main">
                <a:noFill/>
              </a14:hiddenFill>
            </a:ext>
          </a:extLst>
        </p:spPr>
        <p:txBody>
          <a:bodyPr lIns="121908" tIns="60954" rIns="121908" bIns="60954"/>
          <a:lstStyle/>
          <a:p>
            <a:endParaRPr lang="zh-CN" altLang="en-US" sz="1900"/>
          </a:p>
        </p:txBody>
      </p:sp>
      <p:sp>
        <p:nvSpPr>
          <p:cNvPr id="69" name="椭圆 35"/>
          <p:cNvSpPr>
            <a:spLocks noChangeArrowheads="1"/>
          </p:cNvSpPr>
          <p:nvPr/>
        </p:nvSpPr>
        <p:spPr bwMode="auto">
          <a:xfrm>
            <a:off x="4426317" y="2727517"/>
            <a:ext cx="286868" cy="288491"/>
          </a:xfrm>
          <a:prstGeom prst="ellipse">
            <a:avLst/>
          </a:prstGeom>
          <a:solidFill>
            <a:schemeClr val="bg1">
              <a:lumMod val="50000"/>
            </a:schemeClr>
          </a:solidFill>
          <a:ln w="57150" cap="flat" cmpd="sng">
            <a:solidFill>
              <a:srgbClr val="D8D8D8"/>
            </a:solidFill>
            <a:miter lim="800000"/>
          </a:ln>
        </p:spPr>
        <p:txBody>
          <a:bodyPr lIns="121908" tIns="60954" rIns="121908" bIns="60954" anchor="ctr"/>
          <a:lstStyle/>
          <a:p>
            <a:pPr algn="ctr"/>
            <a:endParaRPr lang="zh-CN" altLang="zh-CN" sz="1900">
              <a:solidFill>
                <a:srgbClr val="FFFFFF"/>
              </a:solidFill>
            </a:endParaRPr>
          </a:p>
        </p:txBody>
      </p:sp>
      <p:sp>
        <p:nvSpPr>
          <p:cNvPr id="70" name="直接连接符 36"/>
          <p:cNvSpPr>
            <a:spLocks noChangeShapeType="1"/>
          </p:cNvSpPr>
          <p:nvPr/>
        </p:nvSpPr>
        <p:spPr bwMode="auto">
          <a:xfrm flipH="1">
            <a:off x="1990313" y="4818295"/>
            <a:ext cx="3233212" cy="12681"/>
          </a:xfrm>
          <a:prstGeom prst="line">
            <a:avLst/>
          </a:prstGeom>
          <a:noFill/>
          <a:ln w="6350" cap="flat" cmpd="sng">
            <a:solidFill>
              <a:srgbClr val="595959"/>
            </a:solidFill>
            <a:prstDash val="dash"/>
            <a:miter lim="800000"/>
          </a:ln>
          <a:extLst>
            <a:ext uri="{909E8E84-426E-40DD-AFC4-6F175D3DCCD1}">
              <a14:hiddenFill xmlns:a14="http://schemas.microsoft.com/office/drawing/2010/main">
                <a:noFill/>
              </a14:hiddenFill>
            </a:ext>
          </a:extLst>
        </p:spPr>
        <p:txBody>
          <a:bodyPr lIns="121908" tIns="60954" rIns="121908" bIns="60954"/>
          <a:lstStyle/>
          <a:p>
            <a:endParaRPr lang="zh-CN" altLang="en-US" sz="1900"/>
          </a:p>
        </p:txBody>
      </p:sp>
      <p:sp>
        <p:nvSpPr>
          <p:cNvPr id="71" name="椭圆 37"/>
          <p:cNvSpPr>
            <a:spLocks noChangeArrowheads="1"/>
          </p:cNvSpPr>
          <p:nvPr/>
        </p:nvSpPr>
        <p:spPr bwMode="auto">
          <a:xfrm>
            <a:off x="5255223" y="4677220"/>
            <a:ext cx="286869" cy="288491"/>
          </a:xfrm>
          <a:prstGeom prst="ellipse">
            <a:avLst/>
          </a:prstGeom>
          <a:solidFill>
            <a:schemeClr val="tx1">
              <a:lumMod val="75000"/>
              <a:lumOff val="25000"/>
            </a:schemeClr>
          </a:solidFill>
          <a:ln w="57150" cap="flat" cmpd="sng">
            <a:solidFill>
              <a:srgbClr val="D8D8D8"/>
            </a:solidFill>
            <a:miter lim="800000"/>
          </a:ln>
        </p:spPr>
        <p:txBody>
          <a:bodyPr lIns="121908" tIns="60954" rIns="121908" bIns="60954" anchor="ctr"/>
          <a:lstStyle/>
          <a:p>
            <a:pPr algn="ctr"/>
            <a:endParaRPr lang="zh-CN" altLang="zh-CN" sz="1900">
              <a:solidFill>
                <a:srgbClr val="FFFFFF"/>
              </a:solidFill>
            </a:endParaRPr>
          </a:p>
        </p:txBody>
      </p:sp>
      <p:sp>
        <p:nvSpPr>
          <p:cNvPr id="72" name="直接连接符 38"/>
          <p:cNvSpPr>
            <a:spLocks noChangeShapeType="1"/>
          </p:cNvSpPr>
          <p:nvPr/>
        </p:nvSpPr>
        <p:spPr bwMode="auto">
          <a:xfrm flipH="1">
            <a:off x="7513717" y="2472327"/>
            <a:ext cx="2443929" cy="12681"/>
          </a:xfrm>
          <a:prstGeom prst="line">
            <a:avLst/>
          </a:prstGeom>
          <a:noFill/>
          <a:ln w="6350" cap="flat" cmpd="sng">
            <a:solidFill>
              <a:srgbClr val="595959"/>
            </a:solidFill>
            <a:prstDash val="dash"/>
            <a:miter lim="800000"/>
          </a:ln>
          <a:extLst>
            <a:ext uri="{909E8E84-426E-40DD-AFC4-6F175D3DCCD1}">
              <a14:hiddenFill xmlns:a14="http://schemas.microsoft.com/office/drawing/2010/main">
                <a:noFill/>
              </a14:hiddenFill>
            </a:ext>
          </a:extLst>
        </p:spPr>
        <p:txBody>
          <a:bodyPr lIns="121908" tIns="60954" rIns="121908" bIns="60954"/>
          <a:lstStyle/>
          <a:p>
            <a:endParaRPr lang="zh-CN" altLang="en-US" sz="1900"/>
          </a:p>
        </p:txBody>
      </p:sp>
      <p:sp>
        <p:nvSpPr>
          <p:cNvPr id="73" name="椭圆 39"/>
          <p:cNvSpPr>
            <a:spLocks noChangeArrowheads="1"/>
          </p:cNvSpPr>
          <p:nvPr/>
        </p:nvSpPr>
        <p:spPr bwMode="auto">
          <a:xfrm>
            <a:off x="7290245" y="2331250"/>
            <a:ext cx="288453" cy="288491"/>
          </a:xfrm>
          <a:prstGeom prst="ellipse">
            <a:avLst/>
          </a:prstGeom>
          <a:solidFill>
            <a:schemeClr val="tx1">
              <a:lumMod val="75000"/>
              <a:lumOff val="25000"/>
            </a:schemeClr>
          </a:solidFill>
          <a:ln w="57150" cap="flat" cmpd="sng">
            <a:solidFill>
              <a:srgbClr val="D8D8D8"/>
            </a:solidFill>
            <a:miter lim="800000"/>
          </a:ln>
        </p:spPr>
        <p:txBody>
          <a:bodyPr lIns="121908" tIns="60954" rIns="121908" bIns="60954" anchor="ctr"/>
          <a:lstStyle/>
          <a:p>
            <a:pPr algn="ctr"/>
            <a:endParaRPr lang="zh-CN" altLang="zh-CN" sz="1900">
              <a:solidFill>
                <a:srgbClr val="FFFFFF"/>
              </a:solidFill>
            </a:endParaRPr>
          </a:p>
        </p:txBody>
      </p:sp>
      <p:sp>
        <p:nvSpPr>
          <p:cNvPr id="74" name="直接连接符 40"/>
          <p:cNvSpPr>
            <a:spLocks noChangeShapeType="1"/>
          </p:cNvSpPr>
          <p:nvPr/>
        </p:nvSpPr>
        <p:spPr bwMode="auto">
          <a:xfrm flipH="1">
            <a:off x="6589715" y="3749929"/>
            <a:ext cx="3198344" cy="12681"/>
          </a:xfrm>
          <a:prstGeom prst="line">
            <a:avLst/>
          </a:prstGeom>
          <a:noFill/>
          <a:ln w="6350" cap="flat" cmpd="sng">
            <a:solidFill>
              <a:srgbClr val="595959"/>
            </a:solidFill>
            <a:prstDash val="dash"/>
            <a:miter lim="800000"/>
          </a:ln>
          <a:extLst>
            <a:ext uri="{909E8E84-426E-40DD-AFC4-6F175D3DCCD1}">
              <a14:hiddenFill xmlns:a14="http://schemas.microsoft.com/office/drawing/2010/main">
                <a:noFill/>
              </a14:hiddenFill>
            </a:ext>
          </a:extLst>
        </p:spPr>
        <p:txBody>
          <a:bodyPr lIns="121908" tIns="60954" rIns="121908" bIns="60954"/>
          <a:lstStyle/>
          <a:p>
            <a:endParaRPr lang="zh-CN" altLang="en-US" sz="1900"/>
          </a:p>
        </p:txBody>
      </p:sp>
      <p:sp>
        <p:nvSpPr>
          <p:cNvPr id="75" name="椭圆 41"/>
          <p:cNvSpPr>
            <a:spLocks noChangeArrowheads="1"/>
          </p:cNvSpPr>
          <p:nvPr/>
        </p:nvSpPr>
        <p:spPr bwMode="auto">
          <a:xfrm>
            <a:off x="6366244" y="3608852"/>
            <a:ext cx="288453" cy="288491"/>
          </a:xfrm>
          <a:prstGeom prst="ellipse">
            <a:avLst/>
          </a:prstGeom>
          <a:solidFill>
            <a:schemeClr val="accent1"/>
          </a:solidFill>
          <a:ln w="57150" cap="flat" cmpd="sng">
            <a:solidFill>
              <a:srgbClr val="D8D8D8"/>
            </a:solidFill>
            <a:miter lim="800000"/>
          </a:ln>
        </p:spPr>
        <p:txBody>
          <a:bodyPr lIns="121908" tIns="60954" rIns="121908" bIns="60954" anchor="ctr"/>
          <a:lstStyle/>
          <a:p>
            <a:pPr algn="ctr"/>
            <a:endParaRPr lang="zh-CN" altLang="zh-CN" sz="1900">
              <a:solidFill>
                <a:srgbClr val="FFFFFF"/>
              </a:solidFill>
            </a:endParaRPr>
          </a:p>
        </p:txBody>
      </p:sp>
      <p:grpSp>
        <p:nvGrpSpPr>
          <p:cNvPr id="81" name="组合 74"/>
          <p:cNvGrpSpPr/>
          <p:nvPr/>
        </p:nvGrpSpPr>
        <p:grpSpPr bwMode="auto">
          <a:xfrm>
            <a:off x="1657482" y="2334408"/>
            <a:ext cx="573736" cy="466024"/>
            <a:chOff x="0" y="0"/>
            <a:chExt cx="2717800" cy="2209800"/>
          </a:xfrm>
          <a:solidFill>
            <a:schemeClr val="bg1">
              <a:lumMod val="50000"/>
            </a:schemeClr>
          </a:solidFill>
        </p:grpSpPr>
        <p:sp>
          <p:nvSpPr>
            <p:cNvPr id="82" name="Freeform 54"/>
            <p:cNvSpPr>
              <a:spLocks noChangeArrowheads="1"/>
            </p:cNvSpPr>
            <p:nvPr/>
          </p:nvSpPr>
          <p:spPr bwMode="auto">
            <a:xfrm>
              <a:off x="0" y="0"/>
              <a:ext cx="2209800" cy="2209800"/>
            </a:xfrm>
            <a:custGeom>
              <a:avLst/>
              <a:gdLst>
                <a:gd name="T0" fmla="*/ 312 w 1392"/>
                <a:gd name="T1" fmla="*/ 116 h 1392"/>
                <a:gd name="T2" fmla="*/ 182 w 1392"/>
                <a:gd name="T3" fmla="*/ 226 h 1392"/>
                <a:gd name="T4" fmla="*/ 84 w 1392"/>
                <a:gd name="T5" fmla="*/ 364 h 1392"/>
                <a:gd name="T6" fmla="*/ 22 w 1392"/>
                <a:gd name="T7" fmla="*/ 518 h 1392"/>
                <a:gd name="T8" fmla="*/ 0 w 1392"/>
                <a:gd name="T9" fmla="*/ 684 h 1392"/>
                <a:gd name="T10" fmla="*/ 18 w 1392"/>
                <a:gd name="T11" fmla="*/ 854 h 1392"/>
                <a:gd name="T12" fmla="*/ 64 w 1392"/>
                <a:gd name="T13" fmla="*/ 988 h 1392"/>
                <a:gd name="T14" fmla="*/ 156 w 1392"/>
                <a:gd name="T15" fmla="*/ 1136 h 1392"/>
                <a:gd name="T16" fmla="*/ 278 w 1392"/>
                <a:gd name="T17" fmla="*/ 1254 h 1392"/>
                <a:gd name="T18" fmla="*/ 424 w 1392"/>
                <a:gd name="T19" fmla="*/ 1338 h 1392"/>
                <a:gd name="T20" fmla="*/ 584 w 1392"/>
                <a:gd name="T21" fmla="*/ 1384 h 1392"/>
                <a:gd name="T22" fmla="*/ 752 w 1392"/>
                <a:gd name="T23" fmla="*/ 1390 h 1392"/>
                <a:gd name="T24" fmla="*/ 920 w 1392"/>
                <a:gd name="T25" fmla="*/ 1356 h 1392"/>
                <a:gd name="T26" fmla="*/ 1046 w 1392"/>
                <a:gd name="T27" fmla="*/ 1300 h 1392"/>
                <a:gd name="T28" fmla="*/ 1172 w 1392"/>
                <a:gd name="T29" fmla="*/ 1204 h 1392"/>
                <a:gd name="T30" fmla="*/ 1274 w 1392"/>
                <a:gd name="T31" fmla="*/ 1086 h 1392"/>
                <a:gd name="T32" fmla="*/ 1344 w 1392"/>
                <a:gd name="T33" fmla="*/ 950 h 1392"/>
                <a:gd name="T34" fmla="*/ 1384 w 1392"/>
                <a:gd name="T35" fmla="*/ 802 h 1392"/>
                <a:gd name="T36" fmla="*/ 1390 w 1392"/>
                <a:gd name="T37" fmla="*/ 648 h 1392"/>
                <a:gd name="T38" fmla="*/ 1362 w 1392"/>
                <a:gd name="T39" fmla="*/ 492 h 1392"/>
                <a:gd name="T40" fmla="*/ 1304 w 1392"/>
                <a:gd name="T41" fmla="*/ 598 h 1392"/>
                <a:gd name="T42" fmla="*/ 1310 w 1392"/>
                <a:gd name="T43" fmla="*/ 736 h 1392"/>
                <a:gd name="T44" fmla="*/ 1278 w 1392"/>
                <a:gd name="T45" fmla="*/ 896 h 1392"/>
                <a:gd name="T46" fmla="*/ 1190 w 1392"/>
                <a:gd name="T47" fmla="*/ 1064 h 1392"/>
                <a:gd name="T48" fmla="*/ 1096 w 1392"/>
                <a:gd name="T49" fmla="*/ 1164 h 1392"/>
                <a:gd name="T50" fmla="*/ 980 w 1392"/>
                <a:gd name="T51" fmla="*/ 1244 h 1392"/>
                <a:gd name="T52" fmla="*/ 864 w 1392"/>
                <a:gd name="T53" fmla="*/ 1288 h 1392"/>
                <a:gd name="T54" fmla="*/ 716 w 1392"/>
                <a:gd name="T55" fmla="*/ 1312 h 1392"/>
                <a:gd name="T56" fmla="*/ 568 w 1392"/>
                <a:gd name="T57" fmla="*/ 1298 h 1392"/>
                <a:gd name="T58" fmla="*/ 428 w 1392"/>
                <a:gd name="T59" fmla="*/ 1250 h 1392"/>
                <a:gd name="T60" fmla="*/ 304 w 1392"/>
                <a:gd name="T61" fmla="*/ 1172 h 1392"/>
                <a:gd name="T62" fmla="*/ 200 w 1392"/>
                <a:gd name="T63" fmla="*/ 1062 h 1392"/>
                <a:gd name="T64" fmla="*/ 136 w 1392"/>
                <a:gd name="T65" fmla="*/ 954 h 1392"/>
                <a:gd name="T66" fmla="*/ 90 w 1392"/>
                <a:gd name="T67" fmla="*/ 806 h 1392"/>
                <a:gd name="T68" fmla="*/ 82 w 1392"/>
                <a:gd name="T69" fmla="*/ 656 h 1392"/>
                <a:gd name="T70" fmla="*/ 108 w 1392"/>
                <a:gd name="T71" fmla="*/ 512 h 1392"/>
                <a:gd name="T72" fmla="*/ 170 w 1392"/>
                <a:gd name="T73" fmla="*/ 376 h 1392"/>
                <a:gd name="T74" fmla="*/ 262 w 1392"/>
                <a:gd name="T75" fmla="*/ 260 h 1392"/>
                <a:gd name="T76" fmla="*/ 382 w 1392"/>
                <a:gd name="T77" fmla="*/ 166 h 1392"/>
                <a:gd name="T78" fmla="*/ 492 w 1392"/>
                <a:gd name="T79" fmla="*/ 116 h 1392"/>
                <a:gd name="T80" fmla="*/ 628 w 1392"/>
                <a:gd name="T81" fmla="*/ 84 h 1392"/>
                <a:gd name="T82" fmla="*/ 766 w 1392"/>
                <a:gd name="T83" fmla="*/ 84 h 1392"/>
                <a:gd name="T84" fmla="*/ 1020 w 1392"/>
                <a:gd name="T85" fmla="*/ 172 h 1392"/>
                <a:gd name="T86" fmla="*/ 1126 w 1392"/>
                <a:gd name="T87" fmla="*/ 256 h 1392"/>
                <a:gd name="T88" fmla="*/ 1214 w 1392"/>
                <a:gd name="T89" fmla="*/ 364 h 1392"/>
                <a:gd name="T90" fmla="*/ 1226 w 1392"/>
                <a:gd name="T91" fmla="*/ 244 h 1392"/>
                <a:gd name="T92" fmla="*/ 1112 w 1392"/>
                <a:gd name="T93" fmla="*/ 138 h 1392"/>
                <a:gd name="T94" fmla="*/ 980 w 1392"/>
                <a:gd name="T95" fmla="*/ 62 h 1392"/>
                <a:gd name="T96" fmla="*/ 834 w 1392"/>
                <a:gd name="T97" fmla="*/ 14 h 1392"/>
                <a:gd name="T98" fmla="*/ 682 w 1392"/>
                <a:gd name="T99" fmla="*/ 0 h 1392"/>
                <a:gd name="T100" fmla="*/ 526 w 1392"/>
                <a:gd name="T101" fmla="*/ 20 h 1392"/>
                <a:gd name="T102" fmla="*/ 404 w 1392"/>
                <a:gd name="T103" fmla="*/ 64 h 139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392"/>
                <a:gd name="T157" fmla="*/ 0 h 1392"/>
                <a:gd name="T158" fmla="*/ 1392 w 1392"/>
                <a:gd name="T159" fmla="*/ 1392 h 139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392" h="1392">
                  <a:moveTo>
                    <a:pt x="404" y="64"/>
                  </a:moveTo>
                  <a:lnTo>
                    <a:pt x="404" y="64"/>
                  </a:lnTo>
                  <a:lnTo>
                    <a:pt x="372" y="80"/>
                  </a:lnTo>
                  <a:lnTo>
                    <a:pt x="342" y="96"/>
                  </a:lnTo>
                  <a:lnTo>
                    <a:pt x="312" y="116"/>
                  </a:lnTo>
                  <a:lnTo>
                    <a:pt x="284" y="136"/>
                  </a:lnTo>
                  <a:lnTo>
                    <a:pt x="256" y="156"/>
                  </a:lnTo>
                  <a:lnTo>
                    <a:pt x="230" y="178"/>
                  </a:lnTo>
                  <a:lnTo>
                    <a:pt x="204" y="202"/>
                  </a:lnTo>
                  <a:lnTo>
                    <a:pt x="182" y="226"/>
                  </a:lnTo>
                  <a:lnTo>
                    <a:pt x="160" y="252"/>
                  </a:lnTo>
                  <a:lnTo>
                    <a:pt x="138" y="280"/>
                  </a:lnTo>
                  <a:lnTo>
                    <a:pt x="118" y="306"/>
                  </a:lnTo>
                  <a:lnTo>
                    <a:pt x="100" y="334"/>
                  </a:lnTo>
                  <a:lnTo>
                    <a:pt x="84" y="364"/>
                  </a:lnTo>
                  <a:lnTo>
                    <a:pt x="68" y="394"/>
                  </a:lnTo>
                  <a:lnTo>
                    <a:pt x="54" y="424"/>
                  </a:lnTo>
                  <a:lnTo>
                    <a:pt x="42" y="456"/>
                  </a:lnTo>
                  <a:lnTo>
                    <a:pt x="32" y="486"/>
                  </a:lnTo>
                  <a:lnTo>
                    <a:pt x="22" y="518"/>
                  </a:lnTo>
                  <a:lnTo>
                    <a:pt x="14" y="552"/>
                  </a:lnTo>
                  <a:lnTo>
                    <a:pt x="8" y="584"/>
                  </a:lnTo>
                  <a:lnTo>
                    <a:pt x="4" y="618"/>
                  </a:lnTo>
                  <a:lnTo>
                    <a:pt x="0" y="652"/>
                  </a:lnTo>
                  <a:lnTo>
                    <a:pt x="0" y="684"/>
                  </a:lnTo>
                  <a:lnTo>
                    <a:pt x="0" y="718"/>
                  </a:lnTo>
                  <a:lnTo>
                    <a:pt x="2" y="752"/>
                  </a:lnTo>
                  <a:lnTo>
                    <a:pt x="6" y="786"/>
                  </a:lnTo>
                  <a:lnTo>
                    <a:pt x="10" y="820"/>
                  </a:lnTo>
                  <a:lnTo>
                    <a:pt x="18" y="854"/>
                  </a:lnTo>
                  <a:lnTo>
                    <a:pt x="26" y="888"/>
                  </a:lnTo>
                  <a:lnTo>
                    <a:pt x="36" y="922"/>
                  </a:lnTo>
                  <a:lnTo>
                    <a:pt x="48" y="954"/>
                  </a:lnTo>
                  <a:lnTo>
                    <a:pt x="64" y="988"/>
                  </a:lnTo>
                  <a:lnTo>
                    <a:pt x="64" y="988"/>
                  </a:lnTo>
                  <a:lnTo>
                    <a:pt x="78" y="1020"/>
                  </a:lnTo>
                  <a:lnTo>
                    <a:pt x="96" y="1050"/>
                  </a:lnTo>
                  <a:lnTo>
                    <a:pt x="114" y="1080"/>
                  </a:lnTo>
                  <a:lnTo>
                    <a:pt x="134" y="1110"/>
                  </a:lnTo>
                  <a:lnTo>
                    <a:pt x="156" y="1136"/>
                  </a:lnTo>
                  <a:lnTo>
                    <a:pt x="178" y="1162"/>
                  </a:lnTo>
                  <a:lnTo>
                    <a:pt x="202" y="1188"/>
                  </a:lnTo>
                  <a:lnTo>
                    <a:pt x="226" y="1212"/>
                  </a:lnTo>
                  <a:lnTo>
                    <a:pt x="252" y="1234"/>
                  </a:lnTo>
                  <a:lnTo>
                    <a:pt x="278" y="1254"/>
                  </a:lnTo>
                  <a:lnTo>
                    <a:pt x="306" y="1274"/>
                  </a:lnTo>
                  <a:lnTo>
                    <a:pt x="334" y="1292"/>
                  </a:lnTo>
                  <a:lnTo>
                    <a:pt x="362" y="1308"/>
                  </a:lnTo>
                  <a:lnTo>
                    <a:pt x="392" y="1324"/>
                  </a:lnTo>
                  <a:lnTo>
                    <a:pt x="424" y="1338"/>
                  </a:lnTo>
                  <a:lnTo>
                    <a:pt x="454" y="1350"/>
                  </a:lnTo>
                  <a:lnTo>
                    <a:pt x="486" y="1360"/>
                  </a:lnTo>
                  <a:lnTo>
                    <a:pt x="518" y="1370"/>
                  </a:lnTo>
                  <a:lnTo>
                    <a:pt x="550" y="1378"/>
                  </a:lnTo>
                  <a:lnTo>
                    <a:pt x="584" y="1384"/>
                  </a:lnTo>
                  <a:lnTo>
                    <a:pt x="616" y="1388"/>
                  </a:lnTo>
                  <a:lnTo>
                    <a:pt x="650" y="1392"/>
                  </a:lnTo>
                  <a:lnTo>
                    <a:pt x="684" y="1392"/>
                  </a:lnTo>
                  <a:lnTo>
                    <a:pt x="718" y="1392"/>
                  </a:lnTo>
                  <a:lnTo>
                    <a:pt x="752" y="1390"/>
                  </a:lnTo>
                  <a:lnTo>
                    <a:pt x="786" y="1388"/>
                  </a:lnTo>
                  <a:lnTo>
                    <a:pt x="820" y="1382"/>
                  </a:lnTo>
                  <a:lnTo>
                    <a:pt x="854" y="1374"/>
                  </a:lnTo>
                  <a:lnTo>
                    <a:pt x="888" y="1366"/>
                  </a:lnTo>
                  <a:lnTo>
                    <a:pt x="920" y="1356"/>
                  </a:lnTo>
                  <a:lnTo>
                    <a:pt x="954" y="1344"/>
                  </a:lnTo>
                  <a:lnTo>
                    <a:pt x="986" y="1330"/>
                  </a:lnTo>
                  <a:lnTo>
                    <a:pt x="986" y="1330"/>
                  </a:lnTo>
                  <a:lnTo>
                    <a:pt x="1016" y="1314"/>
                  </a:lnTo>
                  <a:lnTo>
                    <a:pt x="1046" y="1300"/>
                  </a:lnTo>
                  <a:lnTo>
                    <a:pt x="1072" y="1282"/>
                  </a:lnTo>
                  <a:lnTo>
                    <a:pt x="1100" y="1264"/>
                  </a:lnTo>
                  <a:lnTo>
                    <a:pt x="1124" y="1246"/>
                  </a:lnTo>
                  <a:lnTo>
                    <a:pt x="1150" y="1226"/>
                  </a:lnTo>
                  <a:lnTo>
                    <a:pt x="1172" y="1204"/>
                  </a:lnTo>
                  <a:lnTo>
                    <a:pt x="1196" y="1182"/>
                  </a:lnTo>
                  <a:lnTo>
                    <a:pt x="1216" y="1160"/>
                  </a:lnTo>
                  <a:lnTo>
                    <a:pt x="1236" y="1136"/>
                  </a:lnTo>
                  <a:lnTo>
                    <a:pt x="1256" y="1112"/>
                  </a:lnTo>
                  <a:lnTo>
                    <a:pt x="1274" y="1086"/>
                  </a:lnTo>
                  <a:lnTo>
                    <a:pt x="1290" y="1060"/>
                  </a:lnTo>
                  <a:lnTo>
                    <a:pt x="1306" y="1034"/>
                  </a:lnTo>
                  <a:lnTo>
                    <a:pt x="1320" y="1006"/>
                  </a:lnTo>
                  <a:lnTo>
                    <a:pt x="1332" y="978"/>
                  </a:lnTo>
                  <a:lnTo>
                    <a:pt x="1344" y="950"/>
                  </a:lnTo>
                  <a:lnTo>
                    <a:pt x="1354" y="922"/>
                  </a:lnTo>
                  <a:lnTo>
                    <a:pt x="1364" y="892"/>
                  </a:lnTo>
                  <a:lnTo>
                    <a:pt x="1372" y="862"/>
                  </a:lnTo>
                  <a:lnTo>
                    <a:pt x="1378" y="832"/>
                  </a:lnTo>
                  <a:lnTo>
                    <a:pt x="1384" y="802"/>
                  </a:lnTo>
                  <a:lnTo>
                    <a:pt x="1388" y="772"/>
                  </a:lnTo>
                  <a:lnTo>
                    <a:pt x="1390" y="740"/>
                  </a:lnTo>
                  <a:lnTo>
                    <a:pt x="1392" y="710"/>
                  </a:lnTo>
                  <a:lnTo>
                    <a:pt x="1392" y="678"/>
                  </a:lnTo>
                  <a:lnTo>
                    <a:pt x="1390" y="648"/>
                  </a:lnTo>
                  <a:lnTo>
                    <a:pt x="1388" y="616"/>
                  </a:lnTo>
                  <a:lnTo>
                    <a:pt x="1384" y="584"/>
                  </a:lnTo>
                  <a:lnTo>
                    <a:pt x="1378" y="554"/>
                  </a:lnTo>
                  <a:lnTo>
                    <a:pt x="1370" y="522"/>
                  </a:lnTo>
                  <a:lnTo>
                    <a:pt x="1362" y="492"/>
                  </a:lnTo>
                  <a:lnTo>
                    <a:pt x="1284" y="516"/>
                  </a:lnTo>
                  <a:lnTo>
                    <a:pt x="1284" y="516"/>
                  </a:lnTo>
                  <a:lnTo>
                    <a:pt x="1292" y="542"/>
                  </a:lnTo>
                  <a:lnTo>
                    <a:pt x="1298" y="570"/>
                  </a:lnTo>
                  <a:lnTo>
                    <a:pt x="1304" y="598"/>
                  </a:lnTo>
                  <a:lnTo>
                    <a:pt x="1308" y="626"/>
                  </a:lnTo>
                  <a:lnTo>
                    <a:pt x="1310" y="654"/>
                  </a:lnTo>
                  <a:lnTo>
                    <a:pt x="1312" y="680"/>
                  </a:lnTo>
                  <a:lnTo>
                    <a:pt x="1312" y="708"/>
                  </a:lnTo>
                  <a:lnTo>
                    <a:pt x="1310" y="736"/>
                  </a:lnTo>
                  <a:lnTo>
                    <a:pt x="1308" y="762"/>
                  </a:lnTo>
                  <a:lnTo>
                    <a:pt x="1304" y="790"/>
                  </a:lnTo>
                  <a:lnTo>
                    <a:pt x="1300" y="816"/>
                  </a:lnTo>
                  <a:lnTo>
                    <a:pt x="1294" y="844"/>
                  </a:lnTo>
                  <a:lnTo>
                    <a:pt x="1278" y="896"/>
                  </a:lnTo>
                  <a:lnTo>
                    <a:pt x="1258" y="946"/>
                  </a:lnTo>
                  <a:lnTo>
                    <a:pt x="1234" y="994"/>
                  </a:lnTo>
                  <a:lnTo>
                    <a:pt x="1220" y="1018"/>
                  </a:lnTo>
                  <a:lnTo>
                    <a:pt x="1206" y="1040"/>
                  </a:lnTo>
                  <a:lnTo>
                    <a:pt x="1190" y="1064"/>
                  </a:lnTo>
                  <a:lnTo>
                    <a:pt x="1174" y="1084"/>
                  </a:lnTo>
                  <a:lnTo>
                    <a:pt x="1156" y="1106"/>
                  </a:lnTo>
                  <a:lnTo>
                    <a:pt x="1138" y="1126"/>
                  </a:lnTo>
                  <a:lnTo>
                    <a:pt x="1118" y="1146"/>
                  </a:lnTo>
                  <a:lnTo>
                    <a:pt x="1096" y="1164"/>
                  </a:lnTo>
                  <a:lnTo>
                    <a:pt x="1076" y="1182"/>
                  </a:lnTo>
                  <a:lnTo>
                    <a:pt x="1052" y="1198"/>
                  </a:lnTo>
                  <a:lnTo>
                    <a:pt x="1028" y="1214"/>
                  </a:lnTo>
                  <a:lnTo>
                    <a:pt x="1004" y="1230"/>
                  </a:lnTo>
                  <a:lnTo>
                    <a:pt x="980" y="1244"/>
                  </a:lnTo>
                  <a:lnTo>
                    <a:pt x="954" y="1256"/>
                  </a:lnTo>
                  <a:lnTo>
                    <a:pt x="954" y="1256"/>
                  </a:lnTo>
                  <a:lnTo>
                    <a:pt x="924" y="1268"/>
                  </a:lnTo>
                  <a:lnTo>
                    <a:pt x="894" y="1280"/>
                  </a:lnTo>
                  <a:lnTo>
                    <a:pt x="864" y="1288"/>
                  </a:lnTo>
                  <a:lnTo>
                    <a:pt x="836" y="1296"/>
                  </a:lnTo>
                  <a:lnTo>
                    <a:pt x="806" y="1302"/>
                  </a:lnTo>
                  <a:lnTo>
                    <a:pt x="776" y="1308"/>
                  </a:lnTo>
                  <a:lnTo>
                    <a:pt x="746" y="1310"/>
                  </a:lnTo>
                  <a:lnTo>
                    <a:pt x="716" y="1312"/>
                  </a:lnTo>
                  <a:lnTo>
                    <a:pt x="686" y="1312"/>
                  </a:lnTo>
                  <a:lnTo>
                    <a:pt x="656" y="1312"/>
                  </a:lnTo>
                  <a:lnTo>
                    <a:pt x="626" y="1308"/>
                  </a:lnTo>
                  <a:lnTo>
                    <a:pt x="596" y="1304"/>
                  </a:lnTo>
                  <a:lnTo>
                    <a:pt x="568" y="1298"/>
                  </a:lnTo>
                  <a:lnTo>
                    <a:pt x="538" y="1292"/>
                  </a:lnTo>
                  <a:lnTo>
                    <a:pt x="510" y="1284"/>
                  </a:lnTo>
                  <a:lnTo>
                    <a:pt x="482" y="1274"/>
                  </a:lnTo>
                  <a:lnTo>
                    <a:pt x="454" y="1264"/>
                  </a:lnTo>
                  <a:lnTo>
                    <a:pt x="428" y="1250"/>
                  </a:lnTo>
                  <a:lnTo>
                    <a:pt x="402" y="1238"/>
                  </a:lnTo>
                  <a:lnTo>
                    <a:pt x="376" y="1222"/>
                  </a:lnTo>
                  <a:lnTo>
                    <a:pt x="350" y="1206"/>
                  </a:lnTo>
                  <a:lnTo>
                    <a:pt x="326" y="1190"/>
                  </a:lnTo>
                  <a:lnTo>
                    <a:pt x="304" y="1172"/>
                  </a:lnTo>
                  <a:lnTo>
                    <a:pt x="280" y="1152"/>
                  </a:lnTo>
                  <a:lnTo>
                    <a:pt x="258" y="1130"/>
                  </a:lnTo>
                  <a:lnTo>
                    <a:pt x="238" y="1108"/>
                  </a:lnTo>
                  <a:lnTo>
                    <a:pt x="218" y="1086"/>
                  </a:lnTo>
                  <a:lnTo>
                    <a:pt x="200" y="1062"/>
                  </a:lnTo>
                  <a:lnTo>
                    <a:pt x="182" y="1036"/>
                  </a:lnTo>
                  <a:lnTo>
                    <a:pt x="166" y="1010"/>
                  </a:lnTo>
                  <a:lnTo>
                    <a:pt x="150" y="982"/>
                  </a:lnTo>
                  <a:lnTo>
                    <a:pt x="136" y="954"/>
                  </a:lnTo>
                  <a:lnTo>
                    <a:pt x="136" y="954"/>
                  </a:lnTo>
                  <a:lnTo>
                    <a:pt x="124" y="924"/>
                  </a:lnTo>
                  <a:lnTo>
                    <a:pt x="114" y="896"/>
                  </a:lnTo>
                  <a:lnTo>
                    <a:pt x="104" y="866"/>
                  </a:lnTo>
                  <a:lnTo>
                    <a:pt x="96" y="836"/>
                  </a:lnTo>
                  <a:lnTo>
                    <a:pt x="90" y="806"/>
                  </a:lnTo>
                  <a:lnTo>
                    <a:pt x="86" y="776"/>
                  </a:lnTo>
                  <a:lnTo>
                    <a:pt x="82" y="746"/>
                  </a:lnTo>
                  <a:lnTo>
                    <a:pt x="80" y="716"/>
                  </a:lnTo>
                  <a:lnTo>
                    <a:pt x="80" y="686"/>
                  </a:lnTo>
                  <a:lnTo>
                    <a:pt x="82" y="656"/>
                  </a:lnTo>
                  <a:lnTo>
                    <a:pt x="84" y="626"/>
                  </a:lnTo>
                  <a:lnTo>
                    <a:pt x="88" y="598"/>
                  </a:lnTo>
                  <a:lnTo>
                    <a:pt x="94" y="568"/>
                  </a:lnTo>
                  <a:lnTo>
                    <a:pt x="100" y="540"/>
                  </a:lnTo>
                  <a:lnTo>
                    <a:pt x="108" y="512"/>
                  </a:lnTo>
                  <a:lnTo>
                    <a:pt x="118" y="484"/>
                  </a:lnTo>
                  <a:lnTo>
                    <a:pt x="130" y="456"/>
                  </a:lnTo>
                  <a:lnTo>
                    <a:pt x="142" y="428"/>
                  </a:lnTo>
                  <a:lnTo>
                    <a:pt x="154" y="402"/>
                  </a:lnTo>
                  <a:lnTo>
                    <a:pt x="170" y="376"/>
                  </a:lnTo>
                  <a:lnTo>
                    <a:pt x="186" y="352"/>
                  </a:lnTo>
                  <a:lnTo>
                    <a:pt x="202" y="328"/>
                  </a:lnTo>
                  <a:lnTo>
                    <a:pt x="222" y="304"/>
                  </a:lnTo>
                  <a:lnTo>
                    <a:pt x="240" y="282"/>
                  </a:lnTo>
                  <a:lnTo>
                    <a:pt x="262" y="260"/>
                  </a:lnTo>
                  <a:lnTo>
                    <a:pt x="284" y="238"/>
                  </a:lnTo>
                  <a:lnTo>
                    <a:pt x="306" y="220"/>
                  </a:lnTo>
                  <a:lnTo>
                    <a:pt x="330" y="200"/>
                  </a:lnTo>
                  <a:lnTo>
                    <a:pt x="356" y="182"/>
                  </a:lnTo>
                  <a:lnTo>
                    <a:pt x="382" y="166"/>
                  </a:lnTo>
                  <a:lnTo>
                    <a:pt x="410" y="152"/>
                  </a:lnTo>
                  <a:lnTo>
                    <a:pt x="438" y="138"/>
                  </a:lnTo>
                  <a:lnTo>
                    <a:pt x="438" y="138"/>
                  </a:lnTo>
                  <a:lnTo>
                    <a:pt x="466" y="126"/>
                  </a:lnTo>
                  <a:lnTo>
                    <a:pt x="492" y="116"/>
                  </a:lnTo>
                  <a:lnTo>
                    <a:pt x="520" y="106"/>
                  </a:lnTo>
                  <a:lnTo>
                    <a:pt x="546" y="100"/>
                  </a:lnTo>
                  <a:lnTo>
                    <a:pt x="574" y="94"/>
                  </a:lnTo>
                  <a:lnTo>
                    <a:pt x="602" y="88"/>
                  </a:lnTo>
                  <a:lnTo>
                    <a:pt x="628" y="84"/>
                  </a:lnTo>
                  <a:lnTo>
                    <a:pt x="656" y="82"/>
                  </a:lnTo>
                  <a:lnTo>
                    <a:pt x="684" y="80"/>
                  </a:lnTo>
                  <a:lnTo>
                    <a:pt x="710" y="80"/>
                  </a:lnTo>
                  <a:lnTo>
                    <a:pt x="738" y="82"/>
                  </a:lnTo>
                  <a:lnTo>
                    <a:pt x="766" y="84"/>
                  </a:lnTo>
                  <a:lnTo>
                    <a:pt x="818" y="94"/>
                  </a:lnTo>
                  <a:lnTo>
                    <a:pt x="872" y="106"/>
                  </a:lnTo>
                  <a:lnTo>
                    <a:pt x="922" y="124"/>
                  </a:lnTo>
                  <a:lnTo>
                    <a:pt x="972" y="146"/>
                  </a:lnTo>
                  <a:lnTo>
                    <a:pt x="1020" y="172"/>
                  </a:lnTo>
                  <a:lnTo>
                    <a:pt x="1042" y="188"/>
                  </a:lnTo>
                  <a:lnTo>
                    <a:pt x="1064" y="204"/>
                  </a:lnTo>
                  <a:lnTo>
                    <a:pt x="1086" y="220"/>
                  </a:lnTo>
                  <a:lnTo>
                    <a:pt x="1106" y="238"/>
                  </a:lnTo>
                  <a:lnTo>
                    <a:pt x="1126" y="256"/>
                  </a:lnTo>
                  <a:lnTo>
                    <a:pt x="1146" y="276"/>
                  </a:lnTo>
                  <a:lnTo>
                    <a:pt x="1164" y="298"/>
                  </a:lnTo>
                  <a:lnTo>
                    <a:pt x="1182" y="318"/>
                  </a:lnTo>
                  <a:lnTo>
                    <a:pt x="1198" y="342"/>
                  </a:lnTo>
                  <a:lnTo>
                    <a:pt x="1214" y="364"/>
                  </a:lnTo>
                  <a:lnTo>
                    <a:pt x="1282" y="322"/>
                  </a:lnTo>
                  <a:lnTo>
                    <a:pt x="1282" y="322"/>
                  </a:lnTo>
                  <a:lnTo>
                    <a:pt x="1264" y="294"/>
                  </a:lnTo>
                  <a:lnTo>
                    <a:pt x="1246" y="270"/>
                  </a:lnTo>
                  <a:lnTo>
                    <a:pt x="1226" y="244"/>
                  </a:lnTo>
                  <a:lnTo>
                    <a:pt x="1204" y="222"/>
                  </a:lnTo>
                  <a:lnTo>
                    <a:pt x="1182" y="198"/>
                  </a:lnTo>
                  <a:lnTo>
                    <a:pt x="1160" y="178"/>
                  </a:lnTo>
                  <a:lnTo>
                    <a:pt x="1136" y="158"/>
                  </a:lnTo>
                  <a:lnTo>
                    <a:pt x="1112" y="138"/>
                  </a:lnTo>
                  <a:lnTo>
                    <a:pt x="1088" y="120"/>
                  </a:lnTo>
                  <a:lnTo>
                    <a:pt x="1062" y="104"/>
                  </a:lnTo>
                  <a:lnTo>
                    <a:pt x="1034" y="88"/>
                  </a:lnTo>
                  <a:lnTo>
                    <a:pt x="1008" y="74"/>
                  </a:lnTo>
                  <a:lnTo>
                    <a:pt x="980" y="62"/>
                  </a:lnTo>
                  <a:lnTo>
                    <a:pt x="952" y="50"/>
                  </a:lnTo>
                  <a:lnTo>
                    <a:pt x="924" y="38"/>
                  </a:lnTo>
                  <a:lnTo>
                    <a:pt x="894" y="30"/>
                  </a:lnTo>
                  <a:lnTo>
                    <a:pt x="864" y="22"/>
                  </a:lnTo>
                  <a:lnTo>
                    <a:pt x="834" y="14"/>
                  </a:lnTo>
                  <a:lnTo>
                    <a:pt x="804" y="8"/>
                  </a:lnTo>
                  <a:lnTo>
                    <a:pt x="774" y="4"/>
                  </a:lnTo>
                  <a:lnTo>
                    <a:pt x="744" y="2"/>
                  </a:lnTo>
                  <a:lnTo>
                    <a:pt x="712" y="0"/>
                  </a:lnTo>
                  <a:lnTo>
                    <a:pt x="682" y="0"/>
                  </a:lnTo>
                  <a:lnTo>
                    <a:pt x="650" y="2"/>
                  </a:lnTo>
                  <a:lnTo>
                    <a:pt x="620" y="4"/>
                  </a:lnTo>
                  <a:lnTo>
                    <a:pt x="588" y="8"/>
                  </a:lnTo>
                  <a:lnTo>
                    <a:pt x="558" y="14"/>
                  </a:lnTo>
                  <a:lnTo>
                    <a:pt x="526" y="20"/>
                  </a:lnTo>
                  <a:lnTo>
                    <a:pt x="496" y="30"/>
                  </a:lnTo>
                  <a:lnTo>
                    <a:pt x="466" y="40"/>
                  </a:lnTo>
                  <a:lnTo>
                    <a:pt x="434" y="50"/>
                  </a:lnTo>
                  <a:lnTo>
                    <a:pt x="404" y="64"/>
                  </a:lnTo>
                  <a:lnTo>
                    <a:pt x="404" y="64"/>
                  </a:ln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sz="1900">
                <a:solidFill>
                  <a:srgbClr val="000000"/>
                </a:solidFill>
                <a:latin typeface="Impact" panose="020B0806030902050204" pitchFamily="34" charset="0"/>
                <a:ea typeface="微软雅黑" panose="020B0503020204020204" pitchFamily="34" charset="-122"/>
                <a:sym typeface="Impact" panose="020B0806030902050204" pitchFamily="34" charset="0"/>
              </a:endParaRPr>
            </a:p>
          </p:txBody>
        </p:sp>
        <p:sp>
          <p:nvSpPr>
            <p:cNvPr id="83" name="Freeform 55"/>
            <p:cNvSpPr>
              <a:spLocks noChangeArrowheads="1"/>
            </p:cNvSpPr>
            <p:nvPr/>
          </p:nvSpPr>
          <p:spPr bwMode="auto">
            <a:xfrm>
              <a:off x="250825" y="250825"/>
              <a:ext cx="1708150" cy="1711325"/>
            </a:xfrm>
            <a:custGeom>
              <a:avLst/>
              <a:gdLst>
                <a:gd name="T0" fmla="*/ 288 w 1076"/>
                <a:gd name="T1" fmla="*/ 62 h 1078"/>
                <a:gd name="T2" fmla="*/ 218 w 1076"/>
                <a:gd name="T3" fmla="*/ 104 h 1078"/>
                <a:gd name="T4" fmla="*/ 158 w 1076"/>
                <a:gd name="T5" fmla="*/ 156 h 1078"/>
                <a:gd name="T6" fmla="*/ 106 w 1076"/>
                <a:gd name="T7" fmla="*/ 216 h 1078"/>
                <a:gd name="T8" fmla="*/ 64 w 1076"/>
                <a:gd name="T9" fmla="*/ 282 h 1078"/>
                <a:gd name="T10" fmla="*/ 32 w 1076"/>
                <a:gd name="T11" fmla="*/ 352 h 1078"/>
                <a:gd name="T12" fmla="*/ 12 w 1076"/>
                <a:gd name="T13" fmla="*/ 426 h 1078"/>
                <a:gd name="T14" fmla="*/ 0 w 1076"/>
                <a:gd name="T15" fmla="*/ 504 h 1078"/>
                <a:gd name="T16" fmla="*/ 0 w 1076"/>
                <a:gd name="T17" fmla="*/ 582 h 1078"/>
                <a:gd name="T18" fmla="*/ 14 w 1076"/>
                <a:gd name="T19" fmla="*/ 660 h 1078"/>
                <a:gd name="T20" fmla="*/ 38 w 1076"/>
                <a:gd name="T21" fmla="*/ 738 h 1078"/>
                <a:gd name="T22" fmla="*/ 60 w 1076"/>
                <a:gd name="T23" fmla="*/ 788 h 1078"/>
                <a:gd name="T24" fmla="*/ 104 w 1076"/>
                <a:gd name="T25" fmla="*/ 858 h 1078"/>
                <a:gd name="T26" fmla="*/ 156 w 1076"/>
                <a:gd name="T27" fmla="*/ 918 h 1078"/>
                <a:gd name="T28" fmla="*/ 214 w 1076"/>
                <a:gd name="T29" fmla="*/ 970 h 1078"/>
                <a:gd name="T30" fmla="*/ 280 w 1076"/>
                <a:gd name="T31" fmla="*/ 1012 h 1078"/>
                <a:gd name="T32" fmla="*/ 350 w 1076"/>
                <a:gd name="T33" fmla="*/ 1044 h 1078"/>
                <a:gd name="T34" fmla="*/ 426 w 1076"/>
                <a:gd name="T35" fmla="*/ 1066 h 1078"/>
                <a:gd name="T36" fmla="*/ 502 w 1076"/>
                <a:gd name="T37" fmla="*/ 1076 h 1078"/>
                <a:gd name="T38" fmla="*/ 580 w 1076"/>
                <a:gd name="T39" fmla="*/ 1076 h 1078"/>
                <a:gd name="T40" fmla="*/ 660 w 1076"/>
                <a:gd name="T41" fmla="*/ 1064 h 1078"/>
                <a:gd name="T42" fmla="*/ 738 w 1076"/>
                <a:gd name="T43" fmla="*/ 1038 h 1078"/>
                <a:gd name="T44" fmla="*/ 808 w 1076"/>
                <a:gd name="T45" fmla="*/ 1004 h 1078"/>
                <a:gd name="T46" fmla="*/ 924 w 1076"/>
                <a:gd name="T47" fmla="*/ 914 h 1078"/>
                <a:gd name="T48" fmla="*/ 1010 w 1076"/>
                <a:gd name="T49" fmla="*/ 798 h 1078"/>
                <a:gd name="T50" fmla="*/ 1060 w 1076"/>
                <a:gd name="T51" fmla="*/ 666 h 1078"/>
                <a:gd name="T52" fmla="*/ 1076 w 1076"/>
                <a:gd name="T53" fmla="*/ 524 h 1078"/>
                <a:gd name="T54" fmla="*/ 1052 w 1076"/>
                <a:gd name="T55" fmla="*/ 380 h 1078"/>
                <a:gd name="T56" fmla="*/ 956 w 1076"/>
                <a:gd name="T57" fmla="*/ 450 h 1078"/>
                <a:gd name="T58" fmla="*/ 964 w 1076"/>
                <a:gd name="T59" fmla="*/ 564 h 1078"/>
                <a:gd name="T60" fmla="*/ 942 w 1076"/>
                <a:gd name="T61" fmla="*/ 676 h 1078"/>
                <a:gd name="T62" fmla="*/ 892 w 1076"/>
                <a:gd name="T63" fmla="*/ 778 h 1078"/>
                <a:gd name="T64" fmla="*/ 816 w 1076"/>
                <a:gd name="T65" fmla="*/ 862 h 1078"/>
                <a:gd name="T66" fmla="*/ 716 w 1076"/>
                <a:gd name="T67" fmla="*/ 926 h 1078"/>
                <a:gd name="T68" fmla="*/ 634 w 1076"/>
                <a:gd name="T69" fmla="*/ 954 h 1078"/>
                <a:gd name="T70" fmla="*/ 510 w 1076"/>
                <a:gd name="T71" fmla="*/ 964 h 1078"/>
                <a:gd name="T72" fmla="*/ 390 w 1076"/>
                <a:gd name="T73" fmla="*/ 940 h 1078"/>
                <a:gd name="T74" fmla="*/ 282 w 1076"/>
                <a:gd name="T75" fmla="*/ 880 h 1078"/>
                <a:gd name="T76" fmla="*/ 194 w 1076"/>
                <a:gd name="T77" fmla="*/ 792 h 1078"/>
                <a:gd name="T78" fmla="*/ 150 w 1076"/>
                <a:gd name="T79" fmla="*/ 718 h 1078"/>
                <a:gd name="T80" fmla="*/ 114 w 1076"/>
                <a:gd name="T81" fmla="*/ 594 h 1078"/>
                <a:gd name="T82" fmla="*/ 116 w 1076"/>
                <a:gd name="T83" fmla="*/ 470 h 1078"/>
                <a:gd name="T84" fmla="*/ 154 w 1076"/>
                <a:gd name="T85" fmla="*/ 352 h 1078"/>
                <a:gd name="T86" fmla="*/ 222 w 1076"/>
                <a:gd name="T87" fmla="*/ 250 h 1078"/>
                <a:gd name="T88" fmla="*/ 320 w 1076"/>
                <a:gd name="T89" fmla="*/ 170 h 1078"/>
                <a:gd name="T90" fmla="*/ 396 w 1076"/>
                <a:gd name="T91" fmla="*/ 136 h 1078"/>
                <a:gd name="T92" fmla="*/ 510 w 1076"/>
                <a:gd name="T93" fmla="*/ 112 h 1078"/>
                <a:gd name="T94" fmla="*/ 622 w 1076"/>
                <a:gd name="T95" fmla="*/ 120 h 1078"/>
                <a:gd name="T96" fmla="*/ 728 w 1076"/>
                <a:gd name="T97" fmla="*/ 156 h 1078"/>
                <a:gd name="T98" fmla="*/ 822 w 1076"/>
                <a:gd name="T99" fmla="*/ 220 h 1078"/>
                <a:gd name="T100" fmla="*/ 896 w 1076"/>
                <a:gd name="T101" fmla="*/ 308 h 1078"/>
                <a:gd name="T102" fmla="*/ 962 w 1076"/>
                <a:gd name="T103" fmla="*/ 208 h 1078"/>
                <a:gd name="T104" fmla="*/ 860 w 1076"/>
                <a:gd name="T105" fmla="*/ 106 h 1078"/>
                <a:gd name="T106" fmla="*/ 736 w 1076"/>
                <a:gd name="T107" fmla="*/ 38 h 1078"/>
                <a:gd name="T108" fmla="*/ 598 w 1076"/>
                <a:gd name="T109" fmla="*/ 4 h 1078"/>
                <a:gd name="T110" fmla="*/ 454 w 1076"/>
                <a:gd name="T111" fmla="*/ 6 h 1078"/>
                <a:gd name="T112" fmla="*/ 312 w 1076"/>
                <a:gd name="T113" fmla="*/ 50 h 107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76"/>
                <a:gd name="T172" fmla="*/ 0 h 1078"/>
                <a:gd name="T173" fmla="*/ 1076 w 1076"/>
                <a:gd name="T174" fmla="*/ 1078 h 107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76" h="1078">
                  <a:moveTo>
                    <a:pt x="312" y="50"/>
                  </a:moveTo>
                  <a:lnTo>
                    <a:pt x="312" y="50"/>
                  </a:lnTo>
                  <a:lnTo>
                    <a:pt x="288" y="62"/>
                  </a:lnTo>
                  <a:lnTo>
                    <a:pt x="264" y="74"/>
                  </a:lnTo>
                  <a:lnTo>
                    <a:pt x="240" y="90"/>
                  </a:lnTo>
                  <a:lnTo>
                    <a:pt x="218" y="104"/>
                  </a:lnTo>
                  <a:lnTo>
                    <a:pt x="198" y="122"/>
                  </a:lnTo>
                  <a:lnTo>
                    <a:pt x="178" y="138"/>
                  </a:lnTo>
                  <a:lnTo>
                    <a:pt x="158" y="156"/>
                  </a:lnTo>
                  <a:lnTo>
                    <a:pt x="140" y="176"/>
                  </a:lnTo>
                  <a:lnTo>
                    <a:pt x="122" y="196"/>
                  </a:lnTo>
                  <a:lnTo>
                    <a:pt x="106" y="216"/>
                  </a:lnTo>
                  <a:lnTo>
                    <a:pt x="92" y="236"/>
                  </a:lnTo>
                  <a:lnTo>
                    <a:pt x="78" y="258"/>
                  </a:lnTo>
                  <a:lnTo>
                    <a:pt x="64" y="282"/>
                  </a:lnTo>
                  <a:lnTo>
                    <a:pt x="52" y="304"/>
                  </a:lnTo>
                  <a:lnTo>
                    <a:pt x="42" y="328"/>
                  </a:lnTo>
                  <a:lnTo>
                    <a:pt x="32" y="352"/>
                  </a:lnTo>
                  <a:lnTo>
                    <a:pt x="24" y="376"/>
                  </a:lnTo>
                  <a:lnTo>
                    <a:pt x="18" y="402"/>
                  </a:lnTo>
                  <a:lnTo>
                    <a:pt x="12" y="426"/>
                  </a:lnTo>
                  <a:lnTo>
                    <a:pt x="6" y="452"/>
                  </a:lnTo>
                  <a:lnTo>
                    <a:pt x="2" y="478"/>
                  </a:lnTo>
                  <a:lnTo>
                    <a:pt x="0" y="504"/>
                  </a:lnTo>
                  <a:lnTo>
                    <a:pt x="0" y="530"/>
                  </a:lnTo>
                  <a:lnTo>
                    <a:pt x="0" y="556"/>
                  </a:lnTo>
                  <a:lnTo>
                    <a:pt x="0" y="582"/>
                  </a:lnTo>
                  <a:lnTo>
                    <a:pt x="4" y="608"/>
                  </a:lnTo>
                  <a:lnTo>
                    <a:pt x="8" y="634"/>
                  </a:lnTo>
                  <a:lnTo>
                    <a:pt x="14" y="660"/>
                  </a:lnTo>
                  <a:lnTo>
                    <a:pt x="20" y="686"/>
                  </a:lnTo>
                  <a:lnTo>
                    <a:pt x="28" y="712"/>
                  </a:lnTo>
                  <a:lnTo>
                    <a:pt x="38" y="738"/>
                  </a:lnTo>
                  <a:lnTo>
                    <a:pt x="48" y="764"/>
                  </a:lnTo>
                  <a:lnTo>
                    <a:pt x="48" y="764"/>
                  </a:lnTo>
                  <a:lnTo>
                    <a:pt x="60" y="788"/>
                  </a:lnTo>
                  <a:lnTo>
                    <a:pt x="74" y="812"/>
                  </a:lnTo>
                  <a:lnTo>
                    <a:pt x="88" y="836"/>
                  </a:lnTo>
                  <a:lnTo>
                    <a:pt x="104" y="858"/>
                  </a:lnTo>
                  <a:lnTo>
                    <a:pt x="120" y="878"/>
                  </a:lnTo>
                  <a:lnTo>
                    <a:pt x="138" y="900"/>
                  </a:lnTo>
                  <a:lnTo>
                    <a:pt x="156" y="918"/>
                  </a:lnTo>
                  <a:lnTo>
                    <a:pt x="174" y="936"/>
                  </a:lnTo>
                  <a:lnTo>
                    <a:pt x="194" y="954"/>
                  </a:lnTo>
                  <a:lnTo>
                    <a:pt x="214" y="970"/>
                  </a:lnTo>
                  <a:lnTo>
                    <a:pt x="236" y="984"/>
                  </a:lnTo>
                  <a:lnTo>
                    <a:pt x="258" y="998"/>
                  </a:lnTo>
                  <a:lnTo>
                    <a:pt x="280" y="1012"/>
                  </a:lnTo>
                  <a:lnTo>
                    <a:pt x="304" y="1024"/>
                  </a:lnTo>
                  <a:lnTo>
                    <a:pt x="326" y="1034"/>
                  </a:lnTo>
                  <a:lnTo>
                    <a:pt x="350" y="1044"/>
                  </a:lnTo>
                  <a:lnTo>
                    <a:pt x="376" y="1052"/>
                  </a:lnTo>
                  <a:lnTo>
                    <a:pt x="400" y="1060"/>
                  </a:lnTo>
                  <a:lnTo>
                    <a:pt x="426" y="1066"/>
                  </a:lnTo>
                  <a:lnTo>
                    <a:pt x="450" y="1070"/>
                  </a:lnTo>
                  <a:lnTo>
                    <a:pt x="476" y="1074"/>
                  </a:lnTo>
                  <a:lnTo>
                    <a:pt x="502" y="1076"/>
                  </a:lnTo>
                  <a:lnTo>
                    <a:pt x="528" y="1078"/>
                  </a:lnTo>
                  <a:lnTo>
                    <a:pt x="554" y="1076"/>
                  </a:lnTo>
                  <a:lnTo>
                    <a:pt x="580" y="1076"/>
                  </a:lnTo>
                  <a:lnTo>
                    <a:pt x="608" y="1072"/>
                  </a:lnTo>
                  <a:lnTo>
                    <a:pt x="634" y="1068"/>
                  </a:lnTo>
                  <a:lnTo>
                    <a:pt x="660" y="1064"/>
                  </a:lnTo>
                  <a:lnTo>
                    <a:pt x="686" y="1056"/>
                  </a:lnTo>
                  <a:lnTo>
                    <a:pt x="712" y="1048"/>
                  </a:lnTo>
                  <a:lnTo>
                    <a:pt x="738" y="1038"/>
                  </a:lnTo>
                  <a:lnTo>
                    <a:pt x="762" y="1028"/>
                  </a:lnTo>
                  <a:lnTo>
                    <a:pt x="762" y="1028"/>
                  </a:lnTo>
                  <a:lnTo>
                    <a:pt x="808" y="1004"/>
                  </a:lnTo>
                  <a:lnTo>
                    <a:pt x="850" y="978"/>
                  </a:lnTo>
                  <a:lnTo>
                    <a:pt x="888" y="948"/>
                  </a:lnTo>
                  <a:lnTo>
                    <a:pt x="924" y="914"/>
                  </a:lnTo>
                  <a:lnTo>
                    <a:pt x="956" y="878"/>
                  </a:lnTo>
                  <a:lnTo>
                    <a:pt x="984" y="840"/>
                  </a:lnTo>
                  <a:lnTo>
                    <a:pt x="1010" y="798"/>
                  </a:lnTo>
                  <a:lnTo>
                    <a:pt x="1030" y="756"/>
                  </a:lnTo>
                  <a:lnTo>
                    <a:pt x="1048" y="712"/>
                  </a:lnTo>
                  <a:lnTo>
                    <a:pt x="1060" y="666"/>
                  </a:lnTo>
                  <a:lnTo>
                    <a:pt x="1070" y="620"/>
                  </a:lnTo>
                  <a:lnTo>
                    <a:pt x="1076" y="572"/>
                  </a:lnTo>
                  <a:lnTo>
                    <a:pt x="1076" y="524"/>
                  </a:lnTo>
                  <a:lnTo>
                    <a:pt x="1072" y="476"/>
                  </a:lnTo>
                  <a:lnTo>
                    <a:pt x="1064" y="426"/>
                  </a:lnTo>
                  <a:lnTo>
                    <a:pt x="1052" y="380"/>
                  </a:lnTo>
                  <a:lnTo>
                    <a:pt x="946" y="412"/>
                  </a:lnTo>
                  <a:lnTo>
                    <a:pt x="946" y="412"/>
                  </a:lnTo>
                  <a:lnTo>
                    <a:pt x="956" y="450"/>
                  </a:lnTo>
                  <a:lnTo>
                    <a:pt x="962" y="488"/>
                  </a:lnTo>
                  <a:lnTo>
                    <a:pt x="964" y="526"/>
                  </a:lnTo>
                  <a:lnTo>
                    <a:pt x="964" y="564"/>
                  </a:lnTo>
                  <a:lnTo>
                    <a:pt x="960" y="602"/>
                  </a:lnTo>
                  <a:lnTo>
                    <a:pt x="952" y="640"/>
                  </a:lnTo>
                  <a:lnTo>
                    <a:pt x="942" y="676"/>
                  </a:lnTo>
                  <a:lnTo>
                    <a:pt x="928" y="710"/>
                  </a:lnTo>
                  <a:lnTo>
                    <a:pt x="912" y="744"/>
                  </a:lnTo>
                  <a:lnTo>
                    <a:pt x="892" y="778"/>
                  </a:lnTo>
                  <a:lnTo>
                    <a:pt x="870" y="808"/>
                  </a:lnTo>
                  <a:lnTo>
                    <a:pt x="844" y="836"/>
                  </a:lnTo>
                  <a:lnTo>
                    <a:pt x="816" y="862"/>
                  </a:lnTo>
                  <a:lnTo>
                    <a:pt x="786" y="886"/>
                  </a:lnTo>
                  <a:lnTo>
                    <a:pt x="752" y="908"/>
                  </a:lnTo>
                  <a:lnTo>
                    <a:pt x="716" y="926"/>
                  </a:lnTo>
                  <a:lnTo>
                    <a:pt x="716" y="926"/>
                  </a:lnTo>
                  <a:lnTo>
                    <a:pt x="676" y="942"/>
                  </a:lnTo>
                  <a:lnTo>
                    <a:pt x="634" y="954"/>
                  </a:lnTo>
                  <a:lnTo>
                    <a:pt x="592" y="962"/>
                  </a:lnTo>
                  <a:lnTo>
                    <a:pt x="552" y="966"/>
                  </a:lnTo>
                  <a:lnTo>
                    <a:pt x="510" y="964"/>
                  </a:lnTo>
                  <a:lnTo>
                    <a:pt x="468" y="960"/>
                  </a:lnTo>
                  <a:lnTo>
                    <a:pt x="428" y="952"/>
                  </a:lnTo>
                  <a:lnTo>
                    <a:pt x="390" y="940"/>
                  </a:lnTo>
                  <a:lnTo>
                    <a:pt x="352" y="924"/>
                  </a:lnTo>
                  <a:lnTo>
                    <a:pt x="316" y="904"/>
                  </a:lnTo>
                  <a:lnTo>
                    <a:pt x="282" y="880"/>
                  </a:lnTo>
                  <a:lnTo>
                    <a:pt x="250" y="854"/>
                  </a:lnTo>
                  <a:lnTo>
                    <a:pt x="220" y="824"/>
                  </a:lnTo>
                  <a:lnTo>
                    <a:pt x="194" y="792"/>
                  </a:lnTo>
                  <a:lnTo>
                    <a:pt x="170" y="756"/>
                  </a:lnTo>
                  <a:lnTo>
                    <a:pt x="150" y="718"/>
                  </a:lnTo>
                  <a:lnTo>
                    <a:pt x="150" y="718"/>
                  </a:lnTo>
                  <a:lnTo>
                    <a:pt x="134" y="676"/>
                  </a:lnTo>
                  <a:lnTo>
                    <a:pt x="122" y="636"/>
                  </a:lnTo>
                  <a:lnTo>
                    <a:pt x="114" y="594"/>
                  </a:lnTo>
                  <a:lnTo>
                    <a:pt x="110" y="552"/>
                  </a:lnTo>
                  <a:lnTo>
                    <a:pt x="112" y="510"/>
                  </a:lnTo>
                  <a:lnTo>
                    <a:pt x="116" y="470"/>
                  </a:lnTo>
                  <a:lnTo>
                    <a:pt x="124" y="430"/>
                  </a:lnTo>
                  <a:lnTo>
                    <a:pt x="138" y="390"/>
                  </a:lnTo>
                  <a:lnTo>
                    <a:pt x="154" y="352"/>
                  </a:lnTo>
                  <a:lnTo>
                    <a:pt x="172" y="316"/>
                  </a:lnTo>
                  <a:lnTo>
                    <a:pt x="196" y="282"/>
                  </a:lnTo>
                  <a:lnTo>
                    <a:pt x="222" y="250"/>
                  </a:lnTo>
                  <a:lnTo>
                    <a:pt x="252" y="222"/>
                  </a:lnTo>
                  <a:lnTo>
                    <a:pt x="284" y="194"/>
                  </a:lnTo>
                  <a:lnTo>
                    <a:pt x="320" y="170"/>
                  </a:lnTo>
                  <a:lnTo>
                    <a:pt x="360" y="150"/>
                  </a:lnTo>
                  <a:lnTo>
                    <a:pt x="360" y="150"/>
                  </a:lnTo>
                  <a:lnTo>
                    <a:pt x="396" y="136"/>
                  </a:lnTo>
                  <a:lnTo>
                    <a:pt x="434" y="124"/>
                  </a:lnTo>
                  <a:lnTo>
                    <a:pt x="472" y="116"/>
                  </a:lnTo>
                  <a:lnTo>
                    <a:pt x="510" y="112"/>
                  </a:lnTo>
                  <a:lnTo>
                    <a:pt x="548" y="112"/>
                  </a:lnTo>
                  <a:lnTo>
                    <a:pt x="586" y="114"/>
                  </a:lnTo>
                  <a:lnTo>
                    <a:pt x="622" y="120"/>
                  </a:lnTo>
                  <a:lnTo>
                    <a:pt x="660" y="130"/>
                  </a:lnTo>
                  <a:lnTo>
                    <a:pt x="694" y="142"/>
                  </a:lnTo>
                  <a:lnTo>
                    <a:pt x="728" y="156"/>
                  </a:lnTo>
                  <a:lnTo>
                    <a:pt x="762" y="174"/>
                  </a:lnTo>
                  <a:lnTo>
                    <a:pt x="792" y="196"/>
                  </a:lnTo>
                  <a:lnTo>
                    <a:pt x="822" y="220"/>
                  </a:lnTo>
                  <a:lnTo>
                    <a:pt x="850" y="246"/>
                  </a:lnTo>
                  <a:lnTo>
                    <a:pt x="874" y="276"/>
                  </a:lnTo>
                  <a:lnTo>
                    <a:pt x="896" y="308"/>
                  </a:lnTo>
                  <a:lnTo>
                    <a:pt x="990" y="248"/>
                  </a:lnTo>
                  <a:lnTo>
                    <a:pt x="990" y="248"/>
                  </a:lnTo>
                  <a:lnTo>
                    <a:pt x="962" y="208"/>
                  </a:lnTo>
                  <a:lnTo>
                    <a:pt x="930" y="170"/>
                  </a:lnTo>
                  <a:lnTo>
                    <a:pt x="896" y="136"/>
                  </a:lnTo>
                  <a:lnTo>
                    <a:pt x="860" y="106"/>
                  </a:lnTo>
                  <a:lnTo>
                    <a:pt x="820" y="80"/>
                  </a:lnTo>
                  <a:lnTo>
                    <a:pt x="778" y="56"/>
                  </a:lnTo>
                  <a:lnTo>
                    <a:pt x="736" y="38"/>
                  </a:lnTo>
                  <a:lnTo>
                    <a:pt x="690" y="22"/>
                  </a:lnTo>
                  <a:lnTo>
                    <a:pt x="644" y="10"/>
                  </a:lnTo>
                  <a:lnTo>
                    <a:pt x="598" y="4"/>
                  </a:lnTo>
                  <a:lnTo>
                    <a:pt x="550" y="0"/>
                  </a:lnTo>
                  <a:lnTo>
                    <a:pt x="502" y="2"/>
                  </a:lnTo>
                  <a:lnTo>
                    <a:pt x="454" y="6"/>
                  </a:lnTo>
                  <a:lnTo>
                    <a:pt x="406" y="16"/>
                  </a:lnTo>
                  <a:lnTo>
                    <a:pt x="360" y="30"/>
                  </a:lnTo>
                  <a:lnTo>
                    <a:pt x="312" y="50"/>
                  </a:lnTo>
                  <a:lnTo>
                    <a:pt x="312" y="50"/>
                  </a:ln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sz="1900">
                <a:solidFill>
                  <a:srgbClr val="000000"/>
                </a:solidFill>
                <a:latin typeface="Impact" panose="020B0806030902050204" pitchFamily="34" charset="0"/>
                <a:ea typeface="微软雅黑" panose="020B0503020204020204" pitchFamily="34" charset="-122"/>
                <a:sym typeface="Impact" panose="020B0806030902050204" pitchFamily="34" charset="0"/>
              </a:endParaRPr>
            </a:p>
          </p:txBody>
        </p:sp>
        <p:sp>
          <p:nvSpPr>
            <p:cNvPr id="84" name="Freeform 56"/>
            <p:cNvSpPr>
              <a:spLocks noChangeArrowheads="1"/>
            </p:cNvSpPr>
            <p:nvPr/>
          </p:nvSpPr>
          <p:spPr bwMode="auto">
            <a:xfrm>
              <a:off x="619125" y="622300"/>
              <a:ext cx="968375" cy="968375"/>
            </a:xfrm>
            <a:custGeom>
              <a:avLst/>
              <a:gdLst>
                <a:gd name="T0" fmla="*/ 150 w 610"/>
                <a:gd name="T1" fmla="*/ 42 h 610"/>
                <a:gd name="T2" fmla="*/ 80 w 610"/>
                <a:gd name="T3" fmla="*/ 100 h 610"/>
                <a:gd name="T4" fmla="*/ 32 w 610"/>
                <a:gd name="T5" fmla="*/ 172 h 610"/>
                <a:gd name="T6" fmla="*/ 4 w 610"/>
                <a:gd name="T7" fmla="*/ 256 h 610"/>
                <a:gd name="T8" fmla="*/ 4 w 610"/>
                <a:gd name="T9" fmla="*/ 344 h 610"/>
                <a:gd name="T10" fmla="*/ 28 w 610"/>
                <a:gd name="T11" fmla="*/ 432 h 610"/>
                <a:gd name="T12" fmla="*/ 60 w 610"/>
                <a:gd name="T13" fmla="*/ 486 h 610"/>
                <a:gd name="T14" fmla="*/ 122 w 610"/>
                <a:gd name="T15" fmla="*/ 548 h 610"/>
                <a:gd name="T16" fmla="*/ 200 w 610"/>
                <a:gd name="T17" fmla="*/ 590 h 610"/>
                <a:gd name="T18" fmla="*/ 286 w 610"/>
                <a:gd name="T19" fmla="*/ 608 h 610"/>
                <a:gd name="T20" fmla="*/ 374 w 610"/>
                <a:gd name="T21" fmla="*/ 602 h 610"/>
                <a:gd name="T22" fmla="*/ 434 w 610"/>
                <a:gd name="T23" fmla="*/ 582 h 610"/>
                <a:gd name="T24" fmla="*/ 504 w 610"/>
                <a:gd name="T25" fmla="*/ 536 h 610"/>
                <a:gd name="T26" fmla="*/ 558 w 610"/>
                <a:gd name="T27" fmla="*/ 478 h 610"/>
                <a:gd name="T28" fmla="*/ 592 w 610"/>
                <a:gd name="T29" fmla="*/ 406 h 610"/>
                <a:gd name="T30" fmla="*/ 610 w 610"/>
                <a:gd name="T31" fmla="*/ 330 h 610"/>
                <a:gd name="T32" fmla="*/ 606 w 610"/>
                <a:gd name="T33" fmla="*/ 248 h 610"/>
                <a:gd name="T34" fmla="*/ 470 w 610"/>
                <a:gd name="T35" fmla="*/ 262 h 610"/>
                <a:gd name="T36" fmla="*/ 476 w 610"/>
                <a:gd name="T37" fmla="*/ 306 h 610"/>
                <a:gd name="T38" fmla="*/ 470 w 610"/>
                <a:gd name="T39" fmla="*/ 350 h 610"/>
                <a:gd name="T40" fmla="*/ 454 w 610"/>
                <a:gd name="T41" fmla="*/ 390 h 610"/>
                <a:gd name="T42" fmla="*/ 426 w 610"/>
                <a:gd name="T43" fmla="*/ 424 h 610"/>
                <a:gd name="T44" fmla="*/ 390 w 610"/>
                <a:gd name="T45" fmla="*/ 452 h 610"/>
                <a:gd name="T46" fmla="*/ 360 w 610"/>
                <a:gd name="T47" fmla="*/ 466 h 610"/>
                <a:gd name="T48" fmla="*/ 312 w 610"/>
                <a:gd name="T49" fmla="*/ 474 h 610"/>
                <a:gd name="T50" fmla="*/ 262 w 610"/>
                <a:gd name="T51" fmla="*/ 470 h 610"/>
                <a:gd name="T52" fmla="*/ 218 w 610"/>
                <a:gd name="T53" fmla="*/ 450 h 610"/>
                <a:gd name="T54" fmla="*/ 180 w 610"/>
                <a:gd name="T55" fmla="*/ 418 h 610"/>
                <a:gd name="T56" fmla="*/ 152 w 610"/>
                <a:gd name="T57" fmla="*/ 376 h 610"/>
                <a:gd name="T58" fmla="*/ 140 w 610"/>
                <a:gd name="T59" fmla="*/ 344 h 610"/>
                <a:gd name="T60" fmla="*/ 136 w 610"/>
                <a:gd name="T61" fmla="*/ 294 h 610"/>
                <a:gd name="T62" fmla="*/ 146 w 610"/>
                <a:gd name="T63" fmla="*/ 246 h 610"/>
                <a:gd name="T64" fmla="*/ 170 w 610"/>
                <a:gd name="T65" fmla="*/ 202 h 610"/>
                <a:gd name="T66" fmla="*/ 204 w 610"/>
                <a:gd name="T67" fmla="*/ 168 h 610"/>
                <a:gd name="T68" fmla="*/ 234 w 610"/>
                <a:gd name="T69" fmla="*/ 150 h 610"/>
                <a:gd name="T70" fmla="*/ 280 w 610"/>
                <a:gd name="T71" fmla="*/ 136 h 610"/>
                <a:gd name="T72" fmla="*/ 328 w 610"/>
                <a:gd name="T73" fmla="*/ 136 h 610"/>
                <a:gd name="T74" fmla="*/ 372 w 610"/>
                <a:gd name="T75" fmla="*/ 148 h 610"/>
                <a:gd name="T76" fmla="*/ 412 w 610"/>
                <a:gd name="T77" fmla="*/ 172 h 610"/>
                <a:gd name="T78" fmla="*/ 444 w 610"/>
                <a:gd name="T79" fmla="*/ 206 h 610"/>
                <a:gd name="T80" fmla="*/ 566 w 610"/>
                <a:gd name="T81" fmla="*/ 146 h 610"/>
                <a:gd name="T82" fmla="*/ 514 w 610"/>
                <a:gd name="T83" fmla="*/ 82 h 610"/>
                <a:gd name="T84" fmla="*/ 446 w 610"/>
                <a:gd name="T85" fmla="*/ 34 h 610"/>
                <a:gd name="T86" fmla="*/ 370 w 610"/>
                <a:gd name="T87" fmla="*/ 6 h 610"/>
                <a:gd name="T88" fmla="*/ 288 w 610"/>
                <a:gd name="T89" fmla="*/ 0 h 610"/>
                <a:gd name="T90" fmla="*/ 206 w 610"/>
                <a:gd name="T91" fmla="*/ 16 h 61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610"/>
                <a:gd name="T139" fmla="*/ 0 h 610"/>
                <a:gd name="T140" fmla="*/ 610 w 610"/>
                <a:gd name="T141" fmla="*/ 610 h 61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610" h="610">
                  <a:moveTo>
                    <a:pt x="178" y="28"/>
                  </a:moveTo>
                  <a:lnTo>
                    <a:pt x="178" y="28"/>
                  </a:lnTo>
                  <a:lnTo>
                    <a:pt x="150" y="42"/>
                  </a:lnTo>
                  <a:lnTo>
                    <a:pt x="126" y="58"/>
                  </a:lnTo>
                  <a:lnTo>
                    <a:pt x="102" y="78"/>
                  </a:lnTo>
                  <a:lnTo>
                    <a:pt x="80" y="100"/>
                  </a:lnTo>
                  <a:lnTo>
                    <a:pt x="62" y="122"/>
                  </a:lnTo>
                  <a:lnTo>
                    <a:pt x="46" y="146"/>
                  </a:lnTo>
                  <a:lnTo>
                    <a:pt x="32" y="172"/>
                  </a:lnTo>
                  <a:lnTo>
                    <a:pt x="20" y="198"/>
                  </a:lnTo>
                  <a:lnTo>
                    <a:pt x="10" y="226"/>
                  </a:lnTo>
                  <a:lnTo>
                    <a:pt x="4" y="256"/>
                  </a:lnTo>
                  <a:lnTo>
                    <a:pt x="2" y="284"/>
                  </a:lnTo>
                  <a:lnTo>
                    <a:pt x="0" y="314"/>
                  </a:lnTo>
                  <a:lnTo>
                    <a:pt x="4" y="344"/>
                  </a:lnTo>
                  <a:lnTo>
                    <a:pt x="8" y="374"/>
                  </a:lnTo>
                  <a:lnTo>
                    <a:pt x="18" y="404"/>
                  </a:lnTo>
                  <a:lnTo>
                    <a:pt x="28" y="432"/>
                  </a:lnTo>
                  <a:lnTo>
                    <a:pt x="28" y="432"/>
                  </a:lnTo>
                  <a:lnTo>
                    <a:pt x="44" y="460"/>
                  </a:lnTo>
                  <a:lnTo>
                    <a:pt x="60" y="486"/>
                  </a:lnTo>
                  <a:lnTo>
                    <a:pt x="80" y="508"/>
                  </a:lnTo>
                  <a:lnTo>
                    <a:pt x="100" y="530"/>
                  </a:lnTo>
                  <a:lnTo>
                    <a:pt x="122" y="548"/>
                  </a:lnTo>
                  <a:lnTo>
                    <a:pt x="148" y="566"/>
                  </a:lnTo>
                  <a:lnTo>
                    <a:pt x="174" y="580"/>
                  </a:lnTo>
                  <a:lnTo>
                    <a:pt x="200" y="590"/>
                  </a:lnTo>
                  <a:lnTo>
                    <a:pt x="228" y="600"/>
                  </a:lnTo>
                  <a:lnTo>
                    <a:pt x="256" y="606"/>
                  </a:lnTo>
                  <a:lnTo>
                    <a:pt x="286" y="608"/>
                  </a:lnTo>
                  <a:lnTo>
                    <a:pt x="316" y="610"/>
                  </a:lnTo>
                  <a:lnTo>
                    <a:pt x="346" y="606"/>
                  </a:lnTo>
                  <a:lnTo>
                    <a:pt x="374" y="602"/>
                  </a:lnTo>
                  <a:lnTo>
                    <a:pt x="404" y="594"/>
                  </a:lnTo>
                  <a:lnTo>
                    <a:pt x="434" y="582"/>
                  </a:lnTo>
                  <a:lnTo>
                    <a:pt x="434" y="582"/>
                  </a:lnTo>
                  <a:lnTo>
                    <a:pt x="458" y="568"/>
                  </a:lnTo>
                  <a:lnTo>
                    <a:pt x="482" y="554"/>
                  </a:lnTo>
                  <a:lnTo>
                    <a:pt x="504" y="536"/>
                  </a:lnTo>
                  <a:lnTo>
                    <a:pt x="524" y="518"/>
                  </a:lnTo>
                  <a:lnTo>
                    <a:pt x="542" y="498"/>
                  </a:lnTo>
                  <a:lnTo>
                    <a:pt x="558" y="478"/>
                  </a:lnTo>
                  <a:lnTo>
                    <a:pt x="572" y="454"/>
                  </a:lnTo>
                  <a:lnTo>
                    <a:pt x="584" y="432"/>
                  </a:lnTo>
                  <a:lnTo>
                    <a:pt x="592" y="406"/>
                  </a:lnTo>
                  <a:lnTo>
                    <a:pt x="600" y="382"/>
                  </a:lnTo>
                  <a:lnTo>
                    <a:pt x="606" y="356"/>
                  </a:lnTo>
                  <a:lnTo>
                    <a:pt x="610" y="330"/>
                  </a:lnTo>
                  <a:lnTo>
                    <a:pt x="610" y="302"/>
                  </a:lnTo>
                  <a:lnTo>
                    <a:pt x="610" y="276"/>
                  </a:lnTo>
                  <a:lnTo>
                    <a:pt x="606" y="248"/>
                  </a:lnTo>
                  <a:lnTo>
                    <a:pt x="600" y="222"/>
                  </a:lnTo>
                  <a:lnTo>
                    <a:pt x="470" y="262"/>
                  </a:lnTo>
                  <a:lnTo>
                    <a:pt x="470" y="262"/>
                  </a:lnTo>
                  <a:lnTo>
                    <a:pt x="474" y="276"/>
                  </a:lnTo>
                  <a:lnTo>
                    <a:pt x="476" y="292"/>
                  </a:lnTo>
                  <a:lnTo>
                    <a:pt x="476" y="306"/>
                  </a:lnTo>
                  <a:lnTo>
                    <a:pt x="474" y="320"/>
                  </a:lnTo>
                  <a:lnTo>
                    <a:pt x="472" y="336"/>
                  </a:lnTo>
                  <a:lnTo>
                    <a:pt x="470" y="350"/>
                  </a:lnTo>
                  <a:lnTo>
                    <a:pt x="466" y="364"/>
                  </a:lnTo>
                  <a:lnTo>
                    <a:pt x="460" y="376"/>
                  </a:lnTo>
                  <a:lnTo>
                    <a:pt x="454" y="390"/>
                  </a:lnTo>
                  <a:lnTo>
                    <a:pt x="446" y="402"/>
                  </a:lnTo>
                  <a:lnTo>
                    <a:pt x="436" y="414"/>
                  </a:lnTo>
                  <a:lnTo>
                    <a:pt x="426" y="424"/>
                  </a:lnTo>
                  <a:lnTo>
                    <a:pt x="416" y="434"/>
                  </a:lnTo>
                  <a:lnTo>
                    <a:pt x="404" y="444"/>
                  </a:lnTo>
                  <a:lnTo>
                    <a:pt x="390" y="452"/>
                  </a:lnTo>
                  <a:lnTo>
                    <a:pt x="376" y="460"/>
                  </a:lnTo>
                  <a:lnTo>
                    <a:pt x="376" y="460"/>
                  </a:lnTo>
                  <a:lnTo>
                    <a:pt x="360" y="466"/>
                  </a:lnTo>
                  <a:lnTo>
                    <a:pt x="344" y="470"/>
                  </a:lnTo>
                  <a:lnTo>
                    <a:pt x="328" y="474"/>
                  </a:lnTo>
                  <a:lnTo>
                    <a:pt x="312" y="474"/>
                  </a:lnTo>
                  <a:lnTo>
                    <a:pt x="294" y="474"/>
                  </a:lnTo>
                  <a:lnTo>
                    <a:pt x="278" y="472"/>
                  </a:lnTo>
                  <a:lnTo>
                    <a:pt x="262" y="470"/>
                  </a:lnTo>
                  <a:lnTo>
                    <a:pt x="246" y="464"/>
                  </a:lnTo>
                  <a:lnTo>
                    <a:pt x="232" y="458"/>
                  </a:lnTo>
                  <a:lnTo>
                    <a:pt x="218" y="450"/>
                  </a:lnTo>
                  <a:lnTo>
                    <a:pt x="204" y="440"/>
                  </a:lnTo>
                  <a:lnTo>
                    <a:pt x="192" y="430"/>
                  </a:lnTo>
                  <a:lnTo>
                    <a:pt x="180" y="418"/>
                  </a:lnTo>
                  <a:lnTo>
                    <a:pt x="168" y="406"/>
                  </a:lnTo>
                  <a:lnTo>
                    <a:pt x="160" y="392"/>
                  </a:lnTo>
                  <a:lnTo>
                    <a:pt x="152" y="376"/>
                  </a:lnTo>
                  <a:lnTo>
                    <a:pt x="152" y="376"/>
                  </a:lnTo>
                  <a:lnTo>
                    <a:pt x="144" y="360"/>
                  </a:lnTo>
                  <a:lnTo>
                    <a:pt x="140" y="344"/>
                  </a:lnTo>
                  <a:lnTo>
                    <a:pt x="136" y="326"/>
                  </a:lnTo>
                  <a:lnTo>
                    <a:pt x="136" y="310"/>
                  </a:lnTo>
                  <a:lnTo>
                    <a:pt x="136" y="294"/>
                  </a:lnTo>
                  <a:lnTo>
                    <a:pt x="138" y="278"/>
                  </a:lnTo>
                  <a:lnTo>
                    <a:pt x="142" y="262"/>
                  </a:lnTo>
                  <a:lnTo>
                    <a:pt x="146" y="246"/>
                  </a:lnTo>
                  <a:lnTo>
                    <a:pt x="152" y="230"/>
                  </a:lnTo>
                  <a:lnTo>
                    <a:pt x="160" y="216"/>
                  </a:lnTo>
                  <a:lnTo>
                    <a:pt x="170" y="202"/>
                  </a:lnTo>
                  <a:lnTo>
                    <a:pt x="180" y="190"/>
                  </a:lnTo>
                  <a:lnTo>
                    <a:pt x="192" y="178"/>
                  </a:lnTo>
                  <a:lnTo>
                    <a:pt x="204" y="168"/>
                  </a:lnTo>
                  <a:lnTo>
                    <a:pt x="220" y="158"/>
                  </a:lnTo>
                  <a:lnTo>
                    <a:pt x="234" y="150"/>
                  </a:lnTo>
                  <a:lnTo>
                    <a:pt x="234" y="150"/>
                  </a:lnTo>
                  <a:lnTo>
                    <a:pt x="250" y="144"/>
                  </a:lnTo>
                  <a:lnTo>
                    <a:pt x="266" y="140"/>
                  </a:lnTo>
                  <a:lnTo>
                    <a:pt x="280" y="136"/>
                  </a:lnTo>
                  <a:lnTo>
                    <a:pt x="296" y="134"/>
                  </a:lnTo>
                  <a:lnTo>
                    <a:pt x="312" y="134"/>
                  </a:lnTo>
                  <a:lnTo>
                    <a:pt x="328" y="136"/>
                  </a:lnTo>
                  <a:lnTo>
                    <a:pt x="342" y="138"/>
                  </a:lnTo>
                  <a:lnTo>
                    <a:pt x="358" y="142"/>
                  </a:lnTo>
                  <a:lnTo>
                    <a:pt x="372" y="148"/>
                  </a:lnTo>
                  <a:lnTo>
                    <a:pt x="386" y="154"/>
                  </a:lnTo>
                  <a:lnTo>
                    <a:pt x="400" y="162"/>
                  </a:lnTo>
                  <a:lnTo>
                    <a:pt x="412" y="172"/>
                  </a:lnTo>
                  <a:lnTo>
                    <a:pt x="424" y="182"/>
                  </a:lnTo>
                  <a:lnTo>
                    <a:pt x="434" y="194"/>
                  </a:lnTo>
                  <a:lnTo>
                    <a:pt x="444" y="206"/>
                  </a:lnTo>
                  <a:lnTo>
                    <a:pt x="452" y="220"/>
                  </a:lnTo>
                  <a:lnTo>
                    <a:pt x="566" y="146"/>
                  </a:lnTo>
                  <a:lnTo>
                    <a:pt x="566" y="146"/>
                  </a:lnTo>
                  <a:lnTo>
                    <a:pt x="550" y="122"/>
                  </a:lnTo>
                  <a:lnTo>
                    <a:pt x="532" y="102"/>
                  </a:lnTo>
                  <a:lnTo>
                    <a:pt x="514" y="82"/>
                  </a:lnTo>
                  <a:lnTo>
                    <a:pt x="492" y="64"/>
                  </a:lnTo>
                  <a:lnTo>
                    <a:pt x="470" y="48"/>
                  </a:lnTo>
                  <a:lnTo>
                    <a:pt x="446" y="34"/>
                  </a:lnTo>
                  <a:lnTo>
                    <a:pt x="422" y="22"/>
                  </a:lnTo>
                  <a:lnTo>
                    <a:pt x="396" y="14"/>
                  </a:lnTo>
                  <a:lnTo>
                    <a:pt x="370" y="6"/>
                  </a:lnTo>
                  <a:lnTo>
                    <a:pt x="342" y="2"/>
                  </a:lnTo>
                  <a:lnTo>
                    <a:pt x="316" y="0"/>
                  </a:lnTo>
                  <a:lnTo>
                    <a:pt x="288" y="0"/>
                  </a:lnTo>
                  <a:lnTo>
                    <a:pt x="260" y="4"/>
                  </a:lnTo>
                  <a:lnTo>
                    <a:pt x="232" y="8"/>
                  </a:lnTo>
                  <a:lnTo>
                    <a:pt x="206" y="16"/>
                  </a:lnTo>
                  <a:lnTo>
                    <a:pt x="178" y="28"/>
                  </a:lnTo>
                  <a:lnTo>
                    <a:pt x="178" y="28"/>
                  </a:ln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sz="1900">
                <a:solidFill>
                  <a:srgbClr val="000000"/>
                </a:solidFill>
                <a:latin typeface="Impact" panose="020B0806030902050204" pitchFamily="34" charset="0"/>
                <a:ea typeface="微软雅黑" panose="020B0503020204020204" pitchFamily="34" charset="-122"/>
                <a:sym typeface="Impact" panose="020B0806030902050204" pitchFamily="34" charset="0"/>
              </a:endParaRPr>
            </a:p>
          </p:txBody>
        </p:sp>
        <p:sp>
          <p:nvSpPr>
            <p:cNvPr id="85" name="Freeform 57"/>
            <p:cNvSpPr>
              <a:spLocks noChangeArrowheads="1"/>
            </p:cNvSpPr>
            <p:nvPr/>
          </p:nvSpPr>
          <p:spPr bwMode="auto">
            <a:xfrm>
              <a:off x="1546225" y="234950"/>
              <a:ext cx="1171575" cy="663575"/>
            </a:xfrm>
            <a:custGeom>
              <a:avLst/>
              <a:gdLst>
                <a:gd name="T0" fmla="*/ 0 w 738"/>
                <a:gd name="T1" fmla="*/ 418 h 418"/>
                <a:gd name="T2" fmla="*/ 738 w 738"/>
                <a:gd name="T3" fmla="*/ 188 h 418"/>
                <a:gd name="T4" fmla="*/ 650 w 738"/>
                <a:gd name="T5" fmla="*/ 0 h 418"/>
                <a:gd name="T6" fmla="*/ 0 w 738"/>
                <a:gd name="T7" fmla="*/ 418 h 418"/>
                <a:gd name="T8" fmla="*/ 0 60000 65536"/>
                <a:gd name="T9" fmla="*/ 0 60000 65536"/>
                <a:gd name="T10" fmla="*/ 0 60000 65536"/>
                <a:gd name="T11" fmla="*/ 0 60000 65536"/>
                <a:gd name="T12" fmla="*/ 0 w 738"/>
                <a:gd name="T13" fmla="*/ 0 h 418"/>
                <a:gd name="T14" fmla="*/ 738 w 738"/>
                <a:gd name="T15" fmla="*/ 418 h 418"/>
              </a:gdLst>
              <a:ahLst/>
              <a:cxnLst>
                <a:cxn ang="T8">
                  <a:pos x="T0" y="T1"/>
                </a:cxn>
                <a:cxn ang="T9">
                  <a:pos x="T2" y="T3"/>
                </a:cxn>
                <a:cxn ang="T10">
                  <a:pos x="T4" y="T5"/>
                </a:cxn>
                <a:cxn ang="T11">
                  <a:pos x="T6" y="T7"/>
                </a:cxn>
              </a:cxnLst>
              <a:rect l="T12" t="T13" r="T14" b="T15"/>
              <a:pathLst>
                <a:path w="738" h="418">
                  <a:moveTo>
                    <a:pt x="0" y="418"/>
                  </a:moveTo>
                  <a:lnTo>
                    <a:pt x="738" y="188"/>
                  </a:lnTo>
                  <a:lnTo>
                    <a:pt x="650" y="0"/>
                  </a:lnTo>
                  <a:lnTo>
                    <a:pt x="0" y="418"/>
                  </a:ln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sz="1900">
                <a:solidFill>
                  <a:srgbClr val="000000"/>
                </a:solidFill>
                <a:latin typeface="Impact" panose="020B0806030902050204" pitchFamily="34" charset="0"/>
                <a:ea typeface="微软雅黑" panose="020B0503020204020204" pitchFamily="34" charset="-122"/>
                <a:sym typeface="Impact" panose="020B0806030902050204" pitchFamily="34" charset="0"/>
              </a:endParaRPr>
            </a:p>
          </p:txBody>
        </p:sp>
      </p:grpSp>
      <p:sp>
        <p:nvSpPr>
          <p:cNvPr id="86" name="Freeform 65"/>
          <p:cNvSpPr>
            <a:spLocks noEditPoints="1" noChangeArrowheads="1"/>
          </p:cNvSpPr>
          <p:nvPr/>
        </p:nvSpPr>
        <p:spPr bwMode="auto">
          <a:xfrm>
            <a:off x="2083823" y="4280942"/>
            <a:ext cx="458038" cy="456513"/>
          </a:xfrm>
          <a:custGeom>
            <a:avLst/>
            <a:gdLst>
              <a:gd name="T0" fmla="*/ 1058 w 1136"/>
              <a:gd name="T1" fmla="*/ 482 h 1136"/>
              <a:gd name="T2" fmla="*/ 1064 w 1136"/>
              <a:gd name="T3" fmla="*/ 532 h 1136"/>
              <a:gd name="T4" fmla="*/ 1064 w 1136"/>
              <a:gd name="T5" fmla="*/ 610 h 1136"/>
              <a:gd name="T6" fmla="*/ 1050 w 1136"/>
              <a:gd name="T7" fmla="*/ 688 h 1136"/>
              <a:gd name="T8" fmla="*/ 976 w 1136"/>
              <a:gd name="T9" fmla="*/ 854 h 1136"/>
              <a:gd name="T10" fmla="*/ 942 w 1136"/>
              <a:gd name="T11" fmla="*/ 894 h 1136"/>
              <a:gd name="T12" fmla="*/ 886 w 1136"/>
              <a:gd name="T13" fmla="*/ 950 h 1136"/>
              <a:gd name="T14" fmla="*/ 824 w 1136"/>
              <a:gd name="T15" fmla="*/ 994 h 1136"/>
              <a:gd name="T16" fmla="*/ 654 w 1136"/>
              <a:gd name="T17" fmla="*/ 1058 h 1136"/>
              <a:gd name="T18" fmla="*/ 604 w 1136"/>
              <a:gd name="T19" fmla="*/ 1064 h 1136"/>
              <a:gd name="T20" fmla="*/ 526 w 1136"/>
              <a:gd name="T21" fmla="*/ 1064 h 1136"/>
              <a:gd name="T22" fmla="*/ 448 w 1136"/>
              <a:gd name="T23" fmla="*/ 1050 h 1136"/>
              <a:gd name="T24" fmla="*/ 282 w 1136"/>
              <a:gd name="T25" fmla="*/ 976 h 1136"/>
              <a:gd name="T26" fmla="*/ 240 w 1136"/>
              <a:gd name="T27" fmla="*/ 944 h 1136"/>
              <a:gd name="T28" fmla="*/ 186 w 1136"/>
              <a:gd name="T29" fmla="*/ 888 h 1136"/>
              <a:gd name="T30" fmla="*/ 142 w 1136"/>
              <a:gd name="T31" fmla="*/ 824 h 1136"/>
              <a:gd name="T32" fmla="*/ 78 w 1136"/>
              <a:gd name="T33" fmla="*/ 654 h 1136"/>
              <a:gd name="T34" fmla="*/ 72 w 1136"/>
              <a:gd name="T35" fmla="*/ 604 h 1136"/>
              <a:gd name="T36" fmla="*/ 72 w 1136"/>
              <a:gd name="T37" fmla="*/ 526 h 1136"/>
              <a:gd name="T38" fmla="*/ 86 w 1136"/>
              <a:gd name="T39" fmla="*/ 448 h 1136"/>
              <a:gd name="T40" fmla="*/ 160 w 1136"/>
              <a:gd name="T41" fmla="*/ 284 h 1136"/>
              <a:gd name="T42" fmla="*/ 192 w 1136"/>
              <a:gd name="T43" fmla="*/ 242 h 1136"/>
              <a:gd name="T44" fmla="*/ 248 w 1136"/>
              <a:gd name="T45" fmla="*/ 186 h 1136"/>
              <a:gd name="T46" fmla="*/ 312 w 1136"/>
              <a:gd name="T47" fmla="*/ 142 h 1136"/>
              <a:gd name="T48" fmla="*/ 482 w 1136"/>
              <a:gd name="T49" fmla="*/ 78 h 1136"/>
              <a:gd name="T50" fmla="*/ 532 w 1136"/>
              <a:gd name="T51" fmla="*/ 72 h 1136"/>
              <a:gd name="T52" fmla="*/ 610 w 1136"/>
              <a:gd name="T53" fmla="*/ 72 h 1136"/>
              <a:gd name="T54" fmla="*/ 688 w 1136"/>
              <a:gd name="T55" fmla="*/ 86 h 1136"/>
              <a:gd name="T56" fmla="*/ 852 w 1136"/>
              <a:gd name="T57" fmla="*/ 160 h 1136"/>
              <a:gd name="T58" fmla="*/ 894 w 1136"/>
              <a:gd name="T59" fmla="*/ 194 h 1136"/>
              <a:gd name="T60" fmla="*/ 950 w 1136"/>
              <a:gd name="T61" fmla="*/ 250 h 1136"/>
              <a:gd name="T62" fmla="*/ 994 w 1136"/>
              <a:gd name="T63" fmla="*/ 312 h 1136"/>
              <a:gd name="T64" fmla="*/ 866 w 1136"/>
              <a:gd name="T65" fmla="*/ 704 h 1136"/>
              <a:gd name="T66" fmla="*/ 892 w 1136"/>
              <a:gd name="T67" fmla="*/ 610 h 1136"/>
              <a:gd name="T68" fmla="*/ 890 w 1136"/>
              <a:gd name="T69" fmla="*/ 514 h 1136"/>
              <a:gd name="T70" fmla="*/ 862 w 1136"/>
              <a:gd name="T71" fmla="*/ 424 h 1136"/>
              <a:gd name="T72" fmla="*/ 808 w 1136"/>
              <a:gd name="T73" fmla="*/ 346 h 1136"/>
              <a:gd name="T74" fmla="*/ 734 w 1136"/>
              <a:gd name="T75" fmla="*/ 286 h 1136"/>
              <a:gd name="T76" fmla="*/ 672 w 1136"/>
              <a:gd name="T77" fmla="*/ 258 h 1136"/>
              <a:gd name="T78" fmla="*/ 576 w 1136"/>
              <a:gd name="T79" fmla="*/ 240 h 1136"/>
              <a:gd name="T80" fmla="*/ 484 w 1136"/>
              <a:gd name="T81" fmla="*/ 252 h 1136"/>
              <a:gd name="T82" fmla="*/ 396 w 1136"/>
              <a:gd name="T83" fmla="*/ 288 h 1136"/>
              <a:gd name="T84" fmla="*/ 324 w 1136"/>
              <a:gd name="T85" fmla="*/ 350 h 1136"/>
              <a:gd name="T86" fmla="*/ 270 w 1136"/>
              <a:gd name="T87" fmla="*/ 432 h 1136"/>
              <a:gd name="T88" fmla="*/ 248 w 1136"/>
              <a:gd name="T89" fmla="*/ 496 h 1136"/>
              <a:gd name="T90" fmla="*/ 240 w 1136"/>
              <a:gd name="T91" fmla="*/ 590 h 1136"/>
              <a:gd name="T92" fmla="*/ 260 w 1136"/>
              <a:gd name="T93" fmla="*/ 682 h 1136"/>
              <a:gd name="T94" fmla="*/ 306 w 1136"/>
              <a:gd name="T95" fmla="*/ 766 h 1136"/>
              <a:gd name="T96" fmla="*/ 374 w 1136"/>
              <a:gd name="T97" fmla="*/ 832 h 1136"/>
              <a:gd name="T98" fmla="*/ 432 w 1136"/>
              <a:gd name="T99" fmla="*/ 866 h 1136"/>
              <a:gd name="T100" fmla="*/ 526 w 1136"/>
              <a:gd name="T101" fmla="*/ 894 h 1136"/>
              <a:gd name="T102" fmla="*/ 622 w 1136"/>
              <a:gd name="T103" fmla="*/ 892 h 1136"/>
              <a:gd name="T104" fmla="*/ 712 w 1136"/>
              <a:gd name="T105" fmla="*/ 862 h 1136"/>
              <a:gd name="T106" fmla="*/ 790 w 1136"/>
              <a:gd name="T107" fmla="*/ 810 h 1136"/>
              <a:gd name="T108" fmla="*/ 850 w 1136"/>
              <a:gd name="T109" fmla="*/ 734 h 11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136"/>
              <a:gd name="T166" fmla="*/ 0 h 1136"/>
              <a:gd name="T167" fmla="*/ 1136 w 1136"/>
              <a:gd name="T168" fmla="*/ 1136 h 11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136" h="1136">
                <a:moveTo>
                  <a:pt x="1072" y="284"/>
                </a:moveTo>
                <a:lnTo>
                  <a:pt x="1136" y="452"/>
                </a:lnTo>
                <a:lnTo>
                  <a:pt x="1058" y="482"/>
                </a:lnTo>
                <a:lnTo>
                  <a:pt x="1058" y="482"/>
                </a:lnTo>
                <a:lnTo>
                  <a:pt x="1062" y="508"/>
                </a:lnTo>
                <a:lnTo>
                  <a:pt x="1064" y="532"/>
                </a:lnTo>
                <a:lnTo>
                  <a:pt x="1066" y="558"/>
                </a:lnTo>
                <a:lnTo>
                  <a:pt x="1064" y="584"/>
                </a:lnTo>
                <a:lnTo>
                  <a:pt x="1064" y="610"/>
                </a:lnTo>
                <a:lnTo>
                  <a:pt x="1060" y="636"/>
                </a:lnTo>
                <a:lnTo>
                  <a:pt x="1056" y="662"/>
                </a:lnTo>
                <a:lnTo>
                  <a:pt x="1050" y="688"/>
                </a:lnTo>
                <a:lnTo>
                  <a:pt x="1126" y="724"/>
                </a:lnTo>
                <a:lnTo>
                  <a:pt x="1052" y="888"/>
                </a:lnTo>
                <a:lnTo>
                  <a:pt x="976" y="854"/>
                </a:lnTo>
                <a:lnTo>
                  <a:pt x="976" y="854"/>
                </a:lnTo>
                <a:lnTo>
                  <a:pt x="960" y="874"/>
                </a:lnTo>
                <a:lnTo>
                  <a:pt x="942" y="894"/>
                </a:lnTo>
                <a:lnTo>
                  <a:pt x="924" y="914"/>
                </a:lnTo>
                <a:lnTo>
                  <a:pt x="906" y="932"/>
                </a:lnTo>
                <a:lnTo>
                  <a:pt x="886" y="950"/>
                </a:lnTo>
                <a:lnTo>
                  <a:pt x="866" y="966"/>
                </a:lnTo>
                <a:lnTo>
                  <a:pt x="846" y="980"/>
                </a:lnTo>
                <a:lnTo>
                  <a:pt x="824" y="994"/>
                </a:lnTo>
                <a:lnTo>
                  <a:pt x="852" y="1072"/>
                </a:lnTo>
                <a:lnTo>
                  <a:pt x="684" y="1136"/>
                </a:lnTo>
                <a:lnTo>
                  <a:pt x="654" y="1058"/>
                </a:lnTo>
                <a:lnTo>
                  <a:pt x="654" y="1058"/>
                </a:lnTo>
                <a:lnTo>
                  <a:pt x="628" y="1062"/>
                </a:lnTo>
                <a:lnTo>
                  <a:pt x="604" y="1064"/>
                </a:lnTo>
                <a:lnTo>
                  <a:pt x="578" y="1066"/>
                </a:lnTo>
                <a:lnTo>
                  <a:pt x="552" y="1066"/>
                </a:lnTo>
                <a:lnTo>
                  <a:pt x="526" y="1064"/>
                </a:lnTo>
                <a:lnTo>
                  <a:pt x="500" y="1060"/>
                </a:lnTo>
                <a:lnTo>
                  <a:pt x="474" y="1056"/>
                </a:lnTo>
                <a:lnTo>
                  <a:pt x="448" y="1050"/>
                </a:lnTo>
                <a:lnTo>
                  <a:pt x="412" y="1126"/>
                </a:lnTo>
                <a:lnTo>
                  <a:pt x="248" y="1052"/>
                </a:lnTo>
                <a:lnTo>
                  <a:pt x="282" y="976"/>
                </a:lnTo>
                <a:lnTo>
                  <a:pt x="282" y="976"/>
                </a:lnTo>
                <a:lnTo>
                  <a:pt x="262" y="960"/>
                </a:lnTo>
                <a:lnTo>
                  <a:pt x="240" y="944"/>
                </a:lnTo>
                <a:lnTo>
                  <a:pt x="222" y="926"/>
                </a:lnTo>
                <a:lnTo>
                  <a:pt x="204" y="906"/>
                </a:lnTo>
                <a:lnTo>
                  <a:pt x="186" y="888"/>
                </a:lnTo>
                <a:lnTo>
                  <a:pt x="170" y="866"/>
                </a:lnTo>
                <a:lnTo>
                  <a:pt x="156" y="846"/>
                </a:lnTo>
                <a:lnTo>
                  <a:pt x="142" y="824"/>
                </a:lnTo>
                <a:lnTo>
                  <a:pt x="64" y="854"/>
                </a:lnTo>
                <a:lnTo>
                  <a:pt x="0" y="684"/>
                </a:lnTo>
                <a:lnTo>
                  <a:pt x="78" y="654"/>
                </a:lnTo>
                <a:lnTo>
                  <a:pt x="78" y="654"/>
                </a:lnTo>
                <a:lnTo>
                  <a:pt x="74" y="630"/>
                </a:lnTo>
                <a:lnTo>
                  <a:pt x="72" y="604"/>
                </a:lnTo>
                <a:lnTo>
                  <a:pt x="70" y="578"/>
                </a:lnTo>
                <a:lnTo>
                  <a:pt x="70" y="552"/>
                </a:lnTo>
                <a:lnTo>
                  <a:pt x="72" y="526"/>
                </a:lnTo>
                <a:lnTo>
                  <a:pt x="76" y="500"/>
                </a:lnTo>
                <a:lnTo>
                  <a:pt x="80" y="474"/>
                </a:lnTo>
                <a:lnTo>
                  <a:pt x="86" y="448"/>
                </a:lnTo>
                <a:lnTo>
                  <a:pt x="10" y="412"/>
                </a:lnTo>
                <a:lnTo>
                  <a:pt x="84" y="248"/>
                </a:lnTo>
                <a:lnTo>
                  <a:pt x="160" y="284"/>
                </a:lnTo>
                <a:lnTo>
                  <a:pt x="160" y="284"/>
                </a:lnTo>
                <a:lnTo>
                  <a:pt x="176" y="262"/>
                </a:lnTo>
                <a:lnTo>
                  <a:pt x="192" y="242"/>
                </a:lnTo>
                <a:lnTo>
                  <a:pt x="210" y="222"/>
                </a:lnTo>
                <a:lnTo>
                  <a:pt x="230" y="204"/>
                </a:lnTo>
                <a:lnTo>
                  <a:pt x="248" y="186"/>
                </a:lnTo>
                <a:lnTo>
                  <a:pt x="270" y="170"/>
                </a:lnTo>
                <a:lnTo>
                  <a:pt x="290" y="156"/>
                </a:lnTo>
                <a:lnTo>
                  <a:pt x="312" y="142"/>
                </a:lnTo>
                <a:lnTo>
                  <a:pt x="282" y="64"/>
                </a:lnTo>
                <a:lnTo>
                  <a:pt x="452" y="0"/>
                </a:lnTo>
                <a:lnTo>
                  <a:pt x="482" y="78"/>
                </a:lnTo>
                <a:lnTo>
                  <a:pt x="482" y="78"/>
                </a:lnTo>
                <a:lnTo>
                  <a:pt x="506" y="74"/>
                </a:lnTo>
                <a:lnTo>
                  <a:pt x="532" y="72"/>
                </a:lnTo>
                <a:lnTo>
                  <a:pt x="558" y="70"/>
                </a:lnTo>
                <a:lnTo>
                  <a:pt x="584" y="72"/>
                </a:lnTo>
                <a:lnTo>
                  <a:pt x="610" y="72"/>
                </a:lnTo>
                <a:lnTo>
                  <a:pt x="636" y="76"/>
                </a:lnTo>
                <a:lnTo>
                  <a:pt x="662" y="80"/>
                </a:lnTo>
                <a:lnTo>
                  <a:pt x="688" y="86"/>
                </a:lnTo>
                <a:lnTo>
                  <a:pt x="724" y="10"/>
                </a:lnTo>
                <a:lnTo>
                  <a:pt x="888" y="84"/>
                </a:lnTo>
                <a:lnTo>
                  <a:pt x="852" y="160"/>
                </a:lnTo>
                <a:lnTo>
                  <a:pt x="852" y="160"/>
                </a:lnTo>
                <a:lnTo>
                  <a:pt x="874" y="176"/>
                </a:lnTo>
                <a:lnTo>
                  <a:pt x="894" y="194"/>
                </a:lnTo>
                <a:lnTo>
                  <a:pt x="914" y="212"/>
                </a:lnTo>
                <a:lnTo>
                  <a:pt x="932" y="230"/>
                </a:lnTo>
                <a:lnTo>
                  <a:pt x="950" y="250"/>
                </a:lnTo>
                <a:lnTo>
                  <a:pt x="966" y="270"/>
                </a:lnTo>
                <a:lnTo>
                  <a:pt x="980" y="290"/>
                </a:lnTo>
                <a:lnTo>
                  <a:pt x="994" y="312"/>
                </a:lnTo>
                <a:lnTo>
                  <a:pt x="1072" y="284"/>
                </a:lnTo>
                <a:close/>
                <a:moveTo>
                  <a:pt x="866" y="704"/>
                </a:moveTo>
                <a:lnTo>
                  <a:pt x="866" y="704"/>
                </a:lnTo>
                <a:lnTo>
                  <a:pt x="878" y="672"/>
                </a:lnTo>
                <a:lnTo>
                  <a:pt x="888" y="642"/>
                </a:lnTo>
                <a:lnTo>
                  <a:pt x="892" y="610"/>
                </a:lnTo>
                <a:lnTo>
                  <a:pt x="896" y="578"/>
                </a:lnTo>
                <a:lnTo>
                  <a:pt x="894" y="546"/>
                </a:lnTo>
                <a:lnTo>
                  <a:pt x="890" y="514"/>
                </a:lnTo>
                <a:lnTo>
                  <a:pt x="884" y="484"/>
                </a:lnTo>
                <a:lnTo>
                  <a:pt x="874" y="454"/>
                </a:lnTo>
                <a:lnTo>
                  <a:pt x="862" y="424"/>
                </a:lnTo>
                <a:lnTo>
                  <a:pt x="848" y="398"/>
                </a:lnTo>
                <a:lnTo>
                  <a:pt x="830" y="370"/>
                </a:lnTo>
                <a:lnTo>
                  <a:pt x="808" y="346"/>
                </a:lnTo>
                <a:lnTo>
                  <a:pt x="786" y="324"/>
                </a:lnTo>
                <a:lnTo>
                  <a:pt x="760" y="304"/>
                </a:lnTo>
                <a:lnTo>
                  <a:pt x="734" y="286"/>
                </a:lnTo>
                <a:lnTo>
                  <a:pt x="704" y="270"/>
                </a:lnTo>
                <a:lnTo>
                  <a:pt x="704" y="270"/>
                </a:lnTo>
                <a:lnTo>
                  <a:pt x="672" y="258"/>
                </a:lnTo>
                <a:lnTo>
                  <a:pt x="640" y="248"/>
                </a:lnTo>
                <a:lnTo>
                  <a:pt x="608" y="244"/>
                </a:lnTo>
                <a:lnTo>
                  <a:pt x="576" y="240"/>
                </a:lnTo>
                <a:lnTo>
                  <a:pt x="546" y="242"/>
                </a:lnTo>
                <a:lnTo>
                  <a:pt x="514" y="246"/>
                </a:lnTo>
                <a:lnTo>
                  <a:pt x="484" y="252"/>
                </a:lnTo>
                <a:lnTo>
                  <a:pt x="454" y="262"/>
                </a:lnTo>
                <a:lnTo>
                  <a:pt x="424" y="274"/>
                </a:lnTo>
                <a:lnTo>
                  <a:pt x="396" y="288"/>
                </a:lnTo>
                <a:lnTo>
                  <a:pt x="370" y="306"/>
                </a:lnTo>
                <a:lnTo>
                  <a:pt x="346" y="328"/>
                </a:lnTo>
                <a:lnTo>
                  <a:pt x="324" y="350"/>
                </a:lnTo>
                <a:lnTo>
                  <a:pt x="304" y="376"/>
                </a:lnTo>
                <a:lnTo>
                  <a:pt x="286" y="402"/>
                </a:lnTo>
                <a:lnTo>
                  <a:pt x="270" y="432"/>
                </a:lnTo>
                <a:lnTo>
                  <a:pt x="270" y="432"/>
                </a:lnTo>
                <a:lnTo>
                  <a:pt x="258" y="464"/>
                </a:lnTo>
                <a:lnTo>
                  <a:pt x="248" y="496"/>
                </a:lnTo>
                <a:lnTo>
                  <a:pt x="242" y="528"/>
                </a:lnTo>
                <a:lnTo>
                  <a:pt x="240" y="560"/>
                </a:lnTo>
                <a:lnTo>
                  <a:pt x="240" y="590"/>
                </a:lnTo>
                <a:lnTo>
                  <a:pt x="244" y="622"/>
                </a:lnTo>
                <a:lnTo>
                  <a:pt x="252" y="654"/>
                </a:lnTo>
                <a:lnTo>
                  <a:pt x="260" y="682"/>
                </a:lnTo>
                <a:lnTo>
                  <a:pt x="274" y="712"/>
                </a:lnTo>
                <a:lnTo>
                  <a:pt x="288" y="740"/>
                </a:lnTo>
                <a:lnTo>
                  <a:pt x="306" y="766"/>
                </a:lnTo>
                <a:lnTo>
                  <a:pt x="326" y="790"/>
                </a:lnTo>
                <a:lnTo>
                  <a:pt x="350" y="812"/>
                </a:lnTo>
                <a:lnTo>
                  <a:pt x="374" y="832"/>
                </a:lnTo>
                <a:lnTo>
                  <a:pt x="402" y="850"/>
                </a:lnTo>
                <a:lnTo>
                  <a:pt x="432" y="866"/>
                </a:lnTo>
                <a:lnTo>
                  <a:pt x="432" y="866"/>
                </a:lnTo>
                <a:lnTo>
                  <a:pt x="464" y="878"/>
                </a:lnTo>
                <a:lnTo>
                  <a:pt x="494" y="888"/>
                </a:lnTo>
                <a:lnTo>
                  <a:pt x="526" y="894"/>
                </a:lnTo>
                <a:lnTo>
                  <a:pt x="558" y="896"/>
                </a:lnTo>
                <a:lnTo>
                  <a:pt x="590" y="896"/>
                </a:lnTo>
                <a:lnTo>
                  <a:pt x="622" y="892"/>
                </a:lnTo>
                <a:lnTo>
                  <a:pt x="652" y="884"/>
                </a:lnTo>
                <a:lnTo>
                  <a:pt x="682" y="876"/>
                </a:lnTo>
                <a:lnTo>
                  <a:pt x="712" y="862"/>
                </a:lnTo>
                <a:lnTo>
                  <a:pt x="738" y="848"/>
                </a:lnTo>
                <a:lnTo>
                  <a:pt x="766" y="830"/>
                </a:lnTo>
                <a:lnTo>
                  <a:pt x="790" y="810"/>
                </a:lnTo>
                <a:lnTo>
                  <a:pt x="812" y="786"/>
                </a:lnTo>
                <a:lnTo>
                  <a:pt x="832" y="762"/>
                </a:lnTo>
                <a:lnTo>
                  <a:pt x="850" y="734"/>
                </a:lnTo>
                <a:lnTo>
                  <a:pt x="866" y="704"/>
                </a:lnTo>
                <a:lnTo>
                  <a:pt x="866" y="704"/>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8" tIns="60954" rIns="121908" bIns="60954"/>
          <a:lstStyle/>
          <a:p>
            <a:endParaRPr lang="zh-CN" altLang="zh-CN" sz="1900">
              <a:solidFill>
                <a:srgbClr val="000000"/>
              </a:solidFill>
              <a:latin typeface="Impact" panose="020B0806030902050204" pitchFamily="34" charset="0"/>
              <a:ea typeface="微软雅黑" panose="020B0503020204020204" pitchFamily="34" charset="-122"/>
              <a:sym typeface="Impact" panose="020B0806030902050204" pitchFamily="34" charset="0"/>
            </a:endParaRPr>
          </a:p>
        </p:txBody>
      </p:sp>
      <p:grpSp>
        <p:nvGrpSpPr>
          <p:cNvPr id="87" name="组合 103"/>
          <p:cNvGrpSpPr/>
          <p:nvPr/>
        </p:nvGrpSpPr>
        <p:grpSpPr bwMode="auto">
          <a:xfrm>
            <a:off x="9453058" y="1760610"/>
            <a:ext cx="556304" cy="581737"/>
            <a:chOff x="0" y="0"/>
            <a:chExt cx="1089025" cy="1139825"/>
          </a:xfrm>
          <a:solidFill>
            <a:schemeClr val="tx1">
              <a:lumMod val="75000"/>
              <a:lumOff val="25000"/>
            </a:schemeClr>
          </a:solidFill>
        </p:grpSpPr>
        <p:sp>
          <p:nvSpPr>
            <p:cNvPr id="88" name="Freeform 76"/>
            <p:cNvSpPr>
              <a:spLocks noChangeArrowheads="1"/>
            </p:cNvSpPr>
            <p:nvPr/>
          </p:nvSpPr>
          <p:spPr bwMode="auto">
            <a:xfrm>
              <a:off x="958850" y="492125"/>
              <a:ext cx="130175" cy="63500"/>
            </a:xfrm>
            <a:custGeom>
              <a:avLst/>
              <a:gdLst>
                <a:gd name="T0" fmla="*/ 82 w 82"/>
                <a:gd name="T1" fmla="*/ 20 h 40"/>
                <a:gd name="T2" fmla="*/ 82 w 82"/>
                <a:gd name="T3" fmla="*/ 20 h 40"/>
                <a:gd name="T4" fmla="*/ 80 w 82"/>
                <a:gd name="T5" fmla="*/ 28 h 40"/>
                <a:gd name="T6" fmla="*/ 76 w 82"/>
                <a:gd name="T7" fmla="*/ 34 h 40"/>
                <a:gd name="T8" fmla="*/ 76 w 82"/>
                <a:gd name="T9" fmla="*/ 34 h 40"/>
                <a:gd name="T10" fmla="*/ 70 w 82"/>
                <a:gd name="T11" fmla="*/ 38 h 40"/>
                <a:gd name="T12" fmla="*/ 62 w 82"/>
                <a:gd name="T13" fmla="*/ 40 h 40"/>
                <a:gd name="T14" fmla="*/ 20 w 82"/>
                <a:gd name="T15" fmla="*/ 40 h 40"/>
                <a:gd name="T16" fmla="*/ 20 w 82"/>
                <a:gd name="T17" fmla="*/ 40 h 40"/>
                <a:gd name="T18" fmla="*/ 12 w 82"/>
                <a:gd name="T19" fmla="*/ 38 h 40"/>
                <a:gd name="T20" fmla="*/ 6 w 82"/>
                <a:gd name="T21" fmla="*/ 34 h 40"/>
                <a:gd name="T22" fmla="*/ 2 w 82"/>
                <a:gd name="T23" fmla="*/ 28 h 40"/>
                <a:gd name="T24" fmla="*/ 0 w 82"/>
                <a:gd name="T25" fmla="*/ 20 h 40"/>
                <a:gd name="T26" fmla="*/ 0 w 82"/>
                <a:gd name="T27" fmla="*/ 20 h 40"/>
                <a:gd name="T28" fmla="*/ 2 w 82"/>
                <a:gd name="T29" fmla="*/ 12 h 40"/>
                <a:gd name="T30" fmla="*/ 6 w 82"/>
                <a:gd name="T31" fmla="*/ 6 h 40"/>
                <a:gd name="T32" fmla="*/ 6 w 82"/>
                <a:gd name="T33" fmla="*/ 6 h 40"/>
                <a:gd name="T34" fmla="*/ 12 w 82"/>
                <a:gd name="T35" fmla="*/ 2 h 40"/>
                <a:gd name="T36" fmla="*/ 20 w 82"/>
                <a:gd name="T37" fmla="*/ 0 h 40"/>
                <a:gd name="T38" fmla="*/ 62 w 82"/>
                <a:gd name="T39" fmla="*/ 0 h 40"/>
                <a:gd name="T40" fmla="*/ 62 w 82"/>
                <a:gd name="T41" fmla="*/ 0 h 40"/>
                <a:gd name="T42" fmla="*/ 70 w 82"/>
                <a:gd name="T43" fmla="*/ 2 h 40"/>
                <a:gd name="T44" fmla="*/ 76 w 82"/>
                <a:gd name="T45" fmla="*/ 6 h 40"/>
                <a:gd name="T46" fmla="*/ 80 w 82"/>
                <a:gd name="T47" fmla="*/ 12 h 40"/>
                <a:gd name="T48" fmla="*/ 82 w 82"/>
                <a:gd name="T49" fmla="*/ 20 h 40"/>
                <a:gd name="T50" fmla="*/ 82 w 82"/>
                <a:gd name="T51" fmla="*/ 20 h 4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2"/>
                <a:gd name="T79" fmla="*/ 0 h 40"/>
                <a:gd name="T80" fmla="*/ 82 w 82"/>
                <a:gd name="T81" fmla="*/ 40 h 4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2" h="40">
                  <a:moveTo>
                    <a:pt x="82" y="20"/>
                  </a:moveTo>
                  <a:lnTo>
                    <a:pt x="82" y="20"/>
                  </a:lnTo>
                  <a:lnTo>
                    <a:pt x="80" y="28"/>
                  </a:lnTo>
                  <a:lnTo>
                    <a:pt x="76" y="34"/>
                  </a:lnTo>
                  <a:lnTo>
                    <a:pt x="76" y="34"/>
                  </a:lnTo>
                  <a:lnTo>
                    <a:pt x="70" y="38"/>
                  </a:lnTo>
                  <a:lnTo>
                    <a:pt x="62" y="40"/>
                  </a:lnTo>
                  <a:lnTo>
                    <a:pt x="20" y="40"/>
                  </a:lnTo>
                  <a:lnTo>
                    <a:pt x="20" y="40"/>
                  </a:lnTo>
                  <a:lnTo>
                    <a:pt x="12" y="38"/>
                  </a:lnTo>
                  <a:lnTo>
                    <a:pt x="6" y="34"/>
                  </a:lnTo>
                  <a:lnTo>
                    <a:pt x="2" y="28"/>
                  </a:lnTo>
                  <a:lnTo>
                    <a:pt x="0" y="20"/>
                  </a:lnTo>
                  <a:lnTo>
                    <a:pt x="0" y="20"/>
                  </a:lnTo>
                  <a:lnTo>
                    <a:pt x="2" y="12"/>
                  </a:lnTo>
                  <a:lnTo>
                    <a:pt x="6" y="6"/>
                  </a:lnTo>
                  <a:lnTo>
                    <a:pt x="6" y="6"/>
                  </a:lnTo>
                  <a:lnTo>
                    <a:pt x="12" y="2"/>
                  </a:lnTo>
                  <a:lnTo>
                    <a:pt x="20" y="0"/>
                  </a:lnTo>
                  <a:lnTo>
                    <a:pt x="62" y="0"/>
                  </a:lnTo>
                  <a:lnTo>
                    <a:pt x="62" y="0"/>
                  </a:lnTo>
                  <a:lnTo>
                    <a:pt x="70" y="2"/>
                  </a:lnTo>
                  <a:lnTo>
                    <a:pt x="76" y="6"/>
                  </a:lnTo>
                  <a:lnTo>
                    <a:pt x="80" y="12"/>
                  </a:lnTo>
                  <a:lnTo>
                    <a:pt x="82" y="20"/>
                  </a:lnTo>
                  <a:lnTo>
                    <a:pt x="82" y="20"/>
                  </a:ln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sz="1900">
                <a:solidFill>
                  <a:srgbClr val="000000"/>
                </a:solidFill>
                <a:latin typeface="Impact" panose="020B0806030902050204" pitchFamily="34" charset="0"/>
                <a:ea typeface="微软雅黑" panose="020B0503020204020204" pitchFamily="34" charset="-122"/>
                <a:sym typeface="Impact" panose="020B0806030902050204" pitchFamily="34" charset="0"/>
              </a:endParaRPr>
            </a:p>
          </p:txBody>
        </p:sp>
        <p:sp>
          <p:nvSpPr>
            <p:cNvPr id="89" name="Freeform 77"/>
            <p:cNvSpPr>
              <a:spLocks noChangeArrowheads="1"/>
            </p:cNvSpPr>
            <p:nvPr/>
          </p:nvSpPr>
          <p:spPr bwMode="auto">
            <a:xfrm>
              <a:off x="831850" y="177800"/>
              <a:ext cx="111125" cy="111125"/>
            </a:xfrm>
            <a:custGeom>
              <a:avLst/>
              <a:gdLst>
                <a:gd name="T0" fmla="*/ 36 w 70"/>
                <a:gd name="T1" fmla="*/ 6 h 70"/>
                <a:gd name="T2" fmla="*/ 36 w 70"/>
                <a:gd name="T3" fmla="*/ 6 h 70"/>
                <a:gd name="T4" fmla="*/ 42 w 70"/>
                <a:gd name="T5" fmla="*/ 2 h 70"/>
                <a:gd name="T6" fmla="*/ 50 w 70"/>
                <a:gd name="T7" fmla="*/ 0 h 70"/>
                <a:gd name="T8" fmla="*/ 58 w 70"/>
                <a:gd name="T9" fmla="*/ 2 h 70"/>
                <a:gd name="T10" fmla="*/ 64 w 70"/>
                <a:gd name="T11" fmla="*/ 6 h 70"/>
                <a:gd name="T12" fmla="*/ 64 w 70"/>
                <a:gd name="T13" fmla="*/ 6 h 70"/>
                <a:gd name="T14" fmla="*/ 68 w 70"/>
                <a:gd name="T15" fmla="*/ 12 h 70"/>
                <a:gd name="T16" fmla="*/ 70 w 70"/>
                <a:gd name="T17" fmla="*/ 20 h 70"/>
                <a:gd name="T18" fmla="*/ 70 w 70"/>
                <a:gd name="T19" fmla="*/ 20 h 70"/>
                <a:gd name="T20" fmla="*/ 68 w 70"/>
                <a:gd name="T21" fmla="*/ 28 h 70"/>
                <a:gd name="T22" fmla="*/ 64 w 70"/>
                <a:gd name="T23" fmla="*/ 34 h 70"/>
                <a:gd name="T24" fmla="*/ 34 w 70"/>
                <a:gd name="T25" fmla="*/ 64 h 70"/>
                <a:gd name="T26" fmla="*/ 34 w 70"/>
                <a:gd name="T27" fmla="*/ 64 h 70"/>
                <a:gd name="T28" fmla="*/ 28 w 70"/>
                <a:gd name="T29" fmla="*/ 68 h 70"/>
                <a:gd name="T30" fmla="*/ 20 w 70"/>
                <a:gd name="T31" fmla="*/ 70 h 70"/>
                <a:gd name="T32" fmla="*/ 12 w 70"/>
                <a:gd name="T33" fmla="*/ 68 h 70"/>
                <a:gd name="T34" fmla="*/ 6 w 70"/>
                <a:gd name="T35" fmla="*/ 64 h 70"/>
                <a:gd name="T36" fmla="*/ 6 w 70"/>
                <a:gd name="T37" fmla="*/ 64 h 70"/>
                <a:gd name="T38" fmla="*/ 2 w 70"/>
                <a:gd name="T39" fmla="*/ 58 h 70"/>
                <a:gd name="T40" fmla="*/ 0 w 70"/>
                <a:gd name="T41" fmla="*/ 50 h 70"/>
                <a:gd name="T42" fmla="*/ 0 w 70"/>
                <a:gd name="T43" fmla="*/ 50 h 70"/>
                <a:gd name="T44" fmla="*/ 2 w 70"/>
                <a:gd name="T45" fmla="*/ 42 h 70"/>
                <a:gd name="T46" fmla="*/ 6 w 70"/>
                <a:gd name="T47" fmla="*/ 36 h 70"/>
                <a:gd name="T48" fmla="*/ 36 w 70"/>
                <a:gd name="T49" fmla="*/ 6 h 7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0"/>
                <a:gd name="T76" fmla="*/ 0 h 70"/>
                <a:gd name="T77" fmla="*/ 70 w 70"/>
                <a:gd name="T78" fmla="*/ 70 h 7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0" h="70">
                  <a:moveTo>
                    <a:pt x="36" y="6"/>
                  </a:moveTo>
                  <a:lnTo>
                    <a:pt x="36" y="6"/>
                  </a:lnTo>
                  <a:lnTo>
                    <a:pt x="42" y="2"/>
                  </a:lnTo>
                  <a:lnTo>
                    <a:pt x="50" y="0"/>
                  </a:lnTo>
                  <a:lnTo>
                    <a:pt x="58" y="2"/>
                  </a:lnTo>
                  <a:lnTo>
                    <a:pt x="64" y="6"/>
                  </a:lnTo>
                  <a:lnTo>
                    <a:pt x="64" y="6"/>
                  </a:lnTo>
                  <a:lnTo>
                    <a:pt x="68" y="12"/>
                  </a:lnTo>
                  <a:lnTo>
                    <a:pt x="70" y="20"/>
                  </a:lnTo>
                  <a:lnTo>
                    <a:pt x="70" y="20"/>
                  </a:lnTo>
                  <a:lnTo>
                    <a:pt x="68" y="28"/>
                  </a:lnTo>
                  <a:lnTo>
                    <a:pt x="64" y="34"/>
                  </a:lnTo>
                  <a:lnTo>
                    <a:pt x="34" y="64"/>
                  </a:lnTo>
                  <a:lnTo>
                    <a:pt x="34" y="64"/>
                  </a:lnTo>
                  <a:lnTo>
                    <a:pt x="28" y="68"/>
                  </a:lnTo>
                  <a:lnTo>
                    <a:pt x="20" y="70"/>
                  </a:lnTo>
                  <a:lnTo>
                    <a:pt x="12" y="68"/>
                  </a:lnTo>
                  <a:lnTo>
                    <a:pt x="6" y="64"/>
                  </a:lnTo>
                  <a:lnTo>
                    <a:pt x="6" y="64"/>
                  </a:lnTo>
                  <a:lnTo>
                    <a:pt x="2" y="58"/>
                  </a:lnTo>
                  <a:lnTo>
                    <a:pt x="0" y="50"/>
                  </a:lnTo>
                  <a:lnTo>
                    <a:pt x="0" y="50"/>
                  </a:lnTo>
                  <a:lnTo>
                    <a:pt x="2" y="42"/>
                  </a:lnTo>
                  <a:lnTo>
                    <a:pt x="6" y="36"/>
                  </a:lnTo>
                  <a:lnTo>
                    <a:pt x="36" y="6"/>
                  </a:ln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sz="1900">
                <a:solidFill>
                  <a:srgbClr val="000000"/>
                </a:solidFill>
                <a:latin typeface="Impact" panose="020B0806030902050204" pitchFamily="34" charset="0"/>
                <a:ea typeface="微软雅黑" panose="020B0503020204020204" pitchFamily="34" charset="-122"/>
                <a:sym typeface="Impact" panose="020B0806030902050204" pitchFamily="34" charset="0"/>
              </a:endParaRPr>
            </a:p>
          </p:txBody>
        </p:sp>
        <p:sp>
          <p:nvSpPr>
            <p:cNvPr id="90" name="Freeform 78"/>
            <p:cNvSpPr>
              <a:spLocks noChangeArrowheads="1"/>
            </p:cNvSpPr>
            <p:nvPr/>
          </p:nvSpPr>
          <p:spPr bwMode="auto">
            <a:xfrm>
              <a:off x="165100" y="177800"/>
              <a:ext cx="752475" cy="708025"/>
            </a:xfrm>
            <a:custGeom>
              <a:avLst/>
              <a:gdLst>
                <a:gd name="T0" fmla="*/ 0 w 474"/>
                <a:gd name="T1" fmla="*/ 238 h 446"/>
                <a:gd name="T2" fmla="*/ 0 w 474"/>
                <a:gd name="T3" fmla="*/ 238 h 446"/>
                <a:gd name="T4" fmla="*/ 2 w 474"/>
                <a:gd name="T5" fmla="*/ 214 h 446"/>
                <a:gd name="T6" fmla="*/ 6 w 474"/>
                <a:gd name="T7" fmla="*/ 190 h 446"/>
                <a:gd name="T8" fmla="*/ 12 w 474"/>
                <a:gd name="T9" fmla="*/ 166 h 446"/>
                <a:gd name="T10" fmla="*/ 20 w 474"/>
                <a:gd name="T11" fmla="*/ 146 h 446"/>
                <a:gd name="T12" fmla="*/ 30 w 474"/>
                <a:gd name="T13" fmla="*/ 124 h 446"/>
                <a:gd name="T14" fmla="*/ 40 w 474"/>
                <a:gd name="T15" fmla="*/ 104 h 446"/>
                <a:gd name="T16" fmla="*/ 54 w 474"/>
                <a:gd name="T17" fmla="*/ 86 h 446"/>
                <a:gd name="T18" fmla="*/ 70 w 474"/>
                <a:gd name="T19" fmla="*/ 70 h 446"/>
                <a:gd name="T20" fmla="*/ 86 w 474"/>
                <a:gd name="T21" fmla="*/ 54 h 446"/>
                <a:gd name="T22" fmla="*/ 104 w 474"/>
                <a:gd name="T23" fmla="*/ 40 h 446"/>
                <a:gd name="T24" fmla="*/ 124 w 474"/>
                <a:gd name="T25" fmla="*/ 30 h 446"/>
                <a:gd name="T26" fmla="*/ 146 w 474"/>
                <a:gd name="T27" fmla="*/ 20 h 446"/>
                <a:gd name="T28" fmla="*/ 166 w 474"/>
                <a:gd name="T29" fmla="*/ 12 h 446"/>
                <a:gd name="T30" fmla="*/ 190 w 474"/>
                <a:gd name="T31" fmla="*/ 6 h 446"/>
                <a:gd name="T32" fmla="*/ 214 w 474"/>
                <a:gd name="T33" fmla="*/ 2 h 446"/>
                <a:gd name="T34" fmla="*/ 238 w 474"/>
                <a:gd name="T35" fmla="*/ 0 h 446"/>
                <a:gd name="T36" fmla="*/ 238 w 474"/>
                <a:gd name="T37" fmla="*/ 0 h 446"/>
                <a:gd name="T38" fmla="*/ 262 w 474"/>
                <a:gd name="T39" fmla="*/ 2 h 446"/>
                <a:gd name="T40" fmla="*/ 284 w 474"/>
                <a:gd name="T41" fmla="*/ 6 h 446"/>
                <a:gd name="T42" fmla="*/ 308 w 474"/>
                <a:gd name="T43" fmla="*/ 12 h 446"/>
                <a:gd name="T44" fmla="*/ 330 w 474"/>
                <a:gd name="T45" fmla="*/ 20 h 446"/>
                <a:gd name="T46" fmla="*/ 350 w 474"/>
                <a:gd name="T47" fmla="*/ 30 h 446"/>
                <a:gd name="T48" fmla="*/ 370 w 474"/>
                <a:gd name="T49" fmla="*/ 40 h 446"/>
                <a:gd name="T50" fmla="*/ 388 w 474"/>
                <a:gd name="T51" fmla="*/ 54 h 446"/>
                <a:gd name="T52" fmla="*/ 404 w 474"/>
                <a:gd name="T53" fmla="*/ 70 h 446"/>
                <a:gd name="T54" fmla="*/ 420 w 474"/>
                <a:gd name="T55" fmla="*/ 86 h 446"/>
                <a:gd name="T56" fmla="*/ 434 w 474"/>
                <a:gd name="T57" fmla="*/ 104 h 446"/>
                <a:gd name="T58" fmla="*/ 446 w 474"/>
                <a:gd name="T59" fmla="*/ 124 h 446"/>
                <a:gd name="T60" fmla="*/ 456 w 474"/>
                <a:gd name="T61" fmla="*/ 146 h 446"/>
                <a:gd name="T62" fmla="*/ 464 w 474"/>
                <a:gd name="T63" fmla="*/ 166 h 446"/>
                <a:gd name="T64" fmla="*/ 470 w 474"/>
                <a:gd name="T65" fmla="*/ 190 h 446"/>
                <a:gd name="T66" fmla="*/ 472 w 474"/>
                <a:gd name="T67" fmla="*/ 214 h 446"/>
                <a:gd name="T68" fmla="*/ 474 w 474"/>
                <a:gd name="T69" fmla="*/ 238 h 446"/>
                <a:gd name="T70" fmla="*/ 474 w 474"/>
                <a:gd name="T71" fmla="*/ 238 h 446"/>
                <a:gd name="T72" fmla="*/ 472 w 474"/>
                <a:gd name="T73" fmla="*/ 270 h 446"/>
                <a:gd name="T74" fmla="*/ 464 w 474"/>
                <a:gd name="T75" fmla="*/ 302 h 446"/>
                <a:gd name="T76" fmla="*/ 454 w 474"/>
                <a:gd name="T77" fmla="*/ 332 h 446"/>
                <a:gd name="T78" fmla="*/ 440 w 474"/>
                <a:gd name="T79" fmla="*/ 360 h 446"/>
                <a:gd name="T80" fmla="*/ 422 w 474"/>
                <a:gd name="T81" fmla="*/ 386 h 446"/>
                <a:gd name="T82" fmla="*/ 400 w 474"/>
                <a:gd name="T83" fmla="*/ 410 h 446"/>
                <a:gd name="T84" fmla="*/ 376 w 474"/>
                <a:gd name="T85" fmla="*/ 430 h 446"/>
                <a:gd name="T86" fmla="*/ 348 w 474"/>
                <a:gd name="T87" fmla="*/ 446 h 446"/>
                <a:gd name="T88" fmla="*/ 126 w 474"/>
                <a:gd name="T89" fmla="*/ 446 h 446"/>
                <a:gd name="T90" fmla="*/ 126 w 474"/>
                <a:gd name="T91" fmla="*/ 446 h 446"/>
                <a:gd name="T92" fmla="*/ 100 w 474"/>
                <a:gd name="T93" fmla="*/ 430 h 446"/>
                <a:gd name="T94" fmla="*/ 74 w 474"/>
                <a:gd name="T95" fmla="*/ 410 h 446"/>
                <a:gd name="T96" fmla="*/ 54 w 474"/>
                <a:gd name="T97" fmla="*/ 386 h 446"/>
                <a:gd name="T98" fmla="*/ 36 w 474"/>
                <a:gd name="T99" fmla="*/ 360 h 446"/>
                <a:gd name="T100" fmla="*/ 20 w 474"/>
                <a:gd name="T101" fmla="*/ 332 h 446"/>
                <a:gd name="T102" fmla="*/ 10 w 474"/>
                <a:gd name="T103" fmla="*/ 302 h 446"/>
                <a:gd name="T104" fmla="*/ 2 w 474"/>
                <a:gd name="T105" fmla="*/ 270 h 446"/>
                <a:gd name="T106" fmla="*/ 0 w 474"/>
                <a:gd name="T107" fmla="*/ 238 h 446"/>
                <a:gd name="T108" fmla="*/ 0 w 474"/>
                <a:gd name="T109" fmla="*/ 238 h 44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74"/>
                <a:gd name="T166" fmla="*/ 0 h 446"/>
                <a:gd name="T167" fmla="*/ 474 w 474"/>
                <a:gd name="T168" fmla="*/ 446 h 44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74" h="446">
                  <a:moveTo>
                    <a:pt x="0" y="238"/>
                  </a:moveTo>
                  <a:lnTo>
                    <a:pt x="0" y="238"/>
                  </a:lnTo>
                  <a:lnTo>
                    <a:pt x="2" y="214"/>
                  </a:lnTo>
                  <a:lnTo>
                    <a:pt x="6" y="190"/>
                  </a:lnTo>
                  <a:lnTo>
                    <a:pt x="12" y="166"/>
                  </a:lnTo>
                  <a:lnTo>
                    <a:pt x="20" y="146"/>
                  </a:lnTo>
                  <a:lnTo>
                    <a:pt x="30" y="124"/>
                  </a:lnTo>
                  <a:lnTo>
                    <a:pt x="40" y="104"/>
                  </a:lnTo>
                  <a:lnTo>
                    <a:pt x="54" y="86"/>
                  </a:lnTo>
                  <a:lnTo>
                    <a:pt x="70" y="70"/>
                  </a:lnTo>
                  <a:lnTo>
                    <a:pt x="86" y="54"/>
                  </a:lnTo>
                  <a:lnTo>
                    <a:pt x="104" y="40"/>
                  </a:lnTo>
                  <a:lnTo>
                    <a:pt x="124" y="30"/>
                  </a:lnTo>
                  <a:lnTo>
                    <a:pt x="146" y="20"/>
                  </a:lnTo>
                  <a:lnTo>
                    <a:pt x="166" y="12"/>
                  </a:lnTo>
                  <a:lnTo>
                    <a:pt x="190" y="6"/>
                  </a:lnTo>
                  <a:lnTo>
                    <a:pt x="214" y="2"/>
                  </a:lnTo>
                  <a:lnTo>
                    <a:pt x="238" y="0"/>
                  </a:lnTo>
                  <a:lnTo>
                    <a:pt x="238" y="0"/>
                  </a:lnTo>
                  <a:lnTo>
                    <a:pt x="262" y="2"/>
                  </a:lnTo>
                  <a:lnTo>
                    <a:pt x="284" y="6"/>
                  </a:lnTo>
                  <a:lnTo>
                    <a:pt x="308" y="12"/>
                  </a:lnTo>
                  <a:lnTo>
                    <a:pt x="330" y="20"/>
                  </a:lnTo>
                  <a:lnTo>
                    <a:pt x="350" y="30"/>
                  </a:lnTo>
                  <a:lnTo>
                    <a:pt x="370" y="40"/>
                  </a:lnTo>
                  <a:lnTo>
                    <a:pt x="388" y="54"/>
                  </a:lnTo>
                  <a:lnTo>
                    <a:pt x="404" y="70"/>
                  </a:lnTo>
                  <a:lnTo>
                    <a:pt x="420" y="86"/>
                  </a:lnTo>
                  <a:lnTo>
                    <a:pt x="434" y="104"/>
                  </a:lnTo>
                  <a:lnTo>
                    <a:pt x="446" y="124"/>
                  </a:lnTo>
                  <a:lnTo>
                    <a:pt x="456" y="146"/>
                  </a:lnTo>
                  <a:lnTo>
                    <a:pt x="464" y="166"/>
                  </a:lnTo>
                  <a:lnTo>
                    <a:pt x="470" y="190"/>
                  </a:lnTo>
                  <a:lnTo>
                    <a:pt x="472" y="214"/>
                  </a:lnTo>
                  <a:lnTo>
                    <a:pt x="474" y="238"/>
                  </a:lnTo>
                  <a:lnTo>
                    <a:pt x="474" y="238"/>
                  </a:lnTo>
                  <a:lnTo>
                    <a:pt x="472" y="270"/>
                  </a:lnTo>
                  <a:lnTo>
                    <a:pt x="464" y="302"/>
                  </a:lnTo>
                  <a:lnTo>
                    <a:pt x="454" y="332"/>
                  </a:lnTo>
                  <a:lnTo>
                    <a:pt x="440" y="360"/>
                  </a:lnTo>
                  <a:lnTo>
                    <a:pt x="422" y="386"/>
                  </a:lnTo>
                  <a:lnTo>
                    <a:pt x="400" y="410"/>
                  </a:lnTo>
                  <a:lnTo>
                    <a:pt x="376" y="430"/>
                  </a:lnTo>
                  <a:lnTo>
                    <a:pt x="348" y="446"/>
                  </a:lnTo>
                  <a:lnTo>
                    <a:pt x="126" y="446"/>
                  </a:lnTo>
                  <a:lnTo>
                    <a:pt x="126" y="446"/>
                  </a:lnTo>
                  <a:lnTo>
                    <a:pt x="100" y="430"/>
                  </a:lnTo>
                  <a:lnTo>
                    <a:pt x="74" y="410"/>
                  </a:lnTo>
                  <a:lnTo>
                    <a:pt x="54" y="386"/>
                  </a:lnTo>
                  <a:lnTo>
                    <a:pt x="36" y="360"/>
                  </a:lnTo>
                  <a:lnTo>
                    <a:pt x="20" y="332"/>
                  </a:lnTo>
                  <a:lnTo>
                    <a:pt x="10" y="302"/>
                  </a:lnTo>
                  <a:lnTo>
                    <a:pt x="2" y="270"/>
                  </a:lnTo>
                  <a:lnTo>
                    <a:pt x="0" y="238"/>
                  </a:lnTo>
                  <a:lnTo>
                    <a:pt x="0" y="238"/>
                  </a:ln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sz="1900">
                <a:solidFill>
                  <a:srgbClr val="000000"/>
                </a:solidFill>
                <a:latin typeface="Impact" panose="020B0806030902050204" pitchFamily="34" charset="0"/>
                <a:ea typeface="微软雅黑" panose="020B0503020204020204" pitchFamily="34" charset="-122"/>
                <a:sym typeface="Impact" panose="020B0806030902050204" pitchFamily="34" charset="0"/>
              </a:endParaRPr>
            </a:p>
          </p:txBody>
        </p:sp>
        <p:sp>
          <p:nvSpPr>
            <p:cNvPr id="91" name="Freeform 79"/>
            <p:cNvSpPr>
              <a:spLocks noChangeArrowheads="1"/>
            </p:cNvSpPr>
            <p:nvPr/>
          </p:nvSpPr>
          <p:spPr bwMode="auto">
            <a:xfrm>
              <a:off x="327025" y="904875"/>
              <a:ext cx="428625" cy="101600"/>
            </a:xfrm>
            <a:custGeom>
              <a:avLst/>
              <a:gdLst>
                <a:gd name="T0" fmla="*/ 32 w 270"/>
                <a:gd name="T1" fmla="*/ 64 h 64"/>
                <a:gd name="T2" fmla="*/ 32 w 270"/>
                <a:gd name="T3" fmla="*/ 64 h 64"/>
                <a:gd name="T4" fmla="*/ 26 w 270"/>
                <a:gd name="T5" fmla="*/ 64 h 64"/>
                <a:gd name="T6" fmla="*/ 20 w 270"/>
                <a:gd name="T7" fmla="*/ 62 h 64"/>
                <a:gd name="T8" fmla="*/ 10 w 270"/>
                <a:gd name="T9" fmla="*/ 56 h 64"/>
                <a:gd name="T10" fmla="*/ 2 w 270"/>
                <a:gd name="T11" fmla="*/ 46 h 64"/>
                <a:gd name="T12" fmla="*/ 0 w 270"/>
                <a:gd name="T13" fmla="*/ 40 h 64"/>
                <a:gd name="T14" fmla="*/ 0 w 270"/>
                <a:gd name="T15" fmla="*/ 32 h 64"/>
                <a:gd name="T16" fmla="*/ 0 w 270"/>
                <a:gd name="T17" fmla="*/ 32 h 64"/>
                <a:gd name="T18" fmla="*/ 0 w 270"/>
                <a:gd name="T19" fmla="*/ 26 h 64"/>
                <a:gd name="T20" fmla="*/ 2 w 270"/>
                <a:gd name="T21" fmla="*/ 20 h 64"/>
                <a:gd name="T22" fmla="*/ 10 w 270"/>
                <a:gd name="T23" fmla="*/ 10 h 64"/>
                <a:gd name="T24" fmla="*/ 10 w 270"/>
                <a:gd name="T25" fmla="*/ 10 h 64"/>
                <a:gd name="T26" fmla="*/ 20 w 270"/>
                <a:gd name="T27" fmla="*/ 4 h 64"/>
                <a:gd name="T28" fmla="*/ 26 w 270"/>
                <a:gd name="T29" fmla="*/ 2 h 64"/>
                <a:gd name="T30" fmla="*/ 32 w 270"/>
                <a:gd name="T31" fmla="*/ 0 h 64"/>
                <a:gd name="T32" fmla="*/ 238 w 270"/>
                <a:gd name="T33" fmla="*/ 0 h 64"/>
                <a:gd name="T34" fmla="*/ 238 w 270"/>
                <a:gd name="T35" fmla="*/ 0 h 64"/>
                <a:gd name="T36" fmla="*/ 244 w 270"/>
                <a:gd name="T37" fmla="*/ 2 h 64"/>
                <a:gd name="T38" fmla="*/ 250 w 270"/>
                <a:gd name="T39" fmla="*/ 4 h 64"/>
                <a:gd name="T40" fmla="*/ 262 w 270"/>
                <a:gd name="T41" fmla="*/ 10 h 64"/>
                <a:gd name="T42" fmla="*/ 268 w 270"/>
                <a:gd name="T43" fmla="*/ 20 h 64"/>
                <a:gd name="T44" fmla="*/ 270 w 270"/>
                <a:gd name="T45" fmla="*/ 26 h 64"/>
                <a:gd name="T46" fmla="*/ 270 w 270"/>
                <a:gd name="T47" fmla="*/ 32 h 64"/>
                <a:gd name="T48" fmla="*/ 270 w 270"/>
                <a:gd name="T49" fmla="*/ 32 h 64"/>
                <a:gd name="T50" fmla="*/ 270 w 270"/>
                <a:gd name="T51" fmla="*/ 40 h 64"/>
                <a:gd name="T52" fmla="*/ 268 w 270"/>
                <a:gd name="T53" fmla="*/ 46 h 64"/>
                <a:gd name="T54" fmla="*/ 262 w 270"/>
                <a:gd name="T55" fmla="*/ 56 h 64"/>
                <a:gd name="T56" fmla="*/ 250 w 270"/>
                <a:gd name="T57" fmla="*/ 62 h 64"/>
                <a:gd name="T58" fmla="*/ 244 w 270"/>
                <a:gd name="T59" fmla="*/ 64 h 64"/>
                <a:gd name="T60" fmla="*/ 238 w 270"/>
                <a:gd name="T61" fmla="*/ 64 h 64"/>
                <a:gd name="T62" fmla="*/ 32 w 270"/>
                <a:gd name="T63" fmla="*/ 64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70"/>
                <a:gd name="T97" fmla="*/ 0 h 64"/>
                <a:gd name="T98" fmla="*/ 270 w 270"/>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70" h="64">
                  <a:moveTo>
                    <a:pt x="32" y="64"/>
                  </a:moveTo>
                  <a:lnTo>
                    <a:pt x="32" y="64"/>
                  </a:lnTo>
                  <a:lnTo>
                    <a:pt x="26" y="64"/>
                  </a:lnTo>
                  <a:lnTo>
                    <a:pt x="20" y="62"/>
                  </a:lnTo>
                  <a:lnTo>
                    <a:pt x="10" y="56"/>
                  </a:lnTo>
                  <a:lnTo>
                    <a:pt x="2" y="46"/>
                  </a:lnTo>
                  <a:lnTo>
                    <a:pt x="0" y="40"/>
                  </a:lnTo>
                  <a:lnTo>
                    <a:pt x="0" y="32"/>
                  </a:lnTo>
                  <a:lnTo>
                    <a:pt x="0" y="32"/>
                  </a:lnTo>
                  <a:lnTo>
                    <a:pt x="0" y="26"/>
                  </a:lnTo>
                  <a:lnTo>
                    <a:pt x="2" y="20"/>
                  </a:lnTo>
                  <a:lnTo>
                    <a:pt x="10" y="10"/>
                  </a:lnTo>
                  <a:lnTo>
                    <a:pt x="10" y="10"/>
                  </a:lnTo>
                  <a:lnTo>
                    <a:pt x="20" y="4"/>
                  </a:lnTo>
                  <a:lnTo>
                    <a:pt x="26" y="2"/>
                  </a:lnTo>
                  <a:lnTo>
                    <a:pt x="32" y="0"/>
                  </a:lnTo>
                  <a:lnTo>
                    <a:pt x="238" y="0"/>
                  </a:lnTo>
                  <a:lnTo>
                    <a:pt x="238" y="0"/>
                  </a:lnTo>
                  <a:lnTo>
                    <a:pt x="244" y="2"/>
                  </a:lnTo>
                  <a:lnTo>
                    <a:pt x="250" y="4"/>
                  </a:lnTo>
                  <a:lnTo>
                    <a:pt x="262" y="10"/>
                  </a:lnTo>
                  <a:lnTo>
                    <a:pt x="268" y="20"/>
                  </a:lnTo>
                  <a:lnTo>
                    <a:pt x="270" y="26"/>
                  </a:lnTo>
                  <a:lnTo>
                    <a:pt x="270" y="32"/>
                  </a:lnTo>
                  <a:lnTo>
                    <a:pt x="270" y="32"/>
                  </a:lnTo>
                  <a:lnTo>
                    <a:pt x="270" y="40"/>
                  </a:lnTo>
                  <a:lnTo>
                    <a:pt x="268" y="46"/>
                  </a:lnTo>
                  <a:lnTo>
                    <a:pt x="262" y="56"/>
                  </a:lnTo>
                  <a:lnTo>
                    <a:pt x="250" y="62"/>
                  </a:lnTo>
                  <a:lnTo>
                    <a:pt x="244" y="64"/>
                  </a:lnTo>
                  <a:lnTo>
                    <a:pt x="238" y="64"/>
                  </a:lnTo>
                  <a:lnTo>
                    <a:pt x="32" y="64"/>
                  </a:ln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sz="1900">
                <a:solidFill>
                  <a:srgbClr val="000000"/>
                </a:solidFill>
                <a:latin typeface="Impact" panose="020B0806030902050204" pitchFamily="34" charset="0"/>
                <a:ea typeface="微软雅黑" panose="020B0503020204020204" pitchFamily="34" charset="-122"/>
                <a:sym typeface="Impact" panose="020B0806030902050204" pitchFamily="34" charset="0"/>
              </a:endParaRPr>
            </a:p>
          </p:txBody>
        </p:sp>
        <p:sp>
          <p:nvSpPr>
            <p:cNvPr id="92" name="Freeform 80"/>
            <p:cNvSpPr>
              <a:spLocks noChangeArrowheads="1"/>
            </p:cNvSpPr>
            <p:nvPr/>
          </p:nvSpPr>
          <p:spPr bwMode="auto">
            <a:xfrm>
              <a:off x="422275" y="1025525"/>
              <a:ext cx="238125" cy="114300"/>
            </a:xfrm>
            <a:custGeom>
              <a:avLst/>
              <a:gdLst>
                <a:gd name="T0" fmla="*/ 70 w 150"/>
                <a:gd name="T1" fmla="*/ 72 h 72"/>
                <a:gd name="T2" fmla="*/ 70 w 150"/>
                <a:gd name="T3" fmla="*/ 72 h 72"/>
                <a:gd name="T4" fmla="*/ 56 w 150"/>
                <a:gd name="T5" fmla="*/ 70 h 72"/>
                <a:gd name="T6" fmla="*/ 42 w 150"/>
                <a:gd name="T7" fmla="*/ 66 h 72"/>
                <a:gd name="T8" fmla="*/ 30 w 150"/>
                <a:gd name="T9" fmla="*/ 60 h 72"/>
                <a:gd name="T10" fmla="*/ 20 w 150"/>
                <a:gd name="T11" fmla="*/ 50 h 72"/>
                <a:gd name="T12" fmla="*/ 12 w 150"/>
                <a:gd name="T13" fmla="*/ 40 h 72"/>
                <a:gd name="T14" fmla="*/ 6 w 150"/>
                <a:gd name="T15" fmla="*/ 28 h 72"/>
                <a:gd name="T16" fmla="*/ 0 w 150"/>
                <a:gd name="T17" fmla="*/ 14 h 72"/>
                <a:gd name="T18" fmla="*/ 0 w 150"/>
                <a:gd name="T19" fmla="*/ 0 h 72"/>
                <a:gd name="T20" fmla="*/ 0 w 150"/>
                <a:gd name="T21" fmla="*/ 0 h 72"/>
                <a:gd name="T22" fmla="*/ 150 w 150"/>
                <a:gd name="T23" fmla="*/ 0 h 72"/>
                <a:gd name="T24" fmla="*/ 150 w 150"/>
                <a:gd name="T25" fmla="*/ 0 h 72"/>
                <a:gd name="T26" fmla="*/ 150 w 150"/>
                <a:gd name="T27" fmla="*/ 0 h 72"/>
                <a:gd name="T28" fmla="*/ 150 w 150"/>
                <a:gd name="T29" fmla="*/ 14 h 72"/>
                <a:gd name="T30" fmla="*/ 146 w 150"/>
                <a:gd name="T31" fmla="*/ 28 h 72"/>
                <a:gd name="T32" fmla="*/ 138 w 150"/>
                <a:gd name="T33" fmla="*/ 40 h 72"/>
                <a:gd name="T34" fmla="*/ 130 w 150"/>
                <a:gd name="T35" fmla="*/ 50 h 72"/>
                <a:gd name="T36" fmla="*/ 120 w 150"/>
                <a:gd name="T37" fmla="*/ 60 h 72"/>
                <a:gd name="T38" fmla="*/ 108 w 150"/>
                <a:gd name="T39" fmla="*/ 66 h 72"/>
                <a:gd name="T40" fmla="*/ 94 w 150"/>
                <a:gd name="T41" fmla="*/ 70 h 72"/>
                <a:gd name="T42" fmla="*/ 80 w 150"/>
                <a:gd name="T43" fmla="*/ 72 h 72"/>
                <a:gd name="T44" fmla="*/ 70 w 150"/>
                <a:gd name="T45" fmla="*/ 72 h 7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50"/>
                <a:gd name="T70" fmla="*/ 0 h 72"/>
                <a:gd name="T71" fmla="*/ 150 w 150"/>
                <a:gd name="T72" fmla="*/ 72 h 7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50" h="72">
                  <a:moveTo>
                    <a:pt x="70" y="72"/>
                  </a:moveTo>
                  <a:lnTo>
                    <a:pt x="70" y="72"/>
                  </a:lnTo>
                  <a:lnTo>
                    <a:pt x="56" y="70"/>
                  </a:lnTo>
                  <a:lnTo>
                    <a:pt x="42" y="66"/>
                  </a:lnTo>
                  <a:lnTo>
                    <a:pt x="30" y="60"/>
                  </a:lnTo>
                  <a:lnTo>
                    <a:pt x="20" y="50"/>
                  </a:lnTo>
                  <a:lnTo>
                    <a:pt x="12" y="40"/>
                  </a:lnTo>
                  <a:lnTo>
                    <a:pt x="6" y="28"/>
                  </a:lnTo>
                  <a:lnTo>
                    <a:pt x="0" y="14"/>
                  </a:lnTo>
                  <a:lnTo>
                    <a:pt x="0" y="0"/>
                  </a:lnTo>
                  <a:lnTo>
                    <a:pt x="0" y="0"/>
                  </a:lnTo>
                  <a:lnTo>
                    <a:pt x="150" y="0"/>
                  </a:lnTo>
                  <a:lnTo>
                    <a:pt x="150" y="0"/>
                  </a:lnTo>
                  <a:lnTo>
                    <a:pt x="150" y="0"/>
                  </a:lnTo>
                  <a:lnTo>
                    <a:pt x="150" y="14"/>
                  </a:lnTo>
                  <a:lnTo>
                    <a:pt x="146" y="28"/>
                  </a:lnTo>
                  <a:lnTo>
                    <a:pt x="138" y="40"/>
                  </a:lnTo>
                  <a:lnTo>
                    <a:pt x="130" y="50"/>
                  </a:lnTo>
                  <a:lnTo>
                    <a:pt x="120" y="60"/>
                  </a:lnTo>
                  <a:lnTo>
                    <a:pt x="108" y="66"/>
                  </a:lnTo>
                  <a:lnTo>
                    <a:pt x="94" y="70"/>
                  </a:lnTo>
                  <a:lnTo>
                    <a:pt x="80" y="72"/>
                  </a:lnTo>
                  <a:lnTo>
                    <a:pt x="70" y="72"/>
                  </a:ln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sz="1900">
                <a:solidFill>
                  <a:srgbClr val="000000"/>
                </a:solidFill>
                <a:latin typeface="Impact" panose="020B0806030902050204" pitchFamily="34" charset="0"/>
                <a:ea typeface="微软雅黑" panose="020B0503020204020204" pitchFamily="34" charset="-122"/>
                <a:sym typeface="Impact" panose="020B0806030902050204" pitchFamily="34" charset="0"/>
              </a:endParaRPr>
            </a:p>
          </p:txBody>
        </p:sp>
        <p:sp>
          <p:nvSpPr>
            <p:cNvPr id="93" name="Freeform 81"/>
            <p:cNvSpPr>
              <a:spLocks noChangeArrowheads="1"/>
            </p:cNvSpPr>
            <p:nvPr/>
          </p:nvSpPr>
          <p:spPr bwMode="auto">
            <a:xfrm>
              <a:off x="511175" y="0"/>
              <a:ext cx="63500" cy="127000"/>
            </a:xfrm>
            <a:custGeom>
              <a:avLst/>
              <a:gdLst>
                <a:gd name="T0" fmla="*/ 0 w 40"/>
                <a:gd name="T1" fmla="*/ 18 h 80"/>
                <a:gd name="T2" fmla="*/ 0 w 40"/>
                <a:gd name="T3" fmla="*/ 18 h 80"/>
                <a:gd name="T4" fmla="*/ 0 w 40"/>
                <a:gd name="T5" fmla="*/ 12 h 80"/>
                <a:gd name="T6" fmla="*/ 6 w 40"/>
                <a:gd name="T7" fmla="*/ 4 h 80"/>
                <a:gd name="T8" fmla="*/ 12 w 40"/>
                <a:gd name="T9" fmla="*/ 0 h 80"/>
                <a:gd name="T10" fmla="*/ 20 w 40"/>
                <a:gd name="T11" fmla="*/ 0 h 80"/>
                <a:gd name="T12" fmla="*/ 20 w 40"/>
                <a:gd name="T13" fmla="*/ 0 h 80"/>
                <a:gd name="T14" fmla="*/ 26 w 40"/>
                <a:gd name="T15" fmla="*/ 0 h 80"/>
                <a:gd name="T16" fmla="*/ 34 w 40"/>
                <a:gd name="T17" fmla="*/ 4 h 80"/>
                <a:gd name="T18" fmla="*/ 34 w 40"/>
                <a:gd name="T19" fmla="*/ 4 h 80"/>
                <a:gd name="T20" fmla="*/ 38 w 40"/>
                <a:gd name="T21" fmla="*/ 12 h 80"/>
                <a:gd name="T22" fmla="*/ 40 w 40"/>
                <a:gd name="T23" fmla="*/ 18 h 80"/>
                <a:gd name="T24" fmla="*/ 40 w 40"/>
                <a:gd name="T25" fmla="*/ 60 h 80"/>
                <a:gd name="T26" fmla="*/ 40 w 40"/>
                <a:gd name="T27" fmla="*/ 60 h 80"/>
                <a:gd name="T28" fmla="*/ 38 w 40"/>
                <a:gd name="T29" fmla="*/ 68 h 80"/>
                <a:gd name="T30" fmla="*/ 34 w 40"/>
                <a:gd name="T31" fmla="*/ 74 h 80"/>
                <a:gd name="T32" fmla="*/ 26 w 40"/>
                <a:gd name="T33" fmla="*/ 80 h 80"/>
                <a:gd name="T34" fmla="*/ 20 w 40"/>
                <a:gd name="T35" fmla="*/ 80 h 80"/>
                <a:gd name="T36" fmla="*/ 20 w 40"/>
                <a:gd name="T37" fmla="*/ 80 h 80"/>
                <a:gd name="T38" fmla="*/ 12 w 40"/>
                <a:gd name="T39" fmla="*/ 80 h 80"/>
                <a:gd name="T40" fmla="*/ 6 w 40"/>
                <a:gd name="T41" fmla="*/ 74 h 80"/>
                <a:gd name="T42" fmla="*/ 6 w 40"/>
                <a:gd name="T43" fmla="*/ 74 h 80"/>
                <a:gd name="T44" fmla="*/ 0 w 40"/>
                <a:gd name="T45" fmla="*/ 68 h 80"/>
                <a:gd name="T46" fmla="*/ 0 w 40"/>
                <a:gd name="T47" fmla="*/ 60 h 80"/>
                <a:gd name="T48" fmla="*/ 0 w 40"/>
                <a:gd name="T49" fmla="*/ 18 h 8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0"/>
                <a:gd name="T76" fmla="*/ 0 h 80"/>
                <a:gd name="T77" fmla="*/ 40 w 40"/>
                <a:gd name="T78" fmla="*/ 80 h 8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0" h="80">
                  <a:moveTo>
                    <a:pt x="0" y="18"/>
                  </a:moveTo>
                  <a:lnTo>
                    <a:pt x="0" y="18"/>
                  </a:lnTo>
                  <a:lnTo>
                    <a:pt x="0" y="12"/>
                  </a:lnTo>
                  <a:lnTo>
                    <a:pt x="6" y="4"/>
                  </a:lnTo>
                  <a:lnTo>
                    <a:pt x="12" y="0"/>
                  </a:lnTo>
                  <a:lnTo>
                    <a:pt x="20" y="0"/>
                  </a:lnTo>
                  <a:lnTo>
                    <a:pt x="20" y="0"/>
                  </a:lnTo>
                  <a:lnTo>
                    <a:pt x="26" y="0"/>
                  </a:lnTo>
                  <a:lnTo>
                    <a:pt x="34" y="4"/>
                  </a:lnTo>
                  <a:lnTo>
                    <a:pt x="34" y="4"/>
                  </a:lnTo>
                  <a:lnTo>
                    <a:pt x="38" y="12"/>
                  </a:lnTo>
                  <a:lnTo>
                    <a:pt x="40" y="18"/>
                  </a:lnTo>
                  <a:lnTo>
                    <a:pt x="40" y="60"/>
                  </a:lnTo>
                  <a:lnTo>
                    <a:pt x="40" y="60"/>
                  </a:lnTo>
                  <a:lnTo>
                    <a:pt x="38" y="68"/>
                  </a:lnTo>
                  <a:lnTo>
                    <a:pt x="34" y="74"/>
                  </a:lnTo>
                  <a:lnTo>
                    <a:pt x="26" y="80"/>
                  </a:lnTo>
                  <a:lnTo>
                    <a:pt x="20" y="80"/>
                  </a:lnTo>
                  <a:lnTo>
                    <a:pt x="20" y="80"/>
                  </a:lnTo>
                  <a:lnTo>
                    <a:pt x="12" y="80"/>
                  </a:lnTo>
                  <a:lnTo>
                    <a:pt x="6" y="74"/>
                  </a:lnTo>
                  <a:lnTo>
                    <a:pt x="6" y="74"/>
                  </a:lnTo>
                  <a:lnTo>
                    <a:pt x="0" y="68"/>
                  </a:lnTo>
                  <a:lnTo>
                    <a:pt x="0" y="60"/>
                  </a:lnTo>
                  <a:lnTo>
                    <a:pt x="0" y="18"/>
                  </a:ln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sz="1900">
                <a:solidFill>
                  <a:srgbClr val="000000"/>
                </a:solidFill>
                <a:latin typeface="Impact" panose="020B0806030902050204" pitchFamily="34" charset="0"/>
                <a:ea typeface="微软雅黑" panose="020B0503020204020204" pitchFamily="34" charset="-122"/>
                <a:sym typeface="Impact" panose="020B0806030902050204" pitchFamily="34" charset="0"/>
              </a:endParaRPr>
            </a:p>
          </p:txBody>
        </p:sp>
        <p:sp>
          <p:nvSpPr>
            <p:cNvPr id="94" name="Freeform 83"/>
            <p:cNvSpPr>
              <a:spLocks noChangeArrowheads="1"/>
            </p:cNvSpPr>
            <p:nvPr/>
          </p:nvSpPr>
          <p:spPr bwMode="auto">
            <a:xfrm>
              <a:off x="136525" y="177800"/>
              <a:ext cx="107950" cy="111125"/>
            </a:xfrm>
            <a:custGeom>
              <a:avLst/>
              <a:gdLst>
                <a:gd name="T0" fmla="*/ 4 w 68"/>
                <a:gd name="T1" fmla="*/ 6 h 70"/>
                <a:gd name="T2" fmla="*/ 4 w 68"/>
                <a:gd name="T3" fmla="*/ 6 h 70"/>
                <a:gd name="T4" fmla="*/ 12 w 68"/>
                <a:gd name="T5" fmla="*/ 2 h 70"/>
                <a:gd name="T6" fmla="*/ 18 w 68"/>
                <a:gd name="T7" fmla="*/ 0 h 70"/>
                <a:gd name="T8" fmla="*/ 26 w 68"/>
                <a:gd name="T9" fmla="*/ 2 h 70"/>
                <a:gd name="T10" fmla="*/ 34 w 68"/>
                <a:gd name="T11" fmla="*/ 6 h 70"/>
                <a:gd name="T12" fmla="*/ 62 w 68"/>
                <a:gd name="T13" fmla="*/ 36 h 70"/>
                <a:gd name="T14" fmla="*/ 62 w 68"/>
                <a:gd name="T15" fmla="*/ 36 h 70"/>
                <a:gd name="T16" fmla="*/ 66 w 68"/>
                <a:gd name="T17" fmla="*/ 42 h 70"/>
                <a:gd name="T18" fmla="*/ 68 w 68"/>
                <a:gd name="T19" fmla="*/ 50 h 70"/>
                <a:gd name="T20" fmla="*/ 68 w 68"/>
                <a:gd name="T21" fmla="*/ 50 h 70"/>
                <a:gd name="T22" fmla="*/ 66 w 68"/>
                <a:gd name="T23" fmla="*/ 58 h 70"/>
                <a:gd name="T24" fmla="*/ 62 w 68"/>
                <a:gd name="T25" fmla="*/ 64 h 70"/>
                <a:gd name="T26" fmla="*/ 62 w 68"/>
                <a:gd name="T27" fmla="*/ 64 h 70"/>
                <a:gd name="T28" fmla="*/ 56 w 68"/>
                <a:gd name="T29" fmla="*/ 68 h 70"/>
                <a:gd name="T30" fmla="*/ 48 w 68"/>
                <a:gd name="T31" fmla="*/ 70 h 70"/>
                <a:gd name="T32" fmla="*/ 42 w 68"/>
                <a:gd name="T33" fmla="*/ 68 h 70"/>
                <a:gd name="T34" fmla="*/ 34 w 68"/>
                <a:gd name="T35" fmla="*/ 64 h 70"/>
                <a:gd name="T36" fmla="*/ 4 w 68"/>
                <a:gd name="T37" fmla="*/ 34 h 70"/>
                <a:gd name="T38" fmla="*/ 4 w 68"/>
                <a:gd name="T39" fmla="*/ 34 h 70"/>
                <a:gd name="T40" fmla="*/ 0 w 68"/>
                <a:gd name="T41" fmla="*/ 28 h 70"/>
                <a:gd name="T42" fmla="*/ 0 w 68"/>
                <a:gd name="T43" fmla="*/ 20 h 70"/>
                <a:gd name="T44" fmla="*/ 0 w 68"/>
                <a:gd name="T45" fmla="*/ 20 h 70"/>
                <a:gd name="T46" fmla="*/ 0 w 68"/>
                <a:gd name="T47" fmla="*/ 12 h 70"/>
                <a:gd name="T48" fmla="*/ 4 w 68"/>
                <a:gd name="T49" fmla="*/ 6 h 70"/>
                <a:gd name="T50" fmla="*/ 4 w 68"/>
                <a:gd name="T51" fmla="*/ 6 h 7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8"/>
                <a:gd name="T79" fmla="*/ 0 h 70"/>
                <a:gd name="T80" fmla="*/ 68 w 68"/>
                <a:gd name="T81" fmla="*/ 70 h 7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8" h="70">
                  <a:moveTo>
                    <a:pt x="4" y="6"/>
                  </a:moveTo>
                  <a:lnTo>
                    <a:pt x="4" y="6"/>
                  </a:lnTo>
                  <a:lnTo>
                    <a:pt x="12" y="2"/>
                  </a:lnTo>
                  <a:lnTo>
                    <a:pt x="18" y="0"/>
                  </a:lnTo>
                  <a:lnTo>
                    <a:pt x="26" y="2"/>
                  </a:lnTo>
                  <a:lnTo>
                    <a:pt x="34" y="6"/>
                  </a:lnTo>
                  <a:lnTo>
                    <a:pt x="62" y="36"/>
                  </a:lnTo>
                  <a:lnTo>
                    <a:pt x="62" y="36"/>
                  </a:lnTo>
                  <a:lnTo>
                    <a:pt x="66" y="42"/>
                  </a:lnTo>
                  <a:lnTo>
                    <a:pt x="68" y="50"/>
                  </a:lnTo>
                  <a:lnTo>
                    <a:pt x="68" y="50"/>
                  </a:lnTo>
                  <a:lnTo>
                    <a:pt x="66" y="58"/>
                  </a:lnTo>
                  <a:lnTo>
                    <a:pt x="62" y="64"/>
                  </a:lnTo>
                  <a:lnTo>
                    <a:pt x="62" y="64"/>
                  </a:lnTo>
                  <a:lnTo>
                    <a:pt x="56" y="68"/>
                  </a:lnTo>
                  <a:lnTo>
                    <a:pt x="48" y="70"/>
                  </a:lnTo>
                  <a:lnTo>
                    <a:pt x="42" y="68"/>
                  </a:lnTo>
                  <a:lnTo>
                    <a:pt x="34" y="64"/>
                  </a:lnTo>
                  <a:lnTo>
                    <a:pt x="4" y="34"/>
                  </a:lnTo>
                  <a:lnTo>
                    <a:pt x="4" y="34"/>
                  </a:lnTo>
                  <a:lnTo>
                    <a:pt x="0" y="28"/>
                  </a:lnTo>
                  <a:lnTo>
                    <a:pt x="0" y="20"/>
                  </a:lnTo>
                  <a:lnTo>
                    <a:pt x="0" y="20"/>
                  </a:lnTo>
                  <a:lnTo>
                    <a:pt x="0" y="12"/>
                  </a:lnTo>
                  <a:lnTo>
                    <a:pt x="4" y="6"/>
                  </a:lnTo>
                  <a:lnTo>
                    <a:pt x="4" y="6"/>
                  </a:ln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sz="1900">
                <a:solidFill>
                  <a:srgbClr val="000000"/>
                </a:solidFill>
                <a:latin typeface="Impact" panose="020B0806030902050204" pitchFamily="34" charset="0"/>
                <a:ea typeface="微软雅黑" panose="020B0503020204020204" pitchFamily="34" charset="-122"/>
                <a:sym typeface="Impact" panose="020B0806030902050204" pitchFamily="34" charset="0"/>
              </a:endParaRPr>
            </a:p>
          </p:txBody>
        </p:sp>
        <p:sp>
          <p:nvSpPr>
            <p:cNvPr id="95" name="Freeform 84"/>
            <p:cNvSpPr>
              <a:spLocks noChangeArrowheads="1"/>
            </p:cNvSpPr>
            <p:nvPr/>
          </p:nvSpPr>
          <p:spPr bwMode="auto">
            <a:xfrm>
              <a:off x="0" y="492125"/>
              <a:ext cx="130175" cy="63500"/>
            </a:xfrm>
            <a:custGeom>
              <a:avLst/>
              <a:gdLst>
                <a:gd name="T0" fmla="*/ 20 w 82"/>
                <a:gd name="T1" fmla="*/ 40 h 40"/>
                <a:gd name="T2" fmla="*/ 20 w 82"/>
                <a:gd name="T3" fmla="*/ 40 h 40"/>
                <a:gd name="T4" fmla="*/ 12 w 82"/>
                <a:gd name="T5" fmla="*/ 38 h 40"/>
                <a:gd name="T6" fmla="*/ 6 w 82"/>
                <a:gd name="T7" fmla="*/ 34 h 40"/>
                <a:gd name="T8" fmla="*/ 2 w 82"/>
                <a:gd name="T9" fmla="*/ 28 h 40"/>
                <a:gd name="T10" fmla="*/ 0 w 82"/>
                <a:gd name="T11" fmla="*/ 20 h 40"/>
                <a:gd name="T12" fmla="*/ 0 w 82"/>
                <a:gd name="T13" fmla="*/ 20 h 40"/>
                <a:gd name="T14" fmla="*/ 2 w 82"/>
                <a:gd name="T15" fmla="*/ 12 h 40"/>
                <a:gd name="T16" fmla="*/ 6 w 82"/>
                <a:gd name="T17" fmla="*/ 6 h 40"/>
                <a:gd name="T18" fmla="*/ 6 w 82"/>
                <a:gd name="T19" fmla="*/ 6 h 40"/>
                <a:gd name="T20" fmla="*/ 12 w 82"/>
                <a:gd name="T21" fmla="*/ 2 h 40"/>
                <a:gd name="T22" fmla="*/ 20 w 82"/>
                <a:gd name="T23" fmla="*/ 0 h 40"/>
                <a:gd name="T24" fmla="*/ 62 w 82"/>
                <a:gd name="T25" fmla="*/ 0 h 40"/>
                <a:gd name="T26" fmla="*/ 62 w 82"/>
                <a:gd name="T27" fmla="*/ 0 h 40"/>
                <a:gd name="T28" fmla="*/ 70 w 82"/>
                <a:gd name="T29" fmla="*/ 2 h 40"/>
                <a:gd name="T30" fmla="*/ 76 w 82"/>
                <a:gd name="T31" fmla="*/ 6 h 40"/>
                <a:gd name="T32" fmla="*/ 80 w 82"/>
                <a:gd name="T33" fmla="*/ 12 h 40"/>
                <a:gd name="T34" fmla="*/ 82 w 82"/>
                <a:gd name="T35" fmla="*/ 20 h 40"/>
                <a:gd name="T36" fmla="*/ 82 w 82"/>
                <a:gd name="T37" fmla="*/ 20 h 40"/>
                <a:gd name="T38" fmla="*/ 80 w 82"/>
                <a:gd name="T39" fmla="*/ 28 h 40"/>
                <a:gd name="T40" fmla="*/ 76 w 82"/>
                <a:gd name="T41" fmla="*/ 34 h 40"/>
                <a:gd name="T42" fmla="*/ 76 w 82"/>
                <a:gd name="T43" fmla="*/ 34 h 40"/>
                <a:gd name="T44" fmla="*/ 70 w 82"/>
                <a:gd name="T45" fmla="*/ 38 h 40"/>
                <a:gd name="T46" fmla="*/ 62 w 82"/>
                <a:gd name="T47" fmla="*/ 40 h 40"/>
                <a:gd name="T48" fmla="*/ 20 w 82"/>
                <a:gd name="T49" fmla="*/ 40 h 4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2"/>
                <a:gd name="T76" fmla="*/ 0 h 40"/>
                <a:gd name="T77" fmla="*/ 82 w 82"/>
                <a:gd name="T78" fmla="*/ 40 h 4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2" h="40">
                  <a:moveTo>
                    <a:pt x="20" y="40"/>
                  </a:moveTo>
                  <a:lnTo>
                    <a:pt x="20" y="40"/>
                  </a:lnTo>
                  <a:lnTo>
                    <a:pt x="12" y="38"/>
                  </a:lnTo>
                  <a:lnTo>
                    <a:pt x="6" y="34"/>
                  </a:lnTo>
                  <a:lnTo>
                    <a:pt x="2" y="28"/>
                  </a:lnTo>
                  <a:lnTo>
                    <a:pt x="0" y="20"/>
                  </a:lnTo>
                  <a:lnTo>
                    <a:pt x="0" y="20"/>
                  </a:lnTo>
                  <a:lnTo>
                    <a:pt x="2" y="12"/>
                  </a:lnTo>
                  <a:lnTo>
                    <a:pt x="6" y="6"/>
                  </a:lnTo>
                  <a:lnTo>
                    <a:pt x="6" y="6"/>
                  </a:lnTo>
                  <a:lnTo>
                    <a:pt x="12" y="2"/>
                  </a:lnTo>
                  <a:lnTo>
                    <a:pt x="20" y="0"/>
                  </a:lnTo>
                  <a:lnTo>
                    <a:pt x="62" y="0"/>
                  </a:lnTo>
                  <a:lnTo>
                    <a:pt x="62" y="0"/>
                  </a:lnTo>
                  <a:lnTo>
                    <a:pt x="70" y="2"/>
                  </a:lnTo>
                  <a:lnTo>
                    <a:pt x="76" y="6"/>
                  </a:lnTo>
                  <a:lnTo>
                    <a:pt x="80" y="12"/>
                  </a:lnTo>
                  <a:lnTo>
                    <a:pt x="82" y="20"/>
                  </a:lnTo>
                  <a:lnTo>
                    <a:pt x="82" y="20"/>
                  </a:lnTo>
                  <a:lnTo>
                    <a:pt x="80" y="28"/>
                  </a:lnTo>
                  <a:lnTo>
                    <a:pt x="76" y="34"/>
                  </a:lnTo>
                  <a:lnTo>
                    <a:pt x="76" y="34"/>
                  </a:lnTo>
                  <a:lnTo>
                    <a:pt x="70" y="38"/>
                  </a:lnTo>
                  <a:lnTo>
                    <a:pt x="62" y="40"/>
                  </a:lnTo>
                  <a:lnTo>
                    <a:pt x="20" y="40"/>
                  </a:ln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sz="1900">
                <a:solidFill>
                  <a:srgbClr val="000000"/>
                </a:solidFill>
                <a:latin typeface="Impact" panose="020B0806030902050204" pitchFamily="34" charset="0"/>
                <a:ea typeface="微软雅黑" panose="020B0503020204020204" pitchFamily="34" charset="-122"/>
                <a:sym typeface="Impact" panose="020B0806030902050204" pitchFamily="34" charset="0"/>
              </a:endParaRPr>
            </a:p>
          </p:txBody>
        </p:sp>
      </p:grpSp>
      <p:grpSp>
        <p:nvGrpSpPr>
          <p:cNvPr id="96" name="组合 114"/>
          <p:cNvGrpSpPr/>
          <p:nvPr/>
        </p:nvGrpSpPr>
        <p:grpSpPr bwMode="auto">
          <a:xfrm>
            <a:off x="9065342" y="3279149"/>
            <a:ext cx="657737" cy="416885"/>
            <a:chOff x="0" y="0"/>
            <a:chExt cx="3994151" cy="2530475"/>
          </a:xfrm>
          <a:solidFill>
            <a:schemeClr val="accent1"/>
          </a:solidFill>
        </p:grpSpPr>
        <p:sp>
          <p:nvSpPr>
            <p:cNvPr id="97" name="Freeform 93"/>
            <p:cNvSpPr>
              <a:spLocks noChangeArrowheads="1"/>
            </p:cNvSpPr>
            <p:nvPr/>
          </p:nvSpPr>
          <p:spPr bwMode="auto">
            <a:xfrm>
              <a:off x="3629026" y="714375"/>
              <a:ext cx="365125" cy="974725"/>
            </a:xfrm>
            <a:custGeom>
              <a:avLst/>
              <a:gdLst>
                <a:gd name="T0" fmla="*/ 230 w 230"/>
                <a:gd name="T1" fmla="*/ 78 h 614"/>
                <a:gd name="T2" fmla="*/ 230 w 230"/>
                <a:gd name="T3" fmla="*/ 536 h 614"/>
                <a:gd name="T4" fmla="*/ 230 w 230"/>
                <a:gd name="T5" fmla="*/ 536 h 614"/>
                <a:gd name="T6" fmla="*/ 228 w 230"/>
                <a:gd name="T7" fmla="*/ 550 h 614"/>
                <a:gd name="T8" fmla="*/ 222 w 230"/>
                <a:gd name="T9" fmla="*/ 566 h 614"/>
                <a:gd name="T10" fmla="*/ 212 w 230"/>
                <a:gd name="T11" fmla="*/ 578 h 614"/>
                <a:gd name="T12" fmla="*/ 198 w 230"/>
                <a:gd name="T13" fmla="*/ 590 h 614"/>
                <a:gd name="T14" fmla="*/ 180 w 230"/>
                <a:gd name="T15" fmla="*/ 600 h 614"/>
                <a:gd name="T16" fmla="*/ 160 w 230"/>
                <a:gd name="T17" fmla="*/ 608 h 614"/>
                <a:gd name="T18" fmla="*/ 138 w 230"/>
                <a:gd name="T19" fmla="*/ 612 h 614"/>
                <a:gd name="T20" fmla="*/ 116 w 230"/>
                <a:gd name="T21" fmla="*/ 614 h 614"/>
                <a:gd name="T22" fmla="*/ 116 w 230"/>
                <a:gd name="T23" fmla="*/ 614 h 614"/>
                <a:gd name="T24" fmla="*/ 92 w 230"/>
                <a:gd name="T25" fmla="*/ 612 h 614"/>
                <a:gd name="T26" fmla="*/ 72 w 230"/>
                <a:gd name="T27" fmla="*/ 608 h 614"/>
                <a:gd name="T28" fmla="*/ 52 w 230"/>
                <a:gd name="T29" fmla="*/ 600 h 614"/>
                <a:gd name="T30" fmla="*/ 34 w 230"/>
                <a:gd name="T31" fmla="*/ 590 h 614"/>
                <a:gd name="T32" fmla="*/ 34 w 230"/>
                <a:gd name="T33" fmla="*/ 590 h 614"/>
                <a:gd name="T34" fmla="*/ 20 w 230"/>
                <a:gd name="T35" fmla="*/ 578 h 614"/>
                <a:gd name="T36" fmla="*/ 10 w 230"/>
                <a:gd name="T37" fmla="*/ 566 h 614"/>
                <a:gd name="T38" fmla="*/ 4 w 230"/>
                <a:gd name="T39" fmla="*/ 550 h 614"/>
                <a:gd name="T40" fmla="*/ 0 w 230"/>
                <a:gd name="T41" fmla="*/ 536 h 614"/>
                <a:gd name="T42" fmla="*/ 0 w 230"/>
                <a:gd name="T43" fmla="*/ 78 h 614"/>
                <a:gd name="T44" fmla="*/ 0 w 230"/>
                <a:gd name="T45" fmla="*/ 78 h 614"/>
                <a:gd name="T46" fmla="*/ 4 w 230"/>
                <a:gd name="T47" fmla="*/ 64 h 614"/>
                <a:gd name="T48" fmla="*/ 10 w 230"/>
                <a:gd name="T49" fmla="*/ 48 h 614"/>
                <a:gd name="T50" fmla="*/ 20 w 230"/>
                <a:gd name="T51" fmla="*/ 36 h 614"/>
                <a:gd name="T52" fmla="*/ 34 w 230"/>
                <a:gd name="T53" fmla="*/ 24 h 614"/>
                <a:gd name="T54" fmla="*/ 52 w 230"/>
                <a:gd name="T55" fmla="*/ 14 h 614"/>
                <a:gd name="T56" fmla="*/ 72 w 230"/>
                <a:gd name="T57" fmla="*/ 6 h 614"/>
                <a:gd name="T58" fmla="*/ 92 w 230"/>
                <a:gd name="T59" fmla="*/ 2 h 614"/>
                <a:gd name="T60" fmla="*/ 116 w 230"/>
                <a:gd name="T61" fmla="*/ 0 h 614"/>
                <a:gd name="T62" fmla="*/ 116 w 230"/>
                <a:gd name="T63" fmla="*/ 0 h 614"/>
                <a:gd name="T64" fmla="*/ 138 w 230"/>
                <a:gd name="T65" fmla="*/ 2 h 614"/>
                <a:gd name="T66" fmla="*/ 160 w 230"/>
                <a:gd name="T67" fmla="*/ 6 h 614"/>
                <a:gd name="T68" fmla="*/ 180 w 230"/>
                <a:gd name="T69" fmla="*/ 14 h 614"/>
                <a:gd name="T70" fmla="*/ 198 w 230"/>
                <a:gd name="T71" fmla="*/ 24 h 614"/>
                <a:gd name="T72" fmla="*/ 198 w 230"/>
                <a:gd name="T73" fmla="*/ 24 h 614"/>
                <a:gd name="T74" fmla="*/ 212 w 230"/>
                <a:gd name="T75" fmla="*/ 36 h 614"/>
                <a:gd name="T76" fmla="*/ 222 w 230"/>
                <a:gd name="T77" fmla="*/ 48 h 614"/>
                <a:gd name="T78" fmla="*/ 228 w 230"/>
                <a:gd name="T79" fmla="*/ 64 h 614"/>
                <a:gd name="T80" fmla="*/ 230 w 230"/>
                <a:gd name="T81" fmla="*/ 78 h 614"/>
                <a:gd name="T82" fmla="*/ 230 w 230"/>
                <a:gd name="T83" fmla="*/ 78 h 61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30"/>
                <a:gd name="T127" fmla="*/ 0 h 614"/>
                <a:gd name="T128" fmla="*/ 230 w 230"/>
                <a:gd name="T129" fmla="*/ 614 h 61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30" h="614">
                  <a:moveTo>
                    <a:pt x="230" y="78"/>
                  </a:moveTo>
                  <a:lnTo>
                    <a:pt x="230" y="536"/>
                  </a:lnTo>
                  <a:lnTo>
                    <a:pt x="230" y="536"/>
                  </a:lnTo>
                  <a:lnTo>
                    <a:pt x="228" y="550"/>
                  </a:lnTo>
                  <a:lnTo>
                    <a:pt x="222" y="566"/>
                  </a:lnTo>
                  <a:lnTo>
                    <a:pt x="212" y="578"/>
                  </a:lnTo>
                  <a:lnTo>
                    <a:pt x="198" y="590"/>
                  </a:lnTo>
                  <a:lnTo>
                    <a:pt x="180" y="600"/>
                  </a:lnTo>
                  <a:lnTo>
                    <a:pt x="160" y="608"/>
                  </a:lnTo>
                  <a:lnTo>
                    <a:pt x="138" y="612"/>
                  </a:lnTo>
                  <a:lnTo>
                    <a:pt x="116" y="614"/>
                  </a:lnTo>
                  <a:lnTo>
                    <a:pt x="116" y="614"/>
                  </a:lnTo>
                  <a:lnTo>
                    <a:pt x="92" y="612"/>
                  </a:lnTo>
                  <a:lnTo>
                    <a:pt x="72" y="608"/>
                  </a:lnTo>
                  <a:lnTo>
                    <a:pt x="52" y="600"/>
                  </a:lnTo>
                  <a:lnTo>
                    <a:pt x="34" y="590"/>
                  </a:lnTo>
                  <a:lnTo>
                    <a:pt x="34" y="590"/>
                  </a:lnTo>
                  <a:lnTo>
                    <a:pt x="20" y="578"/>
                  </a:lnTo>
                  <a:lnTo>
                    <a:pt x="10" y="566"/>
                  </a:lnTo>
                  <a:lnTo>
                    <a:pt x="4" y="550"/>
                  </a:lnTo>
                  <a:lnTo>
                    <a:pt x="0" y="536"/>
                  </a:lnTo>
                  <a:lnTo>
                    <a:pt x="0" y="78"/>
                  </a:lnTo>
                  <a:lnTo>
                    <a:pt x="0" y="78"/>
                  </a:lnTo>
                  <a:lnTo>
                    <a:pt x="4" y="64"/>
                  </a:lnTo>
                  <a:lnTo>
                    <a:pt x="10" y="48"/>
                  </a:lnTo>
                  <a:lnTo>
                    <a:pt x="20" y="36"/>
                  </a:lnTo>
                  <a:lnTo>
                    <a:pt x="34" y="24"/>
                  </a:lnTo>
                  <a:lnTo>
                    <a:pt x="52" y="14"/>
                  </a:lnTo>
                  <a:lnTo>
                    <a:pt x="72" y="6"/>
                  </a:lnTo>
                  <a:lnTo>
                    <a:pt x="92" y="2"/>
                  </a:lnTo>
                  <a:lnTo>
                    <a:pt x="116" y="0"/>
                  </a:lnTo>
                  <a:lnTo>
                    <a:pt x="116" y="0"/>
                  </a:lnTo>
                  <a:lnTo>
                    <a:pt x="138" y="2"/>
                  </a:lnTo>
                  <a:lnTo>
                    <a:pt x="160" y="6"/>
                  </a:lnTo>
                  <a:lnTo>
                    <a:pt x="180" y="14"/>
                  </a:lnTo>
                  <a:lnTo>
                    <a:pt x="198" y="24"/>
                  </a:lnTo>
                  <a:lnTo>
                    <a:pt x="198" y="24"/>
                  </a:lnTo>
                  <a:lnTo>
                    <a:pt x="212" y="36"/>
                  </a:lnTo>
                  <a:lnTo>
                    <a:pt x="222" y="48"/>
                  </a:lnTo>
                  <a:lnTo>
                    <a:pt x="228" y="64"/>
                  </a:lnTo>
                  <a:lnTo>
                    <a:pt x="230" y="78"/>
                  </a:lnTo>
                  <a:lnTo>
                    <a:pt x="230" y="78"/>
                  </a:ln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sz="1900">
                <a:solidFill>
                  <a:srgbClr val="000000"/>
                </a:solidFill>
                <a:latin typeface="Impact" panose="020B0806030902050204" pitchFamily="34" charset="0"/>
                <a:ea typeface="微软雅黑" panose="020B0503020204020204" pitchFamily="34" charset="-122"/>
                <a:sym typeface="Impact" panose="020B0806030902050204" pitchFamily="34" charset="0"/>
              </a:endParaRPr>
            </a:p>
          </p:txBody>
        </p:sp>
        <p:sp>
          <p:nvSpPr>
            <p:cNvPr id="98" name="Freeform 94"/>
            <p:cNvSpPr>
              <a:spLocks noEditPoints="1" noChangeArrowheads="1"/>
            </p:cNvSpPr>
            <p:nvPr/>
          </p:nvSpPr>
          <p:spPr bwMode="auto">
            <a:xfrm>
              <a:off x="1936750" y="152400"/>
              <a:ext cx="1631950" cy="2378075"/>
            </a:xfrm>
            <a:custGeom>
              <a:avLst/>
              <a:gdLst>
                <a:gd name="T0" fmla="*/ 1028 w 1028"/>
                <a:gd name="T1" fmla="*/ 430 h 1498"/>
                <a:gd name="T2" fmla="*/ 1028 w 1028"/>
                <a:gd name="T3" fmla="*/ 892 h 1498"/>
                <a:gd name="T4" fmla="*/ 792 w 1028"/>
                <a:gd name="T5" fmla="*/ 992 h 1498"/>
                <a:gd name="T6" fmla="*/ 792 w 1028"/>
                <a:gd name="T7" fmla="*/ 1222 h 1498"/>
                <a:gd name="T8" fmla="*/ 268 w 1028"/>
                <a:gd name="T9" fmla="*/ 1498 h 1498"/>
                <a:gd name="T10" fmla="*/ 268 w 1028"/>
                <a:gd name="T11" fmla="*/ 1210 h 1498"/>
                <a:gd name="T12" fmla="*/ 0 w 1028"/>
                <a:gd name="T13" fmla="*/ 1322 h 1498"/>
                <a:gd name="T14" fmla="*/ 0 w 1028"/>
                <a:gd name="T15" fmla="*/ 0 h 1498"/>
                <a:gd name="T16" fmla="*/ 1028 w 1028"/>
                <a:gd name="T17" fmla="*/ 430 h 1498"/>
                <a:gd name="T18" fmla="*/ 694 w 1028"/>
                <a:gd name="T19" fmla="*/ 1164 h 1498"/>
                <a:gd name="T20" fmla="*/ 694 w 1028"/>
                <a:gd name="T21" fmla="*/ 1032 h 1498"/>
                <a:gd name="T22" fmla="*/ 366 w 1028"/>
                <a:gd name="T23" fmla="*/ 1168 h 1498"/>
                <a:gd name="T24" fmla="*/ 366 w 1028"/>
                <a:gd name="T25" fmla="*/ 1336 h 1498"/>
                <a:gd name="T26" fmla="*/ 694 w 1028"/>
                <a:gd name="T27" fmla="*/ 1164 h 149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28"/>
                <a:gd name="T43" fmla="*/ 0 h 1498"/>
                <a:gd name="T44" fmla="*/ 1028 w 1028"/>
                <a:gd name="T45" fmla="*/ 1498 h 149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28" h="1498">
                  <a:moveTo>
                    <a:pt x="1028" y="430"/>
                  </a:moveTo>
                  <a:lnTo>
                    <a:pt x="1028" y="892"/>
                  </a:lnTo>
                  <a:lnTo>
                    <a:pt x="792" y="992"/>
                  </a:lnTo>
                  <a:lnTo>
                    <a:pt x="792" y="1222"/>
                  </a:lnTo>
                  <a:lnTo>
                    <a:pt x="268" y="1498"/>
                  </a:lnTo>
                  <a:lnTo>
                    <a:pt x="268" y="1210"/>
                  </a:lnTo>
                  <a:lnTo>
                    <a:pt x="0" y="1322"/>
                  </a:lnTo>
                  <a:lnTo>
                    <a:pt x="0" y="0"/>
                  </a:lnTo>
                  <a:lnTo>
                    <a:pt x="1028" y="430"/>
                  </a:lnTo>
                  <a:close/>
                  <a:moveTo>
                    <a:pt x="694" y="1164"/>
                  </a:moveTo>
                  <a:lnTo>
                    <a:pt x="694" y="1032"/>
                  </a:lnTo>
                  <a:lnTo>
                    <a:pt x="366" y="1168"/>
                  </a:lnTo>
                  <a:lnTo>
                    <a:pt x="366" y="1336"/>
                  </a:lnTo>
                  <a:lnTo>
                    <a:pt x="694" y="1164"/>
                  </a:ln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sz="1900">
                <a:solidFill>
                  <a:srgbClr val="000000"/>
                </a:solidFill>
                <a:latin typeface="Impact" panose="020B0806030902050204" pitchFamily="34" charset="0"/>
                <a:ea typeface="微软雅黑" panose="020B0503020204020204" pitchFamily="34" charset="-122"/>
                <a:sym typeface="Impact" panose="020B0806030902050204" pitchFamily="34" charset="0"/>
              </a:endParaRPr>
            </a:p>
          </p:txBody>
        </p:sp>
        <p:sp>
          <p:nvSpPr>
            <p:cNvPr id="99" name="Freeform 95"/>
            <p:cNvSpPr>
              <a:spLocks noChangeArrowheads="1"/>
            </p:cNvSpPr>
            <p:nvPr/>
          </p:nvSpPr>
          <p:spPr bwMode="auto">
            <a:xfrm>
              <a:off x="1571625" y="0"/>
              <a:ext cx="269875" cy="2403475"/>
            </a:xfrm>
            <a:custGeom>
              <a:avLst/>
              <a:gdLst>
                <a:gd name="T0" fmla="*/ 170 w 170"/>
                <a:gd name="T1" fmla="*/ 72 h 1514"/>
                <a:gd name="T2" fmla="*/ 170 w 170"/>
                <a:gd name="T3" fmla="*/ 1442 h 1514"/>
                <a:gd name="T4" fmla="*/ 0 w 170"/>
                <a:gd name="T5" fmla="*/ 1514 h 1514"/>
                <a:gd name="T6" fmla="*/ 0 w 170"/>
                <a:gd name="T7" fmla="*/ 0 h 1514"/>
                <a:gd name="T8" fmla="*/ 170 w 170"/>
                <a:gd name="T9" fmla="*/ 72 h 1514"/>
                <a:gd name="T10" fmla="*/ 0 60000 65536"/>
                <a:gd name="T11" fmla="*/ 0 60000 65536"/>
                <a:gd name="T12" fmla="*/ 0 60000 65536"/>
                <a:gd name="T13" fmla="*/ 0 60000 65536"/>
                <a:gd name="T14" fmla="*/ 0 60000 65536"/>
                <a:gd name="T15" fmla="*/ 0 w 170"/>
                <a:gd name="T16" fmla="*/ 0 h 1514"/>
                <a:gd name="T17" fmla="*/ 170 w 170"/>
                <a:gd name="T18" fmla="*/ 1514 h 1514"/>
              </a:gdLst>
              <a:ahLst/>
              <a:cxnLst>
                <a:cxn ang="T10">
                  <a:pos x="T0" y="T1"/>
                </a:cxn>
                <a:cxn ang="T11">
                  <a:pos x="T2" y="T3"/>
                </a:cxn>
                <a:cxn ang="T12">
                  <a:pos x="T4" y="T5"/>
                </a:cxn>
                <a:cxn ang="T13">
                  <a:pos x="T6" y="T7"/>
                </a:cxn>
                <a:cxn ang="T14">
                  <a:pos x="T8" y="T9"/>
                </a:cxn>
              </a:cxnLst>
              <a:rect l="T15" t="T16" r="T17" b="T18"/>
              <a:pathLst>
                <a:path w="170" h="1514">
                  <a:moveTo>
                    <a:pt x="170" y="72"/>
                  </a:moveTo>
                  <a:lnTo>
                    <a:pt x="170" y="1442"/>
                  </a:lnTo>
                  <a:lnTo>
                    <a:pt x="0" y="1514"/>
                  </a:lnTo>
                  <a:lnTo>
                    <a:pt x="0" y="0"/>
                  </a:lnTo>
                  <a:lnTo>
                    <a:pt x="170" y="72"/>
                  </a:ln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sz="1900">
                <a:solidFill>
                  <a:srgbClr val="000000"/>
                </a:solidFill>
                <a:latin typeface="Impact" panose="020B0806030902050204" pitchFamily="34" charset="0"/>
                <a:ea typeface="微软雅黑" panose="020B0503020204020204" pitchFamily="34" charset="-122"/>
                <a:sym typeface="Impact" panose="020B0806030902050204" pitchFamily="34" charset="0"/>
              </a:endParaRPr>
            </a:p>
          </p:txBody>
        </p:sp>
        <p:sp>
          <p:nvSpPr>
            <p:cNvPr id="100" name="Freeform 96"/>
            <p:cNvSpPr>
              <a:spLocks noChangeArrowheads="1"/>
            </p:cNvSpPr>
            <p:nvPr/>
          </p:nvSpPr>
          <p:spPr bwMode="auto">
            <a:xfrm>
              <a:off x="371475" y="53975"/>
              <a:ext cx="1031875" cy="625475"/>
            </a:xfrm>
            <a:custGeom>
              <a:avLst/>
              <a:gdLst>
                <a:gd name="T0" fmla="*/ 58 w 650"/>
                <a:gd name="T1" fmla="*/ 0 h 394"/>
                <a:gd name="T2" fmla="*/ 0 w 650"/>
                <a:gd name="T3" fmla="*/ 216 h 394"/>
                <a:gd name="T4" fmla="*/ 650 w 650"/>
                <a:gd name="T5" fmla="*/ 394 h 394"/>
                <a:gd name="T6" fmla="*/ 58 w 650"/>
                <a:gd name="T7" fmla="*/ 0 h 394"/>
                <a:gd name="T8" fmla="*/ 0 60000 65536"/>
                <a:gd name="T9" fmla="*/ 0 60000 65536"/>
                <a:gd name="T10" fmla="*/ 0 60000 65536"/>
                <a:gd name="T11" fmla="*/ 0 60000 65536"/>
                <a:gd name="T12" fmla="*/ 0 w 650"/>
                <a:gd name="T13" fmla="*/ 0 h 394"/>
                <a:gd name="T14" fmla="*/ 650 w 650"/>
                <a:gd name="T15" fmla="*/ 394 h 394"/>
              </a:gdLst>
              <a:ahLst/>
              <a:cxnLst>
                <a:cxn ang="T8">
                  <a:pos x="T0" y="T1"/>
                </a:cxn>
                <a:cxn ang="T9">
                  <a:pos x="T2" y="T3"/>
                </a:cxn>
                <a:cxn ang="T10">
                  <a:pos x="T4" y="T5"/>
                </a:cxn>
                <a:cxn ang="T11">
                  <a:pos x="T6" y="T7"/>
                </a:cxn>
              </a:cxnLst>
              <a:rect l="T12" t="T13" r="T14" b="T15"/>
              <a:pathLst>
                <a:path w="650" h="394">
                  <a:moveTo>
                    <a:pt x="58" y="0"/>
                  </a:moveTo>
                  <a:lnTo>
                    <a:pt x="0" y="216"/>
                  </a:lnTo>
                  <a:lnTo>
                    <a:pt x="650" y="394"/>
                  </a:lnTo>
                  <a:lnTo>
                    <a:pt x="58" y="0"/>
                  </a:ln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sz="1900">
                <a:solidFill>
                  <a:srgbClr val="000000"/>
                </a:solidFill>
                <a:latin typeface="Impact" panose="020B0806030902050204" pitchFamily="34" charset="0"/>
                <a:ea typeface="微软雅黑" panose="020B0503020204020204" pitchFamily="34" charset="-122"/>
                <a:sym typeface="Impact" panose="020B0806030902050204" pitchFamily="34" charset="0"/>
              </a:endParaRPr>
            </a:p>
          </p:txBody>
        </p:sp>
        <p:sp>
          <p:nvSpPr>
            <p:cNvPr id="101" name="Freeform 97"/>
            <p:cNvSpPr>
              <a:spLocks noChangeArrowheads="1"/>
            </p:cNvSpPr>
            <p:nvPr/>
          </p:nvSpPr>
          <p:spPr bwMode="auto">
            <a:xfrm>
              <a:off x="0" y="939800"/>
              <a:ext cx="1482725" cy="593725"/>
            </a:xfrm>
            <a:custGeom>
              <a:avLst/>
              <a:gdLst>
                <a:gd name="T0" fmla="*/ 0 w 934"/>
                <a:gd name="T1" fmla="*/ 0 h 374"/>
                <a:gd name="T2" fmla="*/ 0 w 934"/>
                <a:gd name="T3" fmla="*/ 374 h 374"/>
                <a:gd name="T4" fmla="*/ 934 w 934"/>
                <a:gd name="T5" fmla="*/ 186 h 374"/>
                <a:gd name="T6" fmla="*/ 0 w 934"/>
                <a:gd name="T7" fmla="*/ 0 h 374"/>
                <a:gd name="T8" fmla="*/ 0 60000 65536"/>
                <a:gd name="T9" fmla="*/ 0 60000 65536"/>
                <a:gd name="T10" fmla="*/ 0 60000 65536"/>
                <a:gd name="T11" fmla="*/ 0 60000 65536"/>
                <a:gd name="T12" fmla="*/ 0 w 934"/>
                <a:gd name="T13" fmla="*/ 0 h 374"/>
                <a:gd name="T14" fmla="*/ 934 w 934"/>
                <a:gd name="T15" fmla="*/ 374 h 374"/>
              </a:gdLst>
              <a:ahLst/>
              <a:cxnLst>
                <a:cxn ang="T8">
                  <a:pos x="T0" y="T1"/>
                </a:cxn>
                <a:cxn ang="T9">
                  <a:pos x="T2" y="T3"/>
                </a:cxn>
                <a:cxn ang="T10">
                  <a:pos x="T4" y="T5"/>
                </a:cxn>
                <a:cxn ang="T11">
                  <a:pos x="T6" y="T7"/>
                </a:cxn>
              </a:cxnLst>
              <a:rect l="T12" t="T13" r="T14" b="T15"/>
              <a:pathLst>
                <a:path w="934" h="374">
                  <a:moveTo>
                    <a:pt x="0" y="0"/>
                  </a:moveTo>
                  <a:lnTo>
                    <a:pt x="0" y="374"/>
                  </a:lnTo>
                  <a:lnTo>
                    <a:pt x="934" y="186"/>
                  </a:lnTo>
                  <a:lnTo>
                    <a:pt x="0" y="0"/>
                  </a:ln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sz="1900">
                <a:solidFill>
                  <a:srgbClr val="000000"/>
                </a:solidFill>
                <a:latin typeface="Impact" panose="020B0806030902050204" pitchFamily="34" charset="0"/>
                <a:ea typeface="微软雅黑" panose="020B0503020204020204" pitchFamily="34" charset="-122"/>
                <a:sym typeface="Impact" panose="020B0806030902050204" pitchFamily="34" charset="0"/>
              </a:endParaRPr>
            </a:p>
          </p:txBody>
        </p:sp>
        <p:sp>
          <p:nvSpPr>
            <p:cNvPr id="102" name="Freeform 98"/>
            <p:cNvSpPr>
              <a:spLocks noChangeArrowheads="1"/>
            </p:cNvSpPr>
            <p:nvPr/>
          </p:nvSpPr>
          <p:spPr bwMode="auto">
            <a:xfrm>
              <a:off x="371475" y="1784350"/>
              <a:ext cx="1031875" cy="625475"/>
            </a:xfrm>
            <a:custGeom>
              <a:avLst/>
              <a:gdLst>
                <a:gd name="T0" fmla="*/ 58 w 650"/>
                <a:gd name="T1" fmla="*/ 394 h 394"/>
                <a:gd name="T2" fmla="*/ 0 w 650"/>
                <a:gd name="T3" fmla="*/ 178 h 394"/>
                <a:gd name="T4" fmla="*/ 650 w 650"/>
                <a:gd name="T5" fmla="*/ 0 h 394"/>
                <a:gd name="T6" fmla="*/ 58 w 650"/>
                <a:gd name="T7" fmla="*/ 394 h 394"/>
                <a:gd name="T8" fmla="*/ 0 60000 65536"/>
                <a:gd name="T9" fmla="*/ 0 60000 65536"/>
                <a:gd name="T10" fmla="*/ 0 60000 65536"/>
                <a:gd name="T11" fmla="*/ 0 60000 65536"/>
                <a:gd name="T12" fmla="*/ 0 w 650"/>
                <a:gd name="T13" fmla="*/ 0 h 394"/>
                <a:gd name="T14" fmla="*/ 650 w 650"/>
                <a:gd name="T15" fmla="*/ 394 h 394"/>
              </a:gdLst>
              <a:ahLst/>
              <a:cxnLst>
                <a:cxn ang="T8">
                  <a:pos x="T0" y="T1"/>
                </a:cxn>
                <a:cxn ang="T9">
                  <a:pos x="T2" y="T3"/>
                </a:cxn>
                <a:cxn ang="T10">
                  <a:pos x="T4" y="T5"/>
                </a:cxn>
                <a:cxn ang="T11">
                  <a:pos x="T6" y="T7"/>
                </a:cxn>
              </a:cxnLst>
              <a:rect l="T12" t="T13" r="T14" b="T15"/>
              <a:pathLst>
                <a:path w="650" h="394">
                  <a:moveTo>
                    <a:pt x="58" y="394"/>
                  </a:moveTo>
                  <a:lnTo>
                    <a:pt x="0" y="178"/>
                  </a:lnTo>
                  <a:lnTo>
                    <a:pt x="650" y="0"/>
                  </a:lnTo>
                  <a:lnTo>
                    <a:pt x="58" y="394"/>
                  </a:ln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sz="1900">
                <a:solidFill>
                  <a:srgbClr val="000000"/>
                </a:solidFill>
                <a:latin typeface="Impact" panose="020B0806030902050204" pitchFamily="34" charset="0"/>
                <a:ea typeface="微软雅黑" panose="020B0503020204020204" pitchFamily="34" charset="-122"/>
                <a:sym typeface="Impact" panose="020B0806030902050204" pitchFamily="34" charset="0"/>
              </a:endParaRPr>
            </a:p>
          </p:txBody>
        </p:sp>
      </p:grpSp>
      <p:sp>
        <p:nvSpPr>
          <p:cNvPr id="103" name="文本框 115"/>
          <p:cNvSpPr>
            <a:spLocks noChangeArrowheads="1"/>
          </p:cNvSpPr>
          <p:nvPr/>
        </p:nvSpPr>
        <p:spPr bwMode="auto">
          <a:xfrm>
            <a:off x="2611597" y="4060611"/>
            <a:ext cx="925586" cy="86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8" tIns="60954" rIns="121908" bIns="60954">
            <a:spAutoFit/>
          </a:bodyPr>
          <a:lstStyle/>
          <a:p>
            <a:pPr algn="ctr"/>
            <a:r>
              <a:rPr lang="en-US" altLang="zh-CN" sz="4800">
                <a:solidFill>
                  <a:srgbClr val="0C0C0C"/>
                </a:solidFill>
                <a:ea typeface="MS Gothic" panose="020B0609070205080204" pitchFamily="49" charset="-128"/>
              </a:rPr>
              <a:t>03</a:t>
            </a:r>
            <a:endParaRPr lang="zh-CN" altLang="en-US" sz="4800">
              <a:solidFill>
                <a:srgbClr val="0C0C0C"/>
              </a:solidFill>
              <a:ea typeface="MS Gothic" panose="020B0609070205080204" pitchFamily="49" charset="-128"/>
            </a:endParaRPr>
          </a:p>
        </p:txBody>
      </p:sp>
      <p:sp>
        <p:nvSpPr>
          <p:cNvPr id="106" name="文本框 118"/>
          <p:cNvSpPr>
            <a:spLocks noChangeArrowheads="1"/>
          </p:cNvSpPr>
          <p:nvPr/>
        </p:nvSpPr>
        <p:spPr bwMode="auto">
          <a:xfrm>
            <a:off x="601933" y="2504016"/>
            <a:ext cx="925586" cy="86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8" tIns="60954" rIns="121908" bIns="60954">
            <a:spAutoFit/>
          </a:bodyPr>
          <a:lstStyle/>
          <a:p>
            <a:pPr algn="ctr"/>
            <a:r>
              <a:rPr lang="en-US" altLang="zh-CN" sz="4800" dirty="0">
                <a:solidFill>
                  <a:schemeClr val="bg1">
                    <a:lumMod val="50000"/>
                  </a:schemeClr>
                </a:solidFill>
                <a:ea typeface="MS Gothic" panose="020B0609070205080204" pitchFamily="49" charset="-128"/>
              </a:rPr>
              <a:t>02</a:t>
            </a:r>
            <a:endParaRPr lang="zh-CN" altLang="en-US" sz="4800" dirty="0">
              <a:solidFill>
                <a:schemeClr val="bg1">
                  <a:lumMod val="50000"/>
                </a:schemeClr>
              </a:solidFill>
              <a:ea typeface="MS Gothic" panose="020B0609070205080204" pitchFamily="49" charset="-128"/>
            </a:endParaRPr>
          </a:p>
        </p:txBody>
      </p:sp>
      <p:sp>
        <p:nvSpPr>
          <p:cNvPr id="107" name="文本框 119"/>
          <p:cNvSpPr>
            <a:spLocks noChangeArrowheads="1"/>
          </p:cNvSpPr>
          <p:nvPr/>
        </p:nvSpPr>
        <p:spPr bwMode="auto">
          <a:xfrm>
            <a:off x="2941734" y="1459701"/>
            <a:ext cx="924001" cy="86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8" tIns="60954" rIns="121908" bIns="60954">
            <a:spAutoFit/>
          </a:bodyPr>
          <a:lstStyle/>
          <a:p>
            <a:pPr algn="ctr"/>
            <a:r>
              <a:rPr lang="en-US" altLang="zh-CN" sz="4800" dirty="0">
                <a:solidFill>
                  <a:schemeClr val="accent1"/>
                </a:solidFill>
                <a:ea typeface="MS Gothic" panose="020B0609070205080204" pitchFamily="49" charset="-128"/>
              </a:rPr>
              <a:t>01</a:t>
            </a:r>
            <a:endParaRPr lang="zh-CN" altLang="en-US" sz="4800" dirty="0">
              <a:solidFill>
                <a:schemeClr val="accent1"/>
              </a:solidFill>
              <a:ea typeface="MS Gothic" panose="020B0609070205080204" pitchFamily="49" charset="-128"/>
            </a:endParaRPr>
          </a:p>
        </p:txBody>
      </p:sp>
      <p:sp>
        <p:nvSpPr>
          <p:cNvPr id="109" name="文本框 121"/>
          <p:cNvSpPr>
            <a:spLocks noChangeArrowheads="1"/>
          </p:cNvSpPr>
          <p:nvPr/>
        </p:nvSpPr>
        <p:spPr bwMode="auto">
          <a:xfrm>
            <a:off x="9959230" y="2118846"/>
            <a:ext cx="924002" cy="86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8" tIns="60954" rIns="121908" bIns="60954">
            <a:spAutoFit/>
          </a:bodyPr>
          <a:lstStyle/>
          <a:p>
            <a:pPr algn="ctr"/>
            <a:r>
              <a:rPr lang="en-US" altLang="zh-CN" sz="4800" dirty="0">
                <a:solidFill>
                  <a:srgbClr val="0C0C0C"/>
                </a:solidFill>
                <a:ea typeface="MS Gothic" panose="020B0609070205080204" pitchFamily="49" charset="-128"/>
              </a:rPr>
              <a:t>04</a:t>
            </a:r>
            <a:endParaRPr lang="zh-CN" altLang="en-US" sz="4800" dirty="0">
              <a:solidFill>
                <a:srgbClr val="0C0C0C"/>
              </a:solidFill>
              <a:ea typeface="MS Gothic" panose="020B0609070205080204" pitchFamily="49" charset="-128"/>
            </a:endParaRPr>
          </a:p>
        </p:txBody>
      </p:sp>
      <p:sp>
        <p:nvSpPr>
          <p:cNvPr id="111" name="文本框 123"/>
          <p:cNvSpPr>
            <a:spLocks noChangeArrowheads="1"/>
          </p:cNvSpPr>
          <p:nvPr/>
        </p:nvSpPr>
        <p:spPr bwMode="auto">
          <a:xfrm>
            <a:off x="9046322" y="3772120"/>
            <a:ext cx="924002" cy="86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8" tIns="60954" rIns="121908" bIns="60954">
            <a:spAutoFit/>
          </a:bodyPr>
          <a:lstStyle/>
          <a:p>
            <a:pPr algn="ctr"/>
            <a:r>
              <a:rPr lang="en-US" altLang="zh-CN" sz="4800" dirty="0">
                <a:solidFill>
                  <a:schemeClr val="accent1"/>
                </a:solidFill>
                <a:ea typeface="MS Gothic" panose="020B0609070205080204" pitchFamily="49" charset="-128"/>
              </a:rPr>
              <a:t>05</a:t>
            </a:r>
            <a:endParaRPr lang="zh-CN" altLang="en-US" sz="4800" dirty="0">
              <a:solidFill>
                <a:schemeClr val="accent1"/>
              </a:solidFill>
              <a:ea typeface="MS Gothic" panose="020B0609070205080204" pitchFamily="49" charset="-128"/>
            </a:endParaRPr>
          </a:p>
        </p:txBody>
      </p:sp>
      <p:sp>
        <p:nvSpPr>
          <p:cNvPr id="115" name="TextBox 63"/>
          <p:cNvSpPr>
            <a:spLocks noChangeArrowheads="1"/>
          </p:cNvSpPr>
          <p:nvPr/>
        </p:nvSpPr>
        <p:spPr bwMode="auto">
          <a:xfrm>
            <a:off x="3792141" y="1372801"/>
            <a:ext cx="1870615" cy="603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8" tIns="60954" rIns="121908" bIns="60954">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lnSpc>
                <a:spcPct val="120000"/>
              </a:lnSpc>
              <a:spcBef>
                <a:spcPct val="0"/>
              </a:spcBef>
              <a:buFont typeface="Arial" panose="020B0604020202020204" pitchFamily="34" charset="0"/>
              <a:buNone/>
            </a:pPr>
            <a:r>
              <a:rPr lang="zh-CN" altLang="en-US" sz="1300" dirty="0">
                <a:solidFill>
                  <a:schemeClr val="tx1">
                    <a:lumMod val="75000"/>
                    <a:lumOff val="25000"/>
                  </a:schemeClr>
                </a:solidFill>
                <a:sym typeface="微软雅黑" panose="020B0503020204020204" pitchFamily="34" charset="-122"/>
              </a:rPr>
              <a:t>在此录入上述图表的综合分析说明</a:t>
            </a:r>
            <a:endParaRPr lang="zh-CN" altLang="en-US" sz="1300" dirty="0">
              <a:solidFill>
                <a:schemeClr val="tx1">
                  <a:lumMod val="75000"/>
                  <a:lumOff val="25000"/>
                </a:schemeClr>
              </a:solidFill>
              <a:sym typeface="微软雅黑" panose="020B0503020204020204" pitchFamily="34" charset="-122"/>
            </a:endParaRPr>
          </a:p>
        </p:txBody>
      </p:sp>
      <p:sp>
        <p:nvSpPr>
          <p:cNvPr id="116" name="TextBox 63"/>
          <p:cNvSpPr>
            <a:spLocks noChangeArrowheads="1"/>
          </p:cNvSpPr>
          <p:nvPr/>
        </p:nvSpPr>
        <p:spPr bwMode="auto">
          <a:xfrm>
            <a:off x="1602373" y="2920475"/>
            <a:ext cx="2601731" cy="843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8" tIns="60954" rIns="121908" bIns="60954">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lnSpc>
                <a:spcPct val="120000"/>
              </a:lnSpc>
              <a:spcBef>
                <a:spcPct val="0"/>
              </a:spcBef>
              <a:buNone/>
            </a:pPr>
            <a:r>
              <a:rPr lang="zh-CN" altLang="en-US" sz="1300" dirty="0">
                <a:solidFill>
                  <a:schemeClr val="tx1">
                    <a:lumMod val="75000"/>
                    <a:lumOff val="25000"/>
                  </a:schemeClr>
                </a:solidFill>
                <a:sym typeface="微软雅黑" panose="020B0503020204020204" pitchFamily="34" charset="-122"/>
              </a:rPr>
              <a:t>在此录入上述图表的综合分析说明，在此录入上述图表的综合分析说明</a:t>
            </a:r>
            <a:endParaRPr lang="zh-CN" altLang="en-US" sz="1300" dirty="0">
              <a:solidFill>
                <a:schemeClr val="tx1">
                  <a:lumMod val="75000"/>
                  <a:lumOff val="25000"/>
                </a:schemeClr>
              </a:solidFill>
              <a:sym typeface="微软雅黑" panose="020B0503020204020204" pitchFamily="34" charset="-122"/>
            </a:endParaRPr>
          </a:p>
        </p:txBody>
      </p:sp>
      <p:sp>
        <p:nvSpPr>
          <p:cNvPr id="117" name="TextBox 63"/>
          <p:cNvSpPr>
            <a:spLocks noChangeArrowheads="1"/>
          </p:cNvSpPr>
          <p:nvPr/>
        </p:nvSpPr>
        <p:spPr bwMode="auto">
          <a:xfrm>
            <a:off x="2076396" y="4860583"/>
            <a:ext cx="2269311" cy="84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8" tIns="60954" rIns="121908" bIns="60954">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lnSpc>
                <a:spcPct val="120000"/>
              </a:lnSpc>
              <a:spcBef>
                <a:spcPct val="0"/>
              </a:spcBef>
              <a:buNone/>
            </a:pPr>
            <a:r>
              <a:rPr lang="zh-CN" altLang="en-US" sz="1300" dirty="0">
                <a:solidFill>
                  <a:schemeClr val="tx1">
                    <a:lumMod val="75000"/>
                    <a:lumOff val="25000"/>
                  </a:schemeClr>
                </a:solidFill>
                <a:sym typeface="微软雅黑" panose="020B0503020204020204" pitchFamily="34" charset="-122"/>
              </a:rPr>
              <a:t>在此录入上述图表的综合分析说明，在此录入上述图表的综合分析说明</a:t>
            </a:r>
            <a:endParaRPr lang="zh-CN" altLang="en-US" sz="1300" dirty="0">
              <a:solidFill>
                <a:schemeClr val="tx1">
                  <a:lumMod val="75000"/>
                  <a:lumOff val="25000"/>
                </a:schemeClr>
              </a:solidFill>
              <a:sym typeface="微软雅黑" panose="020B0503020204020204" pitchFamily="34" charset="-122"/>
            </a:endParaRPr>
          </a:p>
        </p:txBody>
      </p:sp>
      <p:sp>
        <p:nvSpPr>
          <p:cNvPr id="118" name="TextBox 63"/>
          <p:cNvSpPr>
            <a:spLocks noChangeArrowheads="1"/>
          </p:cNvSpPr>
          <p:nvPr/>
        </p:nvSpPr>
        <p:spPr bwMode="auto">
          <a:xfrm>
            <a:off x="9970325" y="3871460"/>
            <a:ext cx="1693338" cy="603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8" tIns="60954" rIns="121908" bIns="60954">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lnSpc>
                <a:spcPct val="120000"/>
              </a:lnSpc>
              <a:spcBef>
                <a:spcPct val="0"/>
              </a:spcBef>
              <a:buFont typeface="Arial" panose="020B0604020202020204" pitchFamily="34" charset="0"/>
              <a:buNone/>
            </a:pPr>
            <a:r>
              <a:rPr lang="zh-CN" altLang="en-US" sz="1300" dirty="0">
                <a:solidFill>
                  <a:schemeClr val="tx1">
                    <a:lumMod val="75000"/>
                    <a:lumOff val="25000"/>
                  </a:schemeClr>
                </a:solidFill>
                <a:sym typeface="微软雅黑" panose="020B0503020204020204" pitchFamily="34" charset="-122"/>
              </a:rPr>
              <a:t>在此录入上述图表的综合分析说明</a:t>
            </a:r>
            <a:endParaRPr lang="zh-CN" altLang="en-US" sz="1300" dirty="0">
              <a:solidFill>
                <a:schemeClr val="tx1">
                  <a:lumMod val="75000"/>
                  <a:lumOff val="25000"/>
                </a:schemeClr>
              </a:solidFill>
              <a:sym typeface="微软雅黑" panose="020B0503020204020204" pitchFamily="34" charset="-122"/>
            </a:endParaRPr>
          </a:p>
        </p:txBody>
      </p:sp>
      <p:sp>
        <p:nvSpPr>
          <p:cNvPr id="119" name="TextBox 63"/>
          <p:cNvSpPr>
            <a:spLocks noChangeArrowheads="1"/>
          </p:cNvSpPr>
          <p:nvPr/>
        </p:nvSpPr>
        <p:spPr bwMode="auto">
          <a:xfrm>
            <a:off x="7750751" y="1816860"/>
            <a:ext cx="1693338" cy="603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8" tIns="60954" rIns="121908" bIns="60954">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lnSpc>
                <a:spcPct val="120000"/>
              </a:lnSpc>
              <a:spcBef>
                <a:spcPct val="0"/>
              </a:spcBef>
              <a:buFont typeface="Arial" panose="020B0604020202020204" pitchFamily="34" charset="0"/>
              <a:buNone/>
            </a:pPr>
            <a:r>
              <a:rPr lang="zh-CN" altLang="en-US" sz="1300" dirty="0">
                <a:solidFill>
                  <a:schemeClr val="tx1">
                    <a:lumMod val="75000"/>
                    <a:lumOff val="25000"/>
                  </a:schemeClr>
                </a:solidFill>
                <a:sym typeface="微软雅黑" panose="020B0503020204020204" pitchFamily="34" charset="-122"/>
              </a:rPr>
              <a:t>在此录入上述图表的综合分析说明</a:t>
            </a:r>
            <a:endParaRPr lang="zh-CN" altLang="en-US" sz="1300" dirty="0">
              <a:solidFill>
                <a:schemeClr val="tx1">
                  <a:lumMod val="75000"/>
                  <a:lumOff val="25000"/>
                </a:schemeClr>
              </a:solidFill>
              <a:sym typeface="微软雅黑" panose="020B0503020204020204" pitchFamily="34" charset="-122"/>
            </a:endParaRPr>
          </a:p>
        </p:txBody>
      </p:sp>
      <p:sp>
        <p:nvSpPr>
          <p:cNvPr id="120" name="Freeform 24"/>
          <p:cNvSpPr>
            <a:spLocks noChangeArrowheads="1"/>
          </p:cNvSpPr>
          <p:nvPr/>
        </p:nvSpPr>
        <p:spPr bwMode="auto">
          <a:xfrm>
            <a:off x="3797561" y="2137073"/>
            <a:ext cx="493330" cy="523875"/>
          </a:xfrm>
          <a:custGeom>
            <a:avLst/>
            <a:gdLst>
              <a:gd name="T0" fmla="*/ 486 w 726"/>
              <a:gd name="T1" fmla="*/ 446 h 770"/>
              <a:gd name="T2" fmla="*/ 442 w 726"/>
              <a:gd name="T3" fmla="*/ 526 h 770"/>
              <a:gd name="T4" fmla="*/ 382 w 726"/>
              <a:gd name="T5" fmla="*/ 556 h 770"/>
              <a:gd name="T6" fmla="*/ 428 w 726"/>
              <a:gd name="T7" fmla="*/ 580 h 770"/>
              <a:gd name="T8" fmla="*/ 492 w 726"/>
              <a:gd name="T9" fmla="*/ 584 h 770"/>
              <a:gd name="T10" fmla="*/ 552 w 726"/>
              <a:gd name="T11" fmla="*/ 568 h 770"/>
              <a:gd name="T12" fmla="*/ 610 w 726"/>
              <a:gd name="T13" fmla="*/ 524 h 770"/>
              <a:gd name="T14" fmla="*/ 658 w 726"/>
              <a:gd name="T15" fmla="*/ 430 h 770"/>
              <a:gd name="T16" fmla="*/ 666 w 726"/>
              <a:gd name="T17" fmla="*/ 362 h 770"/>
              <a:gd name="T18" fmla="*/ 656 w 726"/>
              <a:gd name="T19" fmla="*/ 290 h 770"/>
              <a:gd name="T20" fmla="*/ 626 w 726"/>
              <a:gd name="T21" fmla="*/ 216 h 770"/>
              <a:gd name="T22" fmla="*/ 572 w 726"/>
              <a:gd name="T23" fmla="*/ 142 h 770"/>
              <a:gd name="T24" fmla="*/ 490 w 726"/>
              <a:gd name="T25" fmla="*/ 86 h 770"/>
              <a:gd name="T26" fmla="*/ 392 w 726"/>
              <a:gd name="T27" fmla="*/ 62 h 770"/>
              <a:gd name="T28" fmla="*/ 298 w 726"/>
              <a:gd name="T29" fmla="*/ 68 h 770"/>
              <a:gd name="T30" fmla="*/ 206 w 726"/>
              <a:gd name="T31" fmla="*/ 106 h 770"/>
              <a:gd name="T32" fmla="*/ 150 w 726"/>
              <a:gd name="T33" fmla="*/ 150 h 770"/>
              <a:gd name="T34" fmla="*/ 94 w 726"/>
              <a:gd name="T35" fmla="*/ 234 h 770"/>
              <a:gd name="T36" fmla="*/ 64 w 726"/>
              <a:gd name="T37" fmla="*/ 334 h 770"/>
              <a:gd name="T38" fmla="*/ 62 w 726"/>
              <a:gd name="T39" fmla="*/ 410 h 770"/>
              <a:gd name="T40" fmla="*/ 86 w 726"/>
              <a:gd name="T41" fmla="*/ 518 h 770"/>
              <a:gd name="T42" fmla="*/ 144 w 726"/>
              <a:gd name="T43" fmla="*/ 608 h 770"/>
              <a:gd name="T44" fmla="*/ 204 w 726"/>
              <a:gd name="T45" fmla="*/ 660 h 770"/>
              <a:gd name="T46" fmla="*/ 308 w 726"/>
              <a:gd name="T47" fmla="*/ 702 h 770"/>
              <a:gd name="T48" fmla="*/ 416 w 726"/>
              <a:gd name="T49" fmla="*/ 710 h 770"/>
              <a:gd name="T50" fmla="*/ 330 w 726"/>
              <a:gd name="T51" fmla="*/ 768 h 770"/>
              <a:gd name="T52" fmla="*/ 230 w 726"/>
              <a:gd name="T53" fmla="*/ 740 h 770"/>
              <a:gd name="T54" fmla="*/ 120 w 726"/>
              <a:gd name="T55" fmla="*/ 672 h 770"/>
              <a:gd name="T56" fmla="*/ 60 w 726"/>
              <a:gd name="T57" fmla="*/ 600 h 770"/>
              <a:gd name="T58" fmla="*/ 10 w 726"/>
              <a:gd name="T59" fmla="*/ 480 h 770"/>
              <a:gd name="T60" fmla="*/ 0 w 726"/>
              <a:gd name="T61" fmla="*/ 370 h 770"/>
              <a:gd name="T62" fmla="*/ 18 w 726"/>
              <a:gd name="T63" fmla="*/ 264 h 770"/>
              <a:gd name="T64" fmla="*/ 68 w 726"/>
              <a:gd name="T65" fmla="*/ 154 h 770"/>
              <a:gd name="T66" fmla="*/ 126 w 726"/>
              <a:gd name="T67" fmla="*/ 88 h 770"/>
              <a:gd name="T68" fmla="*/ 226 w 726"/>
              <a:gd name="T69" fmla="*/ 28 h 770"/>
              <a:gd name="T70" fmla="*/ 316 w 726"/>
              <a:gd name="T71" fmla="*/ 4 h 770"/>
              <a:gd name="T72" fmla="*/ 478 w 726"/>
              <a:gd name="T73" fmla="*/ 16 h 770"/>
              <a:gd name="T74" fmla="*/ 566 w 726"/>
              <a:gd name="T75" fmla="*/ 60 h 770"/>
              <a:gd name="T76" fmla="*/ 614 w 726"/>
              <a:gd name="T77" fmla="*/ 98 h 770"/>
              <a:gd name="T78" fmla="*/ 680 w 726"/>
              <a:gd name="T79" fmla="*/ 186 h 770"/>
              <a:gd name="T80" fmla="*/ 714 w 726"/>
              <a:gd name="T81" fmla="*/ 276 h 770"/>
              <a:gd name="T82" fmla="*/ 726 w 726"/>
              <a:gd name="T83" fmla="*/ 360 h 770"/>
              <a:gd name="T84" fmla="*/ 718 w 726"/>
              <a:gd name="T85" fmla="*/ 444 h 770"/>
              <a:gd name="T86" fmla="*/ 668 w 726"/>
              <a:gd name="T87" fmla="*/ 552 h 770"/>
              <a:gd name="T88" fmla="*/ 606 w 726"/>
              <a:gd name="T89" fmla="*/ 608 h 770"/>
              <a:gd name="T90" fmla="*/ 544 w 726"/>
              <a:gd name="T91" fmla="*/ 636 h 770"/>
              <a:gd name="T92" fmla="*/ 470 w 726"/>
              <a:gd name="T93" fmla="*/ 646 h 770"/>
              <a:gd name="T94" fmla="*/ 386 w 726"/>
              <a:gd name="T95" fmla="*/ 630 h 770"/>
              <a:gd name="T96" fmla="*/ 338 w 726"/>
              <a:gd name="T97" fmla="*/ 600 h 770"/>
              <a:gd name="T98" fmla="*/ 308 w 726"/>
              <a:gd name="T99" fmla="*/ 554 h 770"/>
              <a:gd name="T100" fmla="*/ 252 w 726"/>
              <a:gd name="T101" fmla="*/ 520 h 770"/>
              <a:gd name="T102" fmla="*/ 214 w 726"/>
              <a:gd name="T103" fmla="*/ 444 h 770"/>
              <a:gd name="T104" fmla="*/ 260 w 726"/>
              <a:gd name="T105" fmla="*/ 166 h 770"/>
              <a:gd name="T106" fmla="*/ 274 w 726"/>
              <a:gd name="T107" fmla="*/ 142 h 770"/>
              <a:gd name="T108" fmla="*/ 294 w 726"/>
              <a:gd name="T109" fmla="*/ 142 h 770"/>
              <a:gd name="T110" fmla="*/ 310 w 726"/>
              <a:gd name="T111" fmla="*/ 310 h 770"/>
              <a:gd name="T112" fmla="*/ 386 w 726"/>
              <a:gd name="T113" fmla="*/ 156 h 770"/>
              <a:gd name="T114" fmla="*/ 410 w 726"/>
              <a:gd name="T115" fmla="*/ 140 h 770"/>
              <a:gd name="T116" fmla="*/ 434 w 726"/>
              <a:gd name="T117" fmla="*/ 156 h 77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726"/>
              <a:gd name="T178" fmla="*/ 0 h 770"/>
              <a:gd name="T179" fmla="*/ 726 w 726"/>
              <a:gd name="T180" fmla="*/ 770 h 77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726" h="770">
                <a:moveTo>
                  <a:pt x="488" y="310"/>
                </a:moveTo>
                <a:lnTo>
                  <a:pt x="488" y="422"/>
                </a:lnTo>
                <a:lnTo>
                  <a:pt x="488" y="422"/>
                </a:lnTo>
                <a:lnTo>
                  <a:pt x="486" y="446"/>
                </a:lnTo>
                <a:lnTo>
                  <a:pt x="480" y="468"/>
                </a:lnTo>
                <a:lnTo>
                  <a:pt x="470" y="490"/>
                </a:lnTo>
                <a:lnTo>
                  <a:pt x="458" y="508"/>
                </a:lnTo>
                <a:lnTo>
                  <a:pt x="442" y="526"/>
                </a:lnTo>
                <a:lnTo>
                  <a:pt x="424" y="540"/>
                </a:lnTo>
                <a:lnTo>
                  <a:pt x="404" y="550"/>
                </a:lnTo>
                <a:lnTo>
                  <a:pt x="382" y="556"/>
                </a:lnTo>
                <a:lnTo>
                  <a:pt x="382" y="556"/>
                </a:lnTo>
                <a:lnTo>
                  <a:pt x="394" y="566"/>
                </a:lnTo>
                <a:lnTo>
                  <a:pt x="408" y="574"/>
                </a:lnTo>
                <a:lnTo>
                  <a:pt x="408" y="574"/>
                </a:lnTo>
                <a:lnTo>
                  <a:pt x="428" y="580"/>
                </a:lnTo>
                <a:lnTo>
                  <a:pt x="448" y="584"/>
                </a:lnTo>
                <a:lnTo>
                  <a:pt x="470" y="584"/>
                </a:lnTo>
                <a:lnTo>
                  <a:pt x="492" y="584"/>
                </a:lnTo>
                <a:lnTo>
                  <a:pt x="492" y="584"/>
                </a:lnTo>
                <a:lnTo>
                  <a:pt x="510" y="580"/>
                </a:lnTo>
                <a:lnTo>
                  <a:pt x="526" y="576"/>
                </a:lnTo>
                <a:lnTo>
                  <a:pt x="526" y="576"/>
                </a:lnTo>
                <a:lnTo>
                  <a:pt x="552" y="568"/>
                </a:lnTo>
                <a:lnTo>
                  <a:pt x="574" y="556"/>
                </a:lnTo>
                <a:lnTo>
                  <a:pt x="594" y="542"/>
                </a:lnTo>
                <a:lnTo>
                  <a:pt x="610" y="524"/>
                </a:lnTo>
                <a:lnTo>
                  <a:pt x="610" y="524"/>
                </a:lnTo>
                <a:lnTo>
                  <a:pt x="626" y="504"/>
                </a:lnTo>
                <a:lnTo>
                  <a:pt x="640" y="482"/>
                </a:lnTo>
                <a:lnTo>
                  <a:pt x="650" y="456"/>
                </a:lnTo>
                <a:lnTo>
                  <a:pt x="658" y="430"/>
                </a:lnTo>
                <a:lnTo>
                  <a:pt x="658" y="430"/>
                </a:lnTo>
                <a:lnTo>
                  <a:pt x="662" y="408"/>
                </a:lnTo>
                <a:lnTo>
                  <a:pt x="664" y="384"/>
                </a:lnTo>
                <a:lnTo>
                  <a:pt x="666" y="362"/>
                </a:lnTo>
                <a:lnTo>
                  <a:pt x="664" y="338"/>
                </a:lnTo>
                <a:lnTo>
                  <a:pt x="664" y="338"/>
                </a:lnTo>
                <a:lnTo>
                  <a:pt x="660" y="314"/>
                </a:lnTo>
                <a:lnTo>
                  <a:pt x="656" y="290"/>
                </a:lnTo>
                <a:lnTo>
                  <a:pt x="650" y="268"/>
                </a:lnTo>
                <a:lnTo>
                  <a:pt x="640" y="246"/>
                </a:lnTo>
                <a:lnTo>
                  <a:pt x="640" y="246"/>
                </a:lnTo>
                <a:lnTo>
                  <a:pt x="626" y="216"/>
                </a:lnTo>
                <a:lnTo>
                  <a:pt x="610" y="188"/>
                </a:lnTo>
                <a:lnTo>
                  <a:pt x="610" y="188"/>
                </a:lnTo>
                <a:lnTo>
                  <a:pt x="592" y="164"/>
                </a:lnTo>
                <a:lnTo>
                  <a:pt x="572" y="142"/>
                </a:lnTo>
                <a:lnTo>
                  <a:pt x="572" y="142"/>
                </a:lnTo>
                <a:lnTo>
                  <a:pt x="546" y="120"/>
                </a:lnTo>
                <a:lnTo>
                  <a:pt x="518" y="102"/>
                </a:lnTo>
                <a:lnTo>
                  <a:pt x="490" y="86"/>
                </a:lnTo>
                <a:lnTo>
                  <a:pt x="460" y="76"/>
                </a:lnTo>
                <a:lnTo>
                  <a:pt x="460" y="76"/>
                </a:lnTo>
                <a:lnTo>
                  <a:pt x="426" y="66"/>
                </a:lnTo>
                <a:lnTo>
                  <a:pt x="392" y="62"/>
                </a:lnTo>
                <a:lnTo>
                  <a:pt x="358" y="62"/>
                </a:lnTo>
                <a:lnTo>
                  <a:pt x="324" y="64"/>
                </a:lnTo>
                <a:lnTo>
                  <a:pt x="324" y="64"/>
                </a:lnTo>
                <a:lnTo>
                  <a:pt x="298" y="68"/>
                </a:lnTo>
                <a:lnTo>
                  <a:pt x="272" y="76"/>
                </a:lnTo>
                <a:lnTo>
                  <a:pt x="250" y="84"/>
                </a:lnTo>
                <a:lnTo>
                  <a:pt x="226" y="94"/>
                </a:lnTo>
                <a:lnTo>
                  <a:pt x="206" y="106"/>
                </a:lnTo>
                <a:lnTo>
                  <a:pt x="186" y="118"/>
                </a:lnTo>
                <a:lnTo>
                  <a:pt x="168" y="134"/>
                </a:lnTo>
                <a:lnTo>
                  <a:pt x="150" y="150"/>
                </a:lnTo>
                <a:lnTo>
                  <a:pt x="150" y="150"/>
                </a:lnTo>
                <a:lnTo>
                  <a:pt x="134" y="168"/>
                </a:lnTo>
                <a:lnTo>
                  <a:pt x="118" y="188"/>
                </a:lnTo>
                <a:lnTo>
                  <a:pt x="106" y="210"/>
                </a:lnTo>
                <a:lnTo>
                  <a:pt x="94" y="234"/>
                </a:lnTo>
                <a:lnTo>
                  <a:pt x="84" y="258"/>
                </a:lnTo>
                <a:lnTo>
                  <a:pt x="76" y="282"/>
                </a:lnTo>
                <a:lnTo>
                  <a:pt x="70" y="308"/>
                </a:lnTo>
                <a:lnTo>
                  <a:pt x="64" y="334"/>
                </a:lnTo>
                <a:lnTo>
                  <a:pt x="64" y="334"/>
                </a:lnTo>
                <a:lnTo>
                  <a:pt x="62" y="372"/>
                </a:lnTo>
                <a:lnTo>
                  <a:pt x="62" y="410"/>
                </a:lnTo>
                <a:lnTo>
                  <a:pt x="62" y="410"/>
                </a:lnTo>
                <a:lnTo>
                  <a:pt x="64" y="438"/>
                </a:lnTo>
                <a:lnTo>
                  <a:pt x="70" y="466"/>
                </a:lnTo>
                <a:lnTo>
                  <a:pt x="76" y="492"/>
                </a:lnTo>
                <a:lnTo>
                  <a:pt x="86" y="518"/>
                </a:lnTo>
                <a:lnTo>
                  <a:pt x="98" y="542"/>
                </a:lnTo>
                <a:lnTo>
                  <a:pt x="110" y="566"/>
                </a:lnTo>
                <a:lnTo>
                  <a:pt x="126" y="588"/>
                </a:lnTo>
                <a:lnTo>
                  <a:pt x="144" y="608"/>
                </a:lnTo>
                <a:lnTo>
                  <a:pt x="144" y="608"/>
                </a:lnTo>
                <a:lnTo>
                  <a:pt x="162" y="626"/>
                </a:lnTo>
                <a:lnTo>
                  <a:pt x="182" y="644"/>
                </a:lnTo>
                <a:lnTo>
                  <a:pt x="204" y="660"/>
                </a:lnTo>
                <a:lnTo>
                  <a:pt x="228" y="672"/>
                </a:lnTo>
                <a:lnTo>
                  <a:pt x="254" y="684"/>
                </a:lnTo>
                <a:lnTo>
                  <a:pt x="280" y="694"/>
                </a:lnTo>
                <a:lnTo>
                  <a:pt x="308" y="702"/>
                </a:lnTo>
                <a:lnTo>
                  <a:pt x="338" y="706"/>
                </a:lnTo>
                <a:lnTo>
                  <a:pt x="338" y="706"/>
                </a:lnTo>
                <a:lnTo>
                  <a:pt x="376" y="710"/>
                </a:lnTo>
                <a:lnTo>
                  <a:pt x="416" y="710"/>
                </a:lnTo>
                <a:lnTo>
                  <a:pt x="418" y="770"/>
                </a:lnTo>
                <a:lnTo>
                  <a:pt x="418" y="770"/>
                </a:lnTo>
                <a:lnTo>
                  <a:pt x="374" y="770"/>
                </a:lnTo>
                <a:lnTo>
                  <a:pt x="330" y="768"/>
                </a:lnTo>
                <a:lnTo>
                  <a:pt x="330" y="768"/>
                </a:lnTo>
                <a:lnTo>
                  <a:pt x="294" y="762"/>
                </a:lnTo>
                <a:lnTo>
                  <a:pt x="262" y="752"/>
                </a:lnTo>
                <a:lnTo>
                  <a:pt x="230" y="740"/>
                </a:lnTo>
                <a:lnTo>
                  <a:pt x="200" y="726"/>
                </a:lnTo>
                <a:lnTo>
                  <a:pt x="172" y="710"/>
                </a:lnTo>
                <a:lnTo>
                  <a:pt x="146" y="692"/>
                </a:lnTo>
                <a:lnTo>
                  <a:pt x="120" y="672"/>
                </a:lnTo>
                <a:lnTo>
                  <a:pt x="98" y="650"/>
                </a:lnTo>
                <a:lnTo>
                  <a:pt x="98" y="650"/>
                </a:lnTo>
                <a:lnTo>
                  <a:pt x="78" y="626"/>
                </a:lnTo>
                <a:lnTo>
                  <a:pt x="60" y="600"/>
                </a:lnTo>
                <a:lnTo>
                  <a:pt x="44" y="572"/>
                </a:lnTo>
                <a:lnTo>
                  <a:pt x="30" y="542"/>
                </a:lnTo>
                <a:lnTo>
                  <a:pt x="18" y="512"/>
                </a:lnTo>
                <a:lnTo>
                  <a:pt x="10" y="480"/>
                </a:lnTo>
                <a:lnTo>
                  <a:pt x="4" y="446"/>
                </a:lnTo>
                <a:lnTo>
                  <a:pt x="0" y="412"/>
                </a:lnTo>
                <a:lnTo>
                  <a:pt x="0" y="412"/>
                </a:lnTo>
                <a:lnTo>
                  <a:pt x="0" y="370"/>
                </a:lnTo>
                <a:lnTo>
                  <a:pt x="4" y="326"/>
                </a:lnTo>
                <a:lnTo>
                  <a:pt x="4" y="326"/>
                </a:lnTo>
                <a:lnTo>
                  <a:pt x="10" y="296"/>
                </a:lnTo>
                <a:lnTo>
                  <a:pt x="18" y="264"/>
                </a:lnTo>
                <a:lnTo>
                  <a:pt x="28" y="236"/>
                </a:lnTo>
                <a:lnTo>
                  <a:pt x="38" y="206"/>
                </a:lnTo>
                <a:lnTo>
                  <a:pt x="52" y="180"/>
                </a:lnTo>
                <a:lnTo>
                  <a:pt x="68" y="154"/>
                </a:lnTo>
                <a:lnTo>
                  <a:pt x="86" y="130"/>
                </a:lnTo>
                <a:lnTo>
                  <a:pt x="106" y="108"/>
                </a:lnTo>
                <a:lnTo>
                  <a:pt x="106" y="108"/>
                </a:lnTo>
                <a:lnTo>
                  <a:pt x="126" y="88"/>
                </a:lnTo>
                <a:lnTo>
                  <a:pt x="150" y="70"/>
                </a:lnTo>
                <a:lnTo>
                  <a:pt x="174" y="54"/>
                </a:lnTo>
                <a:lnTo>
                  <a:pt x="198" y="40"/>
                </a:lnTo>
                <a:lnTo>
                  <a:pt x="226" y="28"/>
                </a:lnTo>
                <a:lnTo>
                  <a:pt x="254" y="16"/>
                </a:lnTo>
                <a:lnTo>
                  <a:pt x="284" y="10"/>
                </a:lnTo>
                <a:lnTo>
                  <a:pt x="316" y="4"/>
                </a:lnTo>
                <a:lnTo>
                  <a:pt x="316" y="4"/>
                </a:lnTo>
                <a:lnTo>
                  <a:pt x="356" y="0"/>
                </a:lnTo>
                <a:lnTo>
                  <a:pt x="398" y="2"/>
                </a:lnTo>
                <a:lnTo>
                  <a:pt x="438" y="6"/>
                </a:lnTo>
                <a:lnTo>
                  <a:pt x="478" y="16"/>
                </a:lnTo>
                <a:lnTo>
                  <a:pt x="478" y="16"/>
                </a:lnTo>
                <a:lnTo>
                  <a:pt x="514" y="30"/>
                </a:lnTo>
                <a:lnTo>
                  <a:pt x="550" y="48"/>
                </a:lnTo>
                <a:lnTo>
                  <a:pt x="566" y="60"/>
                </a:lnTo>
                <a:lnTo>
                  <a:pt x="582" y="72"/>
                </a:lnTo>
                <a:lnTo>
                  <a:pt x="598" y="84"/>
                </a:lnTo>
                <a:lnTo>
                  <a:pt x="614" y="98"/>
                </a:lnTo>
                <a:lnTo>
                  <a:pt x="614" y="98"/>
                </a:lnTo>
                <a:lnTo>
                  <a:pt x="638" y="124"/>
                </a:lnTo>
                <a:lnTo>
                  <a:pt x="660" y="154"/>
                </a:lnTo>
                <a:lnTo>
                  <a:pt x="660" y="154"/>
                </a:lnTo>
                <a:lnTo>
                  <a:pt x="680" y="186"/>
                </a:lnTo>
                <a:lnTo>
                  <a:pt x="696" y="222"/>
                </a:lnTo>
                <a:lnTo>
                  <a:pt x="696" y="222"/>
                </a:lnTo>
                <a:lnTo>
                  <a:pt x="706" y="248"/>
                </a:lnTo>
                <a:lnTo>
                  <a:pt x="714" y="276"/>
                </a:lnTo>
                <a:lnTo>
                  <a:pt x="720" y="304"/>
                </a:lnTo>
                <a:lnTo>
                  <a:pt x="724" y="332"/>
                </a:lnTo>
                <a:lnTo>
                  <a:pt x="724" y="332"/>
                </a:lnTo>
                <a:lnTo>
                  <a:pt x="726" y="360"/>
                </a:lnTo>
                <a:lnTo>
                  <a:pt x="726" y="388"/>
                </a:lnTo>
                <a:lnTo>
                  <a:pt x="722" y="416"/>
                </a:lnTo>
                <a:lnTo>
                  <a:pt x="718" y="444"/>
                </a:lnTo>
                <a:lnTo>
                  <a:pt x="718" y="444"/>
                </a:lnTo>
                <a:lnTo>
                  <a:pt x="708" y="478"/>
                </a:lnTo>
                <a:lnTo>
                  <a:pt x="694" y="508"/>
                </a:lnTo>
                <a:lnTo>
                  <a:pt x="678" y="538"/>
                </a:lnTo>
                <a:lnTo>
                  <a:pt x="668" y="552"/>
                </a:lnTo>
                <a:lnTo>
                  <a:pt x="656" y="566"/>
                </a:lnTo>
                <a:lnTo>
                  <a:pt x="656" y="566"/>
                </a:lnTo>
                <a:lnTo>
                  <a:pt x="632" y="588"/>
                </a:lnTo>
                <a:lnTo>
                  <a:pt x="606" y="608"/>
                </a:lnTo>
                <a:lnTo>
                  <a:pt x="576" y="624"/>
                </a:lnTo>
                <a:lnTo>
                  <a:pt x="560" y="630"/>
                </a:lnTo>
                <a:lnTo>
                  <a:pt x="544" y="636"/>
                </a:lnTo>
                <a:lnTo>
                  <a:pt x="544" y="636"/>
                </a:lnTo>
                <a:lnTo>
                  <a:pt x="522" y="640"/>
                </a:lnTo>
                <a:lnTo>
                  <a:pt x="500" y="644"/>
                </a:lnTo>
                <a:lnTo>
                  <a:pt x="500" y="644"/>
                </a:lnTo>
                <a:lnTo>
                  <a:pt x="470" y="646"/>
                </a:lnTo>
                <a:lnTo>
                  <a:pt x="442" y="644"/>
                </a:lnTo>
                <a:lnTo>
                  <a:pt x="412" y="640"/>
                </a:lnTo>
                <a:lnTo>
                  <a:pt x="386" y="630"/>
                </a:lnTo>
                <a:lnTo>
                  <a:pt x="386" y="630"/>
                </a:lnTo>
                <a:lnTo>
                  <a:pt x="372" y="624"/>
                </a:lnTo>
                <a:lnTo>
                  <a:pt x="360" y="618"/>
                </a:lnTo>
                <a:lnTo>
                  <a:pt x="350" y="610"/>
                </a:lnTo>
                <a:lnTo>
                  <a:pt x="338" y="600"/>
                </a:lnTo>
                <a:lnTo>
                  <a:pt x="330" y="590"/>
                </a:lnTo>
                <a:lnTo>
                  <a:pt x="320" y="580"/>
                </a:lnTo>
                <a:lnTo>
                  <a:pt x="314" y="568"/>
                </a:lnTo>
                <a:lnTo>
                  <a:pt x="308" y="554"/>
                </a:lnTo>
                <a:lnTo>
                  <a:pt x="308" y="554"/>
                </a:lnTo>
                <a:lnTo>
                  <a:pt x="288" y="546"/>
                </a:lnTo>
                <a:lnTo>
                  <a:pt x="270" y="534"/>
                </a:lnTo>
                <a:lnTo>
                  <a:pt x="252" y="520"/>
                </a:lnTo>
                <a:lnTo>
                  <a:pt x="238" y="504"/>
                </a:lnTo>
                <a:lnTo>
                  <a:pt x="228" y="486"/>
                </a:lnTo>
                <a:lnTo>
                  <a:pt x="218" y="466"/>
                </a:lnTo>
                <a:lnTo>
                  <a:pt x="214" y="444"/>
                </a:lnTo>
                <a:lnTo>
                  <a:pt x="212" y="422"/>
                </a:lnTo>
                <a:lnTo>
                  <a:pt x="212" y="310"/>
                </a:lnTo>
                <a:lnTo>
                  <a:pt x="260" y="310"/>
                </a:lnTo>
                <a:lnTo>
                  <a:pt x="260" y="166"/>
                </a:lnTo>
                <a:lnTo>
                  <a:pt x="260" y="166"/>
                </a:lnTo>
                <a:lnTo>
                  <a:pt x="262" y="156"/>
                </a:lnTo>
                <a:lnTo>
                  <a:pt x="266" y="148"/>
                </a:lnTo>
                <a:lnTo>
                  <a:pt x="274" y="142"/>
                </a:lnTo>
                <a:lnTo>
                  <a:pt x="284" y="140"/>
                </a:lnTo>
                <a:lnTo>
                  <a:pt x="284" y="140"/>
                </a:lnTo>
                <a:lnTo>
                  <a:pt x="284" y="140"/>
                </a:lnTo>
                <a:lnTo>
                  <a:pt x="294" y="142"/>
                </a:lnTo>
                <a:lnTo>
                  <a:pt x="302" y="148"/>
                </a:lnTo>
                <a:lnTo>
                  <a:pt x="308" y="156"/>
                </a:lnTo>
                <a:lnTo>
                  <a:pt x="310" y="166"/>
                </a:lnTo>
                <a:lnTo>
                  <a:pt x="310" y="310"/>
                </a:lnTo>
                <a:lnTo>
                  <a:pt x="384" y="310"/>
                </a:lnTo>
                <a:lnTo>
                  <a:pt x="384" y="166"/>
                </a:lnTo>
                <a:lnTo>
                  <a:pt x="384" y="166"/>
                </a:lnTo>
                <a:lnTo>
                  <a:pt x="386" y="156"/>
                </a:lnTo>
                <a:lnTo>
                  <a:pt x="392" y="148"/>
                </a:lnTo>
                <a:lnTo>
                  <a:pt x="400" y="142"/>
                </a:lnTo>
                <a:lnTo>
                  <a:pt x="410" y="140"/>
                </a:lnTo>
                <a:lnTo>
                  <a:pt x="410" y="140"/>
                </a:lnTo>
                <a:lnTo>
                  <a:pt x="410" y="140"/>
                </a:lnTo>
                <a:lnTo>
                  <a:pt x="420" y="142"/>
                </a:lnTo>
                <a:lnTo>
                  <a:pt x="428" y="148"/>
                </a:lnTo>
                <a:lnTo>
                  <a:pt x="434" y="156"/>
                </a:lnTo>
                <a:lnTo>
                  <a:pt x="436" y="166"/>
                </a:lnTo>
                <a:lnTo>
                  <a:pt x="436" y="310"/>
                </a:lnTo>
                <a:lnTo>
                  <a:pt x="488" y="310"/>
                </a:lnTo>
                <a:close/>
              </a:path>
            </a:pathLst>
          </a:custGeom>
          <a:solidFill>
            <a:schemeClr val="accent1"/>
          </a:solidFill>
          <a:ln>
            <a:noFill/>
          </a:ln>
        </p:spPr>
        <p:txBody>
          <a:bodyPr lIns="121908" tIns="60954" rIns="121908" bIns="60954"/>
          <a:lstStyle/>
          <a:p>
            <a:endParaRPr lang="zh-CN" altLang="zh-CN">
              <a:solidFill>
                <a:srgbClr val="000000"/>
              </a:solidFill>
              <a:latin typeface="Impact" panose="020B0806030902050204" pitchFamily="34" charset="0"/>
              <a:ea typeface="微软雅黑" panose="020B0503020204020204" pitchFamily="34" charset="-122"/>
              <a:sym typeface="Impact" panose="020B0806030902050204" pitchFamily="34" charset="0"/>
            </a:endParaRPr>
          </a:p>
        </p:txBody>
      </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750"/>
                                        <p:tgtEl>
                                          <p:spTgt spid="54"/>
                                        </p:tgtEl>
                                      </p:cBhvr>
                                    </p:animEffect>
                                    <p:anim calcmode="lin" valueType="num">
                                      <p:cBhvr>
                                        <p:cTn id="8" dur="750" fill="hold"/>
                                        <p:tgtEl>
                                          <p:spTgt spid="54"/>
                                        </p:tgtEl>
                                        <p:attrNameLst>
                                          <p:attrName>ppt_x</p:attrName>
                                        </p:attrNameLst>
                                      </p:cBhvr>
                                      <p:tavLst>
                                        <p:tav tm="0">
                                          <p:val>
                                            <p:strVal val="#ppt_x"/>
                                          </p:val>
                                        </p:tav>
                                        <p:tav tm="100000">
                                          <p:val>
                                            <p:strVal val="#ppt_x"/>
                                          </p:val>
                                        </p:tav>
                                      </p:tavLst>
                                    </p:anim>
                                    <p:anim calcmode="lin" valueType="num">
                                      <p:cBhvr>
                                        <p:cTn id="9" dur="750" fill="hold"/>
                                        <p:tgtEl>
                                          <p:spTgt spid="5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64"/>
                                        </p:tgtEl>
                                        <p:attrNameLst>
                                          <p:attrName>style.visibility</p:attrName>
                                        </p:attrNameLst>
                                      </p:cBhvr>
                                      <p:to>
                                        <p:strVal val="visible"/>
                                      </p:to>
                                    </p:set>
                                    <p:animEffect transition="in" filter="fade">
                                      <p:cBhvr>
                                        <p:cTn id="13" dur="500"/>
                                        <p:tgtEl>
                                          <p:spTgt spid="64"/>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63"/>
                                        </p:tgtEl>
                                        <p:attrNameLst>
                                          <p:attrName>style.visibility</p:attrName>
                                        </p:attrNameLst>
                                      </p:cBhvr>
                                      <p:to>
                                        <p:strVal val="visible"/>
                                      </p:to>
                                    </p:set>
                                    <p:animEffect transition="in" filter="fade">
                                      <p:cBhvr>
                                        <p:cTn id="17" dur="750"/>
                                        <p:tgtEl>
                                          <p:spTgt spid="63"/>
                                        </p:tgtEl>
                                      </p:cBhvr>
                                    </p:animEffect>
                                  </p:childTnLst>
                                </p:cTn>
                              </p:par>
                            </p:childTnLst>
                          </p:cTn>
                        </p:par>
                        <p:par>
                          <p:cTn id="18" fill="hold">
                            <p:stCondLst>
                              <p:cond delay="2500"/>
                            </p:stCondLst>
                            <p:childTnLst>
                              <p:par>
                                <p:cTn id="19" presetID="10" presetClass="entr" presetSubtype="0" fill="hold" grpId="0" nodeType="afterEffect">
                                  <p:stCondLst>
                                    <p:cond delay="0"/>
                                  </p:stCondLst>
                                  <p:childTnLst>
                                    <p:set>
                                      <p:cBhvr>
                                        <p:cTn id="20" dur="1" fill="hold">
                                          <p:stCondLst>
                                            <p:cond delay="0"/>
                                          </p:stCondLst>
                                        </p:cTn>
                                        <p:tgtEl>
                                          <p:spTgt spid="62"/>
                                        </p:tgtEl>
                                        <p:attrNameLst>
                                          <p:attrName>style.visibility</p:attrName>
                                        </p:attrNameLst>
                                      </p:cBhvr>
                                      <p:to>
                                        <p:strVal val="visible"/>
                                      </p:to>
                                    </p:set>
                                    <p:animEffect transition="in" filter="fade">
                                      <p:cBhvr>
                                        <p:cTn id="21" dur="500"/>
                                        <p:tgtEl>
                                          <p:spTgt spid="62"/>
                                        </p:tgtEl>
                                      </p:cBhvr>
                                    </p:animEffect>
                                  </p:childTnLst>
                                </p:cTn>
                              </p:par>
                            </p:childTnLst>
                          </p:cTn>
                        </p:par>
                        <p:par>
                          <p:cTn id="22" fill="hold">
                            <p:stCondLst>
                              <p:cond delay="3000"/>
                            </p:stCondLst>
                            <p:childTnLst>
                              <p:par>
                                <p:cTn id="23" presetID="10" presetClass="entr" presetSubtype="0"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5"/>
                                        </p:tgtEl>
                                        <p:attrNameLst>
                                          <p:attrName>style.visibility</p:attrName>
                                        </p:attrNameLst>
                                      </p:cBhvr>
                                      <p:to>
                                        <p:strVal val="visible"/>
                                      </p:to>
                                    </p:set>
                                    <p:animEffect transition="in" filter="fade">
                                      <p:cBhvr>
                                        <p:cTn id="28" dur="500"/>
                                        <p:tgtEl>
                                          <p:spTgt spid="65"/>
                                        </p:tgtEl>
                                      </p:cBhvr>
                                    </p:animEffect>
                                  </p:childTnLst>
                                </p:cTn>
                              </p:par>
                            </p:childTnLst>
                          </p:cTn>
                        </p:par>
                        <p:par>
                          <p:cTn id="29" fill="hold">
                            <p:stCondLst>
                              <p:cond delay="3500"/>
                            </p:stCondLst>
                            <p:childTnLst>
                              <p:par>
                                <p:cTn id="30" presetID="10" presetClass="entr" presetSubtype="0" fill="hold" grpId="0" nodeType="afterEffect">
                                  <p:stCondLst>
                                    <p:cond delay="250"/>
                                  </p:stCondLst>
                                  <p:childTnLst>
                                    <p:set>
                                      <p:cBhvr>
                                        <p:cTn id="31" dur="1" fill="hold">
                                          <p:stCondLst>
                                            <p:cond delay="0"/>
                                          </p:stCondLst>
                                        </p:cTn>
                                        <p:tgtEl>
                                          <p:spTgt spid="67"/>
                                        </p:tgtEl>
                                        <p:attrNameLst>
                                          <p:attrName>style.visibility</p:attrName>
                                        </p:attrNameLst>
                                      </p:cBhvr>
                                      <p:to>
                                        <p:strVal val="visible"/>
                                      </p:to>
                                    </p:set>
                                    <p:animEffect transition="in" filter="fade">
                                      <p:cBhvr>
                                        <p:cTn id="32" dur="500"/>
                                        <p:tgtEl>
                                          <p:spTgt spid="67"/>
                                        </p:tgtEl>
                                      </p:cBhvr>
                                    </p:animEffect>
                                  </p:childTnLst>
                                </p:cTn>
                              </p:par>
                              <p:par>
                                <p:cTn id="33" presetID="26" presetClass="emph" presetSubtype="0" fill="hold" grpId="1" nodeType="withEffect">
                                  <p:stCondLst>
                                    <p:cond delay="500"/>
                                  </p:stCondLst>
                                  <p:childTnLst>
                                    <p:animEffect transition="out" filter="fade">
                                      <p:cBhvr>
                                        <p:cTn id="34" dur="500" tmFilter="0, 0; .2, .5; .8, .5; 1, 0"/>
                                        <p:tgtEl>
                                          <p:spTgt spid="67"/>
                                        </p:tgtEl>
                                      </p:cBhvr>
                                    </p:animEffect>
                                    <p:animScale>
                                      <p:cBhvr>
                                        <p:cTn id="35" dur="250" autoRev="1" fill="hold"/>
                                        <p:tgtEl>
                                          <p:spTgt spid="67"/>
                                        </p:tgtEl>
                                      </p:cBhvr>
                                      <p:by x="105000" y="105000"/>
                                    </p:animScale>
                                  </p:childTnLst>
                                </p:cTn>
                              </p:par>
                            </p:childTnLst>
                          </p:cTn>
                        </p:par>
                        <p:par>
                          <p:cTn id="36" fill="hold">
                            <p:stCondLst>
                              <p:cond delay="4250"/>
                            </p:stCondLst>
                            <p:childTnLst>
                              <p:par>
                                <p:cTn id="37" presetID="22" presetClass="entr" presetSubtype="2" fill="hold" grpId="0" nodeType="afterEffect">
                                  <p:stCondLst>
                                    <p:cond delay="0"/>
                                  </p:stCondLst>
                                  <p:childTnLst>
                                    <p:set>
                                      <p:cBhvr>
                                        <p:cTn id="38" dur="1" fill="hold">
                                          <p:stCondLst>
                                            <p:cond delay="0"/>
                                          </p:stCondLst>
                                        </p:cTn>
                                        <p:tgtEl>
                                          <p:spTgt spid="66"/>
                                        </p:tgtEl>
                                        <p:attrNameLst>
                                          <p:attrName>style.visibility</p:attrName>
                                        </p:attrNameLst>
                                      </p:cBhvr>
                                      <p:to>
                                        <p:strVal val="visible"/>
                                      </p:to>
                                    </p:set>
                                    <p:animEffect transition="in" filter="wipe(right)">
                                      <p:cBhvr>
                                        <p:cTn id="39" dur="500"/>
                                        <p:tgtEl>
                                          <p:spTgt spid="66"/>
                                        </p:tgtEl>
                                      </p:cBhvr>
                                    </p:animEffect>
                                  </p:childTnLst>
                                </p:cTn>
                              </p:par>
                            </p:childTnLst>
                          </p:cTn>
                        </p:par>
                        <p:par>
                          <p:cTn id="40" fill="hold">
                            <p:stCondLst>
                              <p:cond delay="4750"/>
                            </p:stCondLst>
                            <p:childTnLst>
                              <p:par>
                                <p:cTn id="41" presetID="10" presetClass="entr" presetSubtype="0" fill="hold" grpId="0" nodeType="afterEffect">
                                  <p:stCondLst>
                                    <p:cond delay="0"/>
                                  </p:stCondLst>
                                  <p:childTnLst>
                                    <p:set>
                                      <p:cBhvr>
                                        <p:cTn id="42" dur="1" fill="hold">
                                          <p:stCondLst>
                                            <p:cond delay="0"/>
                                          </p:stCondLst>
                                        </p:cTn>
                                        <p:tgtEl>
                                          <p:spTgt spid="107"/>
                                        </p:tgtEl>
                                        <p:attrNameLst>
                                          <p:attrName>style.visibility</p:attrName>
                                        </p:attrNameLst>
                                      </p:cBhvr>
                                      <p:to>
                                        <p:strVal val="visible"/>
                                      </p:to>
                                    </p:set>
                                    <p:animEffect transition="in" filter="fade">
                                      <p:cBhvr>
                                        <p:cTn id="43" dur="500"/>
                                        <p:tgtEl>
                                          <p:spTgt spid="107"/>
                                        </p:tgtEl>
                                      </p:cBhvr>
                                    </p:animEffect>
                                  </p:childTnLst>
                                </p:cTn>
                              </p:par>
                            </p:childTnLst>
                          </p:cTn>
                        </p:par>
                        <p:par>
                          <p:cTn id="44" fill="hold">
                            <p:stCondLst>
                              <p:cond delay="5250"/>
                            </p:stCondLst>
                            <p:childTnLst>
                              <p:par>
                                <p:cTn id="45" presetID="10" presetClass="entr" presetSubtype="0" fill="hold" grpId="0" nodeType="afterEffect">
                                  <p:stCondLst>
                                    <p:cond delay="0"/>
                                  </p:stCondLst>
                                  <p:childTnLst>
                                    <p:set>
                                      <p:cBhvr>
                                        <p:cTn id="46" dur="1" fill="hold">
                                          <p:stCondLst>
                                            <p:cond delay="0"/>
                                          </p:stCondLst>
                                        </p:cTn>
                                        <p:tgtEl>
                                          <p:spTgt spid="120"/>
                                        </p:tgtEl>
                                        <p:attrNameLst>
                                          <p:attrName>style.visibility</p:attrName>
                                        </p:attrNameLst>
                                      </p:cBhvr>
                                      <p:to>
                                        <p:strVal val="visible"/>
                                      </p:to>
                                    </p:set>
                                    <p:animEffect transition="in" filter="fade">
                                      <p:cBhvr>
                                        <p:cTn id="47" dur="500"/>
                                        <p:tgtEl>
                                          <p:spTgt spid="120"/>
                                        </p:tgtEl>
                                      </p:cBhvr>
                                    </p:animEffect>
                                  </p:childTnLst>
                                </p:cTn>
                              </p:par>
                            </p:childTnLst>
                          </p:cTn>
                        </p:par>
                        <p:par>
                          <p:cTn id="48" fill="hold">
                            <p:stCondLst>
                              <p:cond delay="5750"/>
                            </p:stCondLst>
                            <p:childTnLst>
                              <p:par>
                                <p:cTn id="49" presetID="10" presetClass="entr" presetSubtype="0" fill="hold" grpId="0" nodeType="afterEffect">
                                  <p:stCondLst>
                                    <p:cond delay="0"/>
                                  </p:stCondLst>
                                  <p:childTnLst>
                                    <p:set>
                                      <p:cBhvr>
                                        <p:cTn id="50" dur="1" fill="hold">
                                          <p:stCondLst>
                                            <p:cond delay="0"/>
                                          </p:stCondLst>
                                        </p:cTn>
                                        <p:tgtEl>
                                          <p:spTgt spid="115"/>
                                        </p:tgtEl>
                                        <p:attrNameLst>
                                          <p:attrName>style.visibility</p:attrName>
                                        </p:attrNameLst>
                                      </p:cBhvr>
                                      <p:to>
                                        <p:strVal val="visible"/>
                                      </p:to>
                                    </p:set>
                                    <p:animEffect transition="in" filter="fade">
                                      <p:cBhvr>
                                        <p:cTn id="51" dur="500"/>
                                        <p:tgtEl>
                                          <p:spTgt spid="115"/>
                                        </p:tgtEl>
                                      </p:cBhvr>
                                    </p:animEffect>
                                  </p:childTnLst>
                                </p:cTn>
                              </p:par>
                            </p:childTnLst>
                          </p:cTn>
                        </p:par>
                        <p:par>
                          <p:cTn id="52" fill="hold">
                            <p:stCondLst>
                              <p:cond delay="6250"/>
                            </p:stCondLst>
                            <p:childTnLst>
                              <p:par>
                                <p:cTn id="53" presetID="10" presetClass="entr" presetSubtype="0" fill="hold" grpId="0" nodeType="afterEffect">
                                  <p:stCondLst>
                                    <p:cond delay="0"/>
                                  </p:stCondLst>
                                  <p:childTnLst>
                                    <p:set>
                                      <p:cBhvr>
                                        <p:cTn id="54" dur="1" fill="hold">
                                          <p:stCondLst>
                                            <p:cond delay="0"/>
                                          </p:stCondLst>
                                        </p:cTn>
                                        <p:tgtEl>
                                          <p:spTgt spid="69"/>
                                        </p:tgtEl>
                                        <p:attrNameLst>
                                          <p:attrName>style.visibility</p:attrName>
                                        </p:attrNameLst>
                                      </p:cBhvr>
                                      <p:to>
                                        <p:strVal val="visible"/>
                                      </p:to>
                                    </p:set>
                                    <p:animEffect transition="in" filter="fade">
                                      <p:cBhvr>
                                        <p:cTn id="55" dur="500"/>
                                        <p:tgtEl>
                                          <p:spTgt spid="69"/>
                                        </p:tgtEl>
                                      </p:cBhvr>
                                    </p:animEffect>
                                  </p:childTnLst>
                                </p:cTn>
                              </p:par>
                              <p:par>
                                <p:cTn id="56" presetID="26" presetClass="emph" presetSubtype="0" fill="hold" grpId="1" nodeType="withEffect">
                                  <p:stCondLst>
                                    <p:cond delay="250"/>
                                  </p:stCondLst>
                                  <p:childTnLst>
                                    <p:animEffect transition="out" filter="fade">
                                      <p:cBhvr>
                                        <p:cTn id="57" dur="500" tmFilter="0, 0; .2, .5; .8, .5; 1, 0"/>
                                        <p:tgtEl>
                                          <p:spTgt spid="69"/>
                                        </p:tgtEl>
                                      </p:cBhvr>
                                    </p:animEffect>
                                    <p:animScale>
                                      <p:cBhvr>
                                        <p:cTn id="58" dur="250" autoRev="1" fill="hold"/>
                                        <p:tgtEl>
                                          <p:spTgt spid="69"/>
                                        </p:tgtEl>
                                      </p:cBhvr>
                                      <p:by x="105000" y="105000"/>
                                    </p:animScale>
                                  </p:childTnLst>
                                </p:cTn>
                              </p:par>
                            </p:childTnLst>
                          </p:cTn>
                        </p:par>
                        <p:par>
                          <p:cTn id="59" fill="hold">
                            <p:stCondLst>
                              <p:cond delay="6750"/>
                            </p:stCondLst>
                            <p:childTnLst>
                              <p:par>
                                <p:cTn id="60" presetID="22" presetClass="entr" presetSubtype="2" fill="hold" grpId="0" nodeType="afterEffect">
                                  <p:stCondLst>
                                    <p:cond delay="0"/>
                                  </p:stCondLst>
                                  <p:childTnLst>
                                    <p:set>
                                      <p:cBhvr>
                                        <p:cTn id="61" dur="1" fill="hold">
                                          <p:stCondLst>
                                            <p:cond delay="0"/>
                                          </p:stCondLst>
                                        </p:cTn>
                                        <p:tgtEl>
                                          <p:spTgt spid="68"/>
                                        </p:tgtEl>
                                        <p:attrNameLst>
                                          <p:attrName>style.visibility</p:attrName>
                                        </p:attrNameLst>
                                      </p:cBhvr>
                                      <p:to>
                                        <p:strVal val="visible"/>
                                      </p:to>
                                    </p:set>
                                    <p:animEffect transition="in" filter="wipe(right)">
                                      <p:cBhvr>
                                        <p:cTn id="62" dur="500"/>
                                        <p:tgtEl>
                                          <p:spTgt spid="68"/>
                                        </p:tgtEl>
                                      </p:cBhvr>
                                    </p:animEffect>
                                  </p:childTnLst>
                                </p:cTn>
                              </p:par>
                            </p:childTnLst>
                          </p:cTn>
                        </p:par>
                        <p:par>
                          <p:cTn id="63" fill="hold">
                            <p:stCondLst>
                              <p:cond delay="7250"/>
                            </p:stCondLst>
                            <p:childTnLst>
                              <p:par>
                                <p:cTn id="64" presetID="10" presetClass="entr" presetSubtype="0" fill="hold" grpId="0" nodeType="afterEffect">
                                  <p:stCondLst>
                                    <p:cond delay="0"/>
                                  </p:stCondLst>
                                  <p:childTnLst>
                                    <p:set>
                                      <p:cBhvr>
                                        <p:cTn id="65" dur="1" fill="hold">
                                          <p:stCondLst>
                                            <p:cond delay="0"/>
                                          </p:stCondLst>
                                        </p:cTn>
                                        <p:tgtEl>
                                          <p:spTgt spid="106"/>
                                        </p:tgtEl>
                                        <p:attrNameLst>
                                          <p:attrName>style.visibility</p:attrName>
                                        </p:attrNameLst>
                                      </p:cBhvr>
                                      <p:to>
                                        <p:strVal val="visible"/>
                                      </p:to>
                                    </p:set>
                                    <p:animEffect transition="in" filter="fade">
                                      <p:cBhvr>
                                        <p:cTn id="66" dur="500"/>
                                        <p:tgtEl>
                                          <p:spTgt spid="106"/>
                                        </p:tgtEl>
                                      </p:cBhvr>
                                    </p:animEffect>
                                  </p:childTnLst>
                                </p:cTn>
                              </p:par>
                            </p:childTnLst>
                          </p:cTn>
                        </p:par>
                        <p:par>
                          <p:cTn id="67" fill="hold">
                            <p:stCondLst>
                              <p:cond delay="7750"/>
                            </p:stCondLst>
                            <p:childTnLst>
                              <p:par>
                                <p:cTn id="68" presetID="10" presetClass="entr" presetSubtype="0" fill="hold" nodeType="afterEffect">
                                  <p:stCondLst>
                                    <p:cond delay="0"/>
                                  </p:stCondLst>
                                  <p:childTnLst>
                                    <p:set>
                                      <p:cBhvr>
                                        <p:cTn id="69" dur="1" fill="hold">
                                          <p:stCondLst>
                                            <p:cond delay="0"/>
                                          </p:stCondLst>
                                        </p:cTn>
                                        <p:tgtEl>
                                          <p:spTgt spid="81"/>
                                        </p:tgtEl>
                                        <p:attrNameLst>
                                          <p:attrName>style.visibility</p:attrName>
                                        </p:attrNameLst>
                                      </p:cBhvr>
                                      <p:to>
                                        <p:strVal val="visible"/>
                                      </p:to>
                                    </p:set>
                                    <p:animEffect transition="in" filter="fade">
                                      <p:cBhvr>
                                        <p:cTn id="70" dur="500"/>
                                        <p:tgtEl>
                                          <p:spTgt spid="81"/>
                                        </p:tgtEl>
                                      </p:cBhvr>
                                    </p:animEffect>
                                  </p:childTnLst>
                                </p:cTn>
                              </p:par>
                            </p:childTnLst>
                          </p:cTn>
                        </p:par>
                        <p:par>
                          <p:cTn id="71" fill="hold">
                            <p:stCondLst>
                              <p:cond delay="8250"/>
                            </p:stCondLst>
                            <p:childTnLst>
                              <p:par>
                                <p:cTn id="72" presetID="10" presetClass="entr" presetSubtype="0" fill="hold" grpId="0" nodeType="afterEffect">
                                  <p:stCondLst>
                                    <p:cond delay="0"/>
                                  </p:stCondLst>
                                  <p:childTnLst>
                                    <p:set>
                                      <p:cBhvr>
                                        <p:cTn id="73" dur="1" fill="hold">
                                          <p:stCondLst>
                                            <p:cond delay="0"/>
                                          </p:stCondLst>
                                        </p:cTn>
                                        <p:tgtEl>
                                          <p:spTgt spid="116"/>
                                        </p:tgtEl>
                                        <p:attrNameLst>
                                          <p:attrName>style.visibility</p:attrName>
                                        </p:attrNameLst>
                                      </p:cBhvr>
                                      <p:to>
                                        <p:strVal val="visible"/>
                                      </p:to>
                                    </p:set>
                                    <p:animEffect transition="in" filter="fade">
                                      <p:cBhvr>
                                        <p:cTn id="74" dur="500"/>
                                        <p:tgtEl>
                                          <p:spTgt spid="116"/>
                                        </p:tgtEl>
                                      </p:cBhvr>
                                    </p:animEffect>
                                  </p:childTnLst>
                                </p:cTn>
                              </p:par>
                            </p:childTnLst>
                          </p:cTn>
                        </p:par>
                        <p:par>
                          <p:cTn id="75" fill="hold">
                            <p:stCondLst>
                              <p:cond delay="8750"/>
                            </p:stCondLst>
                            <p:childTnLst>
                              <p:par>
                                <p:cTn id="76" presetID="10" presetClass="entr" presetSubtype="0" fill="hold" grpId="0" nodeType="afterEffect">
                                  <p:stCondLst>
                                    <p:cond delay="0"/>
                                  </p:stCondLst>
                                  <p:childTnLst>
                                    <p:set>
                                      <p:cBhvr>
                                        <p:cTn id="77" dur="1" fill="hold">
                                          <p:stCondLst>
                                            <p:cond delay="0"/>
                                          </p:stCondLst>
                                        </p:cTn>
                                        <p:tgtEl>
                                          <p:spTgt spid="71"/>
                                        </p:tgtEl>
                                        <p:attrNameLst>
                                          <p:attrName>style.visibility</p:attrName>
                                        </p:attrNameLst>
                                      </p:cBhvr>
                                      <p:to>
                                        <p:strVal val="visible"/>
                                      </p:to>
                                    </p:set>
                                    <p:animEffect transition="in" filter="fade">
                                      <p:cBhvr>
                                        <p:cTn id="78" dur="500"/>
                                        <p:tgtEl>
                                          <p:spTgt spid="71"/>
                                        </p:tgtEl>
                                      </p:cBhvr>
                                    </p:animEffect>
                                  </p:childTnLst>
                                </p:cTn>
                              </p:par>
                              <p:par>
                                <p:cTn id="79" presetID="26" presetClass="emph" presetSubtype="0" fill="hold" grpId="1" nodeType="withEffect">
                                  <p:stCondLst>
                                    <p:cond delay="250"/>
                                  </p:stCondLst>
                                  <p:childTnLst>
                                    <p:animEffect transition="out" filter="fade">
                                      <p:cBhvr>
                                        <p:cTn id="80" dur="500" tmFilter="0, 0; .2, .5; .8, .5; 1, 0"/>
                                        <p:tgtEl>
                                          <p:spTgt spid="71"/>
                                        </p:tgtEl>
                                      </p:cBhvr>
                                    </p:animEffect>
                                    <p:animScale>
                                      <p:cBhvr>
                                        <p:cTn id="81" dur="250" autoRev="1" fill="hold"/>
                                        <p:tgtEl>
                                          <p:spTgt spid="71"/>
                                        </p:tgtEl>
                                      </p:cBhvr>
                                      <p:by x="105000" y="105000"/>
                                    </p:animScale>
                                  </p:childTnLst>
                                </p:cTn>
                              </p:par>
                            </p:childTnLst>
                          </p:cTn>
                        </p:par>
                        <p:par>
                          <p:cTn id="82" fill="hold">
                            <p:stCondLst>
                              <p:cond delay="9250"/>
                            </p:stCondLst>
                            <p:childTnLst>
                              <p:par>
                                <p:cTn id="83" presetID="22" presetClass="entr" presetSubtype="2" fill="hold" grpId="0" nodeType="afterEffect">
                                  <p:stCondLst>
                                    <p:cond delay="0"/>
                                  </p:stCondLst>
                                  <p:childTnLst>
                                    <p:set>
                                      <p:cBhvr>
                                        <p:cTn id="84" dur="1" fill="hold">
                                          <p:stCondLst>
                                            <p:cond delay="0"/>
                                          </p:stCondLst>
                                        </p:cTn>
                                        <p:tgtEl>
                                          <p:spTgt spid="70"/>
                                        </p:tgtEl>
                                        <p:attrNameLst>
                                          <p:attrName>style.visibility</p:attrName>
                                        </p:attrNameLst>
                                      </p:cBhvr>
                                      <p:to>
                                        <p:strVal val="visible"/>
                                      </p:to>
                                    </p:set>
                                    <p:animEffect transition="in" filter="wipe(right)">
                                      <p:cBhvr>
                                        <p:cTn id="85" dur="500"/>
                                        <p:tgtEl>
                                          <p:spTgt spid="70"/>
                                        </p:tgtEl>
                                      </p:cBhvr>
                                    </p:animEffect>
                                  </p:childTnLst>
                                </p:cTn>
                              </p:par>
                            </p:childTnLst>
                          </p:cTn>
                        </p:par>
                        <p:par>
                          <p:cTn id="86" fill="hold">
                            <p:stCondLst>
                              <p:cond delay="9750"/>
                            </p:stCondLst>
                            <p:childTnLst>
                              <p:par>
                                <p:cTn id="87" presetID="10" presetClass="entr" presetSubtype="0" fill="hold" grpId="0" nodeType="afterEffect">
                                  <p:stCondLst>
                                    <p:cond delay="0"/>
                                  </p:stCondLst>
                                  <p:childTnLst>
                                    <p:set>
                                      <p:cBhvr>
                                        <p:cTn id="88" dur="1" fill="hold">
                                          <p:stCondLst>
                                            <p:cond delay="0"/>
                                          </p:stCondLst>
                                        </p:cTn>
                                        <p:tgtEl>
                                          <p:spTgt spid="103"/>
                                        </p:tgtEl>
                                        <p:attrNameLst>
                                          <p:attrName>style.visibility</p:attrName>
                                        </p:attrNameLst>
                                      </p:cBhvr>
                                      <p:to>
                                        <p:strVal val="visible"/>
                                      </p:to>
                                    </p:set>
                                    <p:animEffect transition="in" filter="fade">
                                      <p:cBhvr>
                                        <p:cTn id="89" dur="500"/>
                                        <p:tgtEl>
                                          <p:spTgt spid="103"/>
                                        </p:tgtEl>
                                      </p:cBhvr>
                                    </p:animEffect>
                                  </p:childTnLst>
                                </p:cTn>
                              </p:par>
                            </p:childTnLst>
                          </p:cTn>
                        </p:par>
                        <p:par>
                          <p:cTn id="90" fill="hold">
                            <p:stCondLst>
                              <p:cond delay="10250"/>
                            </p:stCondLst>
                            <p:childTnLst>
                              <p:par>
                                <p:cTn id="91" presetID="10" presetClass="entr" presetSubtype="0" fill="hold" grpId="0" nodeType="afterEffect">
                                  <p:stCondLst>
                                    <p:cond delay="0"/>
                                  </p:stCondLst>
                                  <p:childTnLst>
                                    <p:set>
                                      <p:cBhvr>
                                        <p:cTn id="92" dur="1" fill="hold">
                                          <p:stCondLst>
                                            <p:cond delay="0"/>
                                          </p:stCondLst>
                                        </p:cTn>
                                        <p:tgtEl>
                                          <p:spTgt spid="86"/>
                                        </p:tgtEl>
                                        <p:attrNameLst>
                                          <p:attrName>style.visibility</p:attrName>
                                        </p:attrNameLst>
                                      </p:cBhvr>
                                      <p:to>
                                        <p:strVal val="visible"/>
                                      </p:to>
                                    </p:set>
                                    <p:animEffect transition="in" filter="fade">
                                      <p:cBhvr>
                                        <p:cTn id="93" dur="500"/>
                                        <p:tgtEl>
                                          <p:spTgt spid="86"/>
                                        </p:tgtEl>
                                      </p:cBhvr>
                                    </p:animEffect>
                                  </p:childTnLst>
                                </p:cTn>
                              </p:par>
                            </p:childTnLst>
                          </p:cTn>
                        </p:par>
                        <p:par>
                          <p:cTn id="94" fill="hold">
                            <p:stCondLst>
                              <p:cond delay="10750"/>
                            </p:stCondLst>
                            <p:childTnLst>
                              <p:par>
                                <p:cTn id="95" presetID="10" presetClass="entr" presetSubtype="0" fill="hold" grpId="0" nodeType="afterEffect">
                                  <p:stCondLst>
                                    <p:cond delay="0"/>
                                  </p:stCondLst>
                                  <p:childTnLst>
                                    <p:set>
                                      <p:cBhvr>
                                        <p:cTn id="96" dur="1" fill="hold">
                                          <p:stCondLst>
                                            <p:cond delay="0"/>
                                          </p:stCondLst>
                                        </p:cTn>
                                        <p:tgtEl>
                                          <p:spTgt spid="117"/>
                                        </p:tgtEl>
                                        <p:attrNameLst>
                                          <p:attrName>style.visibility</p:attrName>
                                        </p:attrNameLst>
                                      </p:cBhvr>
                                      <p:to>
                                        <p:strVal val="visible"/>
                                      </p:to>
                                    </p:set>
                                    <p:animEffect transition="in" filter="fade">
                                      <p:cBhvr>
                                        <p:cTn id="97" dur="500"/>
                                        <p:tgtEl>
                                          <p:spTgt spid="117"/>
                                        </p:tgtEl>
                                      </p:cBhvr>
                                    </p:animEffect>
                                  </p:childTnLst>
                                </p:cTn>
                              </p:par>
                            </p:childTnLst>
                          </p:cTn>
                        </p:par>
                        <p:par>
                          <p:cTn id="98" fill="hold">
                            <p:stCondLst>
                              <p:cond delay="11250"/>
                            </p:stCondLst>
                            <p:childTnLst>
                              <p:par>
                                <p:cTn id="99" presetID="10" presetClass="entr" presetSubtype="0" fill="hold" grpId="0" nodeType="afterEffect">
                                  <p:stCondLst>
                                    <p:cond delay="0"/>
                                  </p:stCondLst>
                                  <p:childTnLst>
                                    <p:set>
                                      <p:cBhvr>
                                        <p:cTn id="100" dur="1" fill="hold">
                                          <p:stCondLst>
                                            <p:cond delay="0"/>
                                          </p:stCondLst>
                                        </p:cTn>
                                        <p:tgtEl>
                                          <p:spTgt spid="73"/>
                                        </p:tgtEl>
                                        <p:attrNameLst>
                                          <p:attrName>style.visibility</p:attrName>
                                        </p:attrNameLst>
                                      </p:cBhvr>
                                      <p:to>
                                        <p:strVal val="visible"/>
                                      </p:to>
                                    </p:set>
                                    <p:animEffect transition="in" filter="fade">
                                      <p:cBhvr>
                                        <p:cTn id="101" dur="500"/>
                                        <p:tgtEl>
                                          <p:spTgt spid="73"/>
                                        </p:tgtEl>
                                      </p:cBhvr>
                                    </p:animEffect>
                                  </p:childTnLst>
                                </p:cTn>
                              </p:par>
                              <p:par>
                                <p:cTn id="102" presetID="26" presetClass="emph" presetSubtype="0" fill="hold" grpId="1" nodeType="withEffect">
                                  <p:stCondLst>
                                    <p:cond delay="250"/>
                                  </p:stCondLst>
                                  <p:childTnLst>
                                    <p:animEffect transition="out" filter="fade">
                                      <p:cBhvr>
                                        <p:cTn id="103" dur="500" tmFilter="0, 0; .2, .5; .8, .5; 1, 0"/>
                                        <p:tgtEl>
                                          <p:spTgt spid="73"/>
                                        </p:tgtEl>
                                      </p:cBhvr>
                                    </p:animEffect>
                                    <p:animScale>
                                      <p:cBhvr>
                                        <p:cTn id="104" dur="250" autoRev="1" fill="hold"/>
                                        <p:tgtEl>
                                          <p:spTgt spid="73"/>
                                        </p:tgtEl>
                                      </p:cBhvr>
                                      <p:by x="105000" y="105000"/>
                                    </p:animScale>
                                  </p:childTnLst>
                                </p:cTn>
                              </p:par>
                            </p:childTnLst>
                          </p:cTn>
                        </p:par>
                        <p:par>
                          <p:cTn id="105" fill="hold">
                            <p:stCondLst>
                              <p:cond delay="11750"/>
                            </p:stCondLst>
                            <p:childTnLst>
                              <p:par>
                                <p:cTn id="106" presetID="22" presetClass="entr" presetSubtype="8" fill="hold" grpId="0" nodeType="afterEffect">
                                  <p:stCondLst>
                                    <p:cond delay="0"/>
                                  </p:stCondLst>
                                  <p:childTnLst>
                                    <p:set>
                                      <p:cBhvr>
                                        <p:cTn id="107" dur="1" fill="hold">
                                          <p:stCondLst>
                                            <p:cond delay="0"/>
                                          </p:stCondLst>
                                        </p:cTn>
                                        <p:tgtEl>
                                          <p:spTgt spid="72"/>
                                        </p:tgtEl>
                                        <p:attrNameLst>
                                          <p:attrName>style.visibility</p:attrName>
                                        </p:attrNameLst>
                                      </p:cBhvr>
                                      <p:to>
                                        <p:strVal val="visible"/>
                                      </p:to>
                                    </p:set>
                                    <p:animEffect transition="in" filter="wipe(left)">
                                      <p:cBhvr>
                                        <p:cTn id="108" dur="500"/>
                                        <p:tgtEl>
                                          <p:spTgt spid="72"/>
                                        </p:tgtEl>
                                      </p:cBhvr>
                                    </p:animEffect>
                                  </p:childTnLst>
                                </p:cTn>
                              </p:par>
                            </p:childTnLst>
                          </p:cTn>
                        </p:par>
                        <p:par>
                          <p:cTn id="109" fill="hold">
                            <p:stCondLst>
                              <p:cond delay="12250"/>
                            </p:stCondLst>
                            <p:childTnLst>
                              <p:par>
                                <p:cTn id="110" presetID="10" presetClass="entr" presetSubtype="0" fill="hold" grpId="0" nodeType="afterEffect">
                                  <p:stCondLst>
                                    <p:cond delay="0"/>
                                  </p:stCondLst>
                                  <p:childTnLst>
                                    <p:set>
                                      <p:cBhvr>
                                        <p:cTn id="111" dur="1" fill="hold">
                                          <p:stCondLst>
                                            <p:cond delay="0"/>
                                          </p:stCondLst>
                                        </p:cTn>
                                        <p:tgtEl>
                                          <p:spTgt spid="109"/>
                                        </p:tgtEl>
                                        <p:attrNameLst>
                                          <p:attrName>style.visibility</p:attrName>
                                        </p:attrNameLst>
                                      </p:cBhvr>
                                      <p:to>
                                        <p:strVal val="visible"/>
                                      </p:to>
                                    </p:set>
                                    <p:animEffect transition="in" filter="fade">
                                      <p:cBhvr>
                                        <p:cTn id="112" dur="500"/>
                                        <p:tgtEl>
                                          <p:spTgt spid="109"/>
                                        </p:tgtEl>
                                      </p:cBhvr>
                                    </p:animEffect>
                                  </p:childTnLst>
                                </p:cTn>
                              </p:par>
                            </p:childTnLst>
                          </p:cTn>
                        </p:par>
                        <p:par>
                          <p:cTn id="113" fill="hold">
                            <p:stCondLst>
                              <p:cond delay="12750"/>
                            </p:stCondLst>
                            <p:childTnLst>
                              <p:par>
                                <p:cTn id="114" presetID="10" presetClass="entr" presetSubtype="0" fill="hold" nodeType="afterEffect">
                                  <p:stCondLst>
                                    <p:cond delay="0"/>
                                  </p:stCondLst>
                                  <p:childTnLst>
                                    <p:set>
                                      <p:cBhvr>
                                        <p:cTn id="115" dur="1" fill="hold">
                                          <p:stCondLst>
                                            <p:cond delay="0"/>
                                          </p:stCondLst>
                                        </p:cTn>
                                        <p:tgtEl>
                                          <p:spTgt spid="87"/>
                                        </p:tgtEl>
                                        <p:attrNameLst>
                                          <p:attrName>style.visibility</p:attrName>
                                        </p:attrNameLst>
                                      </p:cBhvr>
                                      <p:to>
                                        <p:strVal val="visible"/>
                                      </p:to>
                                    </p:set>
                                    <p:animEffect transition="in" filter="fade">
                                      <p:cBhvr>
                                        <p:cTn id="116" dur="500"/>
                                        <p:tgtEl>
                                          <p:spTgt spid="87"/>
                                        </p:tgtEl>
                                      </p:cBhvr>
                                    </p:animEffect>
                                  </p:childTnLst>
                                </p:cTn>
                              </p:par>
                            </p:childTnLst>
                          </p:cTn>
                        </p:par>
                        <p:par>
                          <p:cTn id="117" fill="hold">
                            <p:stCondLst>
                              <p:cond delay="13250"/>
                            </p:stCondLst>
                            <p:childTnLst>
                              <p:par>
                                <p:cTn id="118" presetID="10" presetClass="entr" presetSubtype="0" fill="hold" grpId="0" nodeType="afterEffect">
                                  <p:stCondLst>
                                    <p:cond delay="0"/>
                                  </p:stCondLst>
                                  <p:childTnLst>
                                    <p:set>
                                      <p:cBhvr>
                                        <p:cTn id="119" dur="1" fill="hold">
                                          <p:stCondLst>
                                            <p:cond delay="0"/>
                                          </p:stCondLst>
                                        </p:cTn>
                                        <p:tgtEl>
                                          <p:spTgt spid="119"/>
                                        </p:tgtEl>
                                        <p:attrNameLst>
                                          <p:attrName>style.visibility</p:attrName>
                                        </p:attrNameLst>
                                      </p:cBhvr>
                                      <p:to>
                                        <p:strVal val="visible"/>
                                      </p:to>
                                    </p:set>
                                    <p:animEffect transition="in" filter="fade">
                                      <p:cBhvr>
                                        <p:cTn id="120" dur="500"/>
                                        <p:tgtEl>
                                          <p:spTgt spid="119"/>
                                        </p:tgtEl>
                                      </p:cBhvr>
                                    </p:animEffect>
                                  </p:childTnLst>
                                </p:cTn>
                              </p:par>
                            </p:childTnLst>
                          </p:cTn>
                        </p:par>
                        <p:par>
                          <p:cTn id="121" fill="hold">
                            <p:stCondLst>
                              <p:cond delay="13750"/>
                            </p:stCondLst>
                            <p:childTnLst>
                              <p:par>
                                <p:cTn id="122" presetID="10" presetClass="entr" presetSubtype="0" fill="hold" grpId="0" nodeType="afterEffect">
                                  <p:stCondLst>
                                    <p:cond delay="0"/>
                                  </p:stCondLst>
                                  <p:childTnLst>
                                    <p:set>
                                      <p:cBhvr>
                                        <p:cTn id="123" dur="1" fill="hold">
                                          <p:stCondLst>
                                            <p:cond delay="0"/>
                                          </p:stCondLst>
                                        </p:cTn>
                                        <p:tgtEl>
                                          <p:spTgt spid="75"/>
                                        </p:tgtEl>
                                        <p:attrNameLst>
                                          <p:attrName>style.visibility</p:attrName>
                                        </p:attrNameLst>
                                      </p:cBhvr>
                                      <p:to>
                                        <p:strVal val="visible"/>
                                      </p:to>
                                    </p:set>
                                    <p:animEffect transition="in" filter="fade">
                                      <p:cBhvr>
                                        <p:cTn id="124" dur="500"/>
                                        <p:tgtEl>
                                          <p:spTgt spid="75"/>
                                        </p:tgtEl>
                                      </p:cBhvr>
                                    </p:animEffect>
                                  </p:childTnLst>
                                </p:cTn>
                              </p:par>
                              <p:par>
                                <p:cTn id="125" presetID="26" presetClass="emph" presetSubtype="0" fill="hold" grpId="1" nodeType="withEffect">
                                  <p:stCondLst>
                                    <p:cond delay="250"/>
                                  </p:stCondLst>
                                  <p:childTnLst>
                                    <p:animEffect transition="out" filter="fade">
                                      <p:cBhvr>
                                        <p:cTn id="126" dur="500" tmFilter="0, 0; .2, .5; .8, .5; 1, 0"/>
                                        <p:tgtEl>
                                          <p:spTgt spid="75"/>
                                        </p:tgtEl>
                                      </p:cBhvr>
                                    </p:animEffect>
                                    <p:animScale>
                                      <p:cBhvr>
                                        <p:cTn id="127" dur="250" autoRev="1" fill="hold"/>
                                        <p:tgtEl>
                                          <p:spTgt spid="75"/>
                                        </p:tgtEl>
                                      </p:cBhvr>
                                      <p:by x="105000" y="105000"/>
                                    </p:animScale>
                                  </p:childTnLst>
                                </p:cTn>
                              </p:par>
                            </p:childTnLst>
                          </p:cTn>
                        </p:par>
                        <p:par>
                          <p:cTn id="128" fill="hold">
                            <p:stCondLst>
                              <p:cond delay="14250"/>
                            </p:stCondLst>
                            <p:childTnLst>
                              <p:par>
                                <p:cTn id="129" presetID="22" presetClass="entr" presetSubtype="8" fill="hold" grpId="0" nodeType="afterEffect">
                                  <p:stCondLst>
                                    <p:cond delay="0"/>
                                  </p:stCondLst>
                                  <p:childTnLst>
                                    <p:set>
                                      <p:cBhvr>
                                        <p:cTn id="130" dur="1" fill="hold">
                                          <p:stCondLst>
                                            <p:cond delay="0"/>
                                          </p:stCondLst>
                                        </p:cTn>
                                        <p:tgtEl>
                                          <p:spTgt spid="74"/>
                                        </p:tgtEl>
                                        <p:attrNameLst>
                                          <p:attrName>style.visibility</p:attrName>
                                        </p:attrNameLst>
                                      </p:cBhvr>
                                      <p:to>
                                        <p:strVal val="visible"/>
                                      </p:to>
                                    </p:set>
                                    <p:animEffect transition="in" filter="wipe(left)">
                                      <p:cBhvr>
                                        <p:cTn id="131" dur="500"/>
                                        <p:tgtEl>
                                          <p:spTgt spid="74"/>
                                        </p:tgtEl>
                                      </p:cBhvr>
                                    </p:animEffect>
                                  </p:childTnLst>
                                </p:cTn>
                              </p:par>
                            </p:childTnLst>
                          </p:cTn>
                        </p:par>
                        <p:par>
                          <p:cTn id="132" fill="hold">
                            <p:stCondLst>
                              <p:cond delay="14750"/>
                            </p:stCondLst>
                            <p:childTnLst>
                              <p:par>
                                <p:cTn id="133" presetID="10" presetClass="entr" presetSubtype="0" fill="hold" grpId="0" nodeType="afterEffect">
                                  <p:stCondLst>
                                    <p:cond delay="0"/>
                                  </p:stCondLst>
                                  <p:childTnLst>
                                    <p:set>
                                      <p:cBhvr>
                                        <p:cTn id="134" dur="1" fill="hold">
                                          <p:stCondLst>
                                            <p:cond delay="0"/>
                                          </p:stCondLst>
                                        </p:cTn>
                                        <p:tgtEl>
                                          <p:spTgt spid="111"/>
                                        </p:tgtEl>
                                        <p:attrNameLst>
                                          <p:attrName>style.visibility</p:attrName>
                                        </p:attrNameLst>
                                      </p:cBhvr>
                                      <p:to>
                                        <p:strVal val="visible"/>
                                      </p:to>
                                    </p:set>
                                    <p:animEffect transition="in" filter="fade">
                                      <p:cBhvr>
                                        <p:cTn id="135" dur="500"/>
                                        <p:tgtEl>
                                          <p:spTgt spid="111"/>
                                        </p:tgtEl>
                                      </p:cBhvr>
                                    </p:animEffect>
                                  </p:childTnLst>
                                </p:cTn>
                              </p:par>
                            </p:childTnLst>
                          </p:cTn>
                        </p:par>
                        <p:par>
                          <p:cTn id="136" fill="hold">
                            <p:stCondLst>
                              <p:cond delay="15250"/>
                            </p:stCondLst>
                            <p:childTnLst>
                              <p:par>
                                <p:cTn id="137" presetID="10" presetClass="entr" presetSubtype="0" fill="hold" nodeType="afterEffect">
                                  <p:stCondLst>
                                    <p:cond delay="0"/>
                                  </p:stCondLst>
                                  <p:childTnLst>
                                    <p:set>
                                      <p:cBhvr>
                                        <p:cTn id="138" dur="1" fill="hold">
                                          <p:stCondLst>
                                            <p:cond delay="0"/>
                                          </p:stCondLst>
                                        </p:cTn>
                                        <p:tgtEl>
                                          <p:spTgt spid="96"/>
                                        </p:tgtEl>
                                        <p:attrNameLst>
                                          <p:attrName>style.visibility</p:attrName>
                                        </p:attrNameLst>
                                      </p:cBhvr>
                                      <p:to>
                                        <p:strVal val="visible"/>
                                      </p:to>
                                    </p:set>
                                    <p:animEffect transition="in" filter="fade">
                                      <p:cBhvr>
                                        <p:cTn id="139" dur="500"/>
                                        <p:tgtEl>
                                          <p:spTgt spid="96"/>
                                        </p:tgtEl>
                                      </p:cBhvr>
                                    </p:animEffect>
                                  </p:childTnLst>
                                </p:cTn>
                              </p:par>
                            </p:childTnLst>
                          </p:cTn>
                        </p:par>
                        <p:par>
                          <p:cTn id="140" fill="hold">
                            <p:stCondLst>
                              <p:cond delay="15750"/>
                            </p:stCondLst>
                            <p:childTnLst>
                              <p:par>
                                <p:cTn id="141" presetID="10" presetClass="entr" presetSubtype="0" fill="hold" grpId="0" nodeType="afterEffect">
                                  <p:stCondLst>
                                    <p:cond delay="0"/>
                                  </p:stCondLst>
                                  <p:childTnLst>
                                    <p:set>
                                      <p:cBhvr>
                                        <p:cTn id="142" dur="1" fill="hold">
                                          <p:stCondLst>
                                            <p:cond delay="0"/>
                                          </p:stCondLst>
                                        </p:cTn>
                                        <p:tgtEl>
                                          <p:spTgt spid="118"/>
                                        </p:tgtEl>
                                        <p:attrNameLst>
                                          <p:attrName>style.visibility</p:attrName>
                                        </p:attrNameLst>
                                      </p:cBhvr>
                                      <p:to>
                                        <p:strVal val="visible"/>
                                      </p:to>
                                    </p:set>
                                    <p:animEffect transition="in" filter="fade">
                                      <p:cBhvr>
                                        <p:cTn id="143" dur="5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62" grpId="0" animBg="1"/>
      <p:bldP spid="63" grpId="0" animBg="1"/>
      <p:bldP spid="64" grpId="0" animBg="1"/>
      <p:bldP spid="65" grpId="0" animBg="1"/>
      <p:bldP spid="66" grpId="0" animBg="1"/>
      <p:bldP spid="67" grpId="0" animBg="1"/>
      <p:bldP spid="67" grpId="1" animBg="1"/>
      <p:bldP spid="68" grpId="0" animBg="1"/>
      <p:bldP spid="69" grpId="0" animBg="1"/>
      <p:bldP spid="69" grpId="1" animBg="1"/>
      <p:bldP spid="70" grpId="0" animBg="1"/>
      <p:bldP spid="71" grpId="0" animBg="1"/>
      <p:bldP spid="71" grpId="1" animBg="1"/>
      <p:bldP spid="72" grpId="0" animBg="1"/>
      <p:bldP spid="73" grpId="0" animBg="1"/>
      <p:bldP spid="73" grpId="1" animBg="1"/>
      <p:bldP spid="74" grpId="0" animBg="1"/>
      <p:bldP spid="75" grpId="0" animBg="1"/>
      <p:bldP spid="75" grpId="1" animBg="1"/>
      <p:bldP spid="86" grpId="0" animBg="1"/>
      <p:bldP spid="103" grpId="0"/>
      <p:bldP spid="106" grpId="0"/>
      <p:bldP spid="107" grpId="0"/>
      <p:bldP spid="109" grpId="0"/>
      <p:bldP spid="111" grpId="0"/>
      <p:bldP spid="115" grpId="0"/>
      <p:bldP spid="116" grpId="0"/>
      <p:bldP spid="117" grpId="0"/>
      <p:bldP spid="118" grpId="0"/>
      <p:bldP spid="119" grpId="0"/>
      <p:bldP spid="12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a:spLocks noChangeArrowheads="1"/>
          </p:cNvSpPr>
          <p:nvPr/>
        </p:nvSpPr>
        <p:spPr bwMode="auto">
          <a:xfrm>
            <a:off x="3363687" y="2794222"/>
            <a:ext cx="581796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algn="ctr" eaLnBrk="1" hangingPunct="1"/>
            <a:r>
              <a:rPr lang="zh-CN" altLang="en-US" sz="5400" b="1" dirty="0" smtClean="0">
                <a:solidFill>
                  <a:schemeClr val="tx2"/>
                </a:solidFill>
              </a:rPr>
              <a:t>感谢您的指导</a:t>
            </a:r>
            <a:endParaRPr lang="zh-CN" altLang="en-US" sz="5400" b="1" dirty="0">
              <a:solidFill>
                <a:schemeClr val="tx2"/>
              </a:solidFill>
            </a:endParaRPr>
          </a:p>
        </p:txBody>
      </p:sp>
      <p:sp>
        <p:nvSpPr>
          <p:cNvPr id="4" name="文本框 3"/>
          <p:cNvSpPr txBox="1"/>
          <p:nvPr/>
        </p:nvSpPr>
        <p:spPr>
          <a:xfrm>
            <a:off x="1992540" y="3717552"/>
            <a:ext cx="8560254" cy="461665"/>
          </a:xfrm>
          <a:prstGeom prst="rect">
            <a:avLst/>
          </a:prstGeom>
          <a:noFill/>
        </p:spPr>
        <p:txBody>
          <a:bodyPr wrap="square">
            <a:spAutoFit/>
          </a:bodyPr>
          <a:lstStyle/>
          <a:p>
            <a:pPr algn="ctr" eaLnBrk="1" fontAlgn="auto" hangingPunct="1">
              <a:defRPr/>
            </a:pPr>
            <a:r>
              <a:rPr lang="en-US" altLang="zh-CN" sz="2400" noProof="1">
                <a:solidFill>
                  <a:schemeClr val="tx2"/>
                </a:solidFill>
              </a:rPr>
              <a:t>Pure and fresh and green academic templates</a:t>
            </a:r>
            <a:endParaRPr lang="zh-CN" altLang="en-US" sz="2400" noProof="1">
              <a:solidFill>
                <a:schemeClr val="tx2"/>
              </a:solidFill>
            </a:endParaRPr>
          </a:p>
        </p:txBody>
      </p:sp>
      <p:sp>
        <p:nvSpPr>
          <p:cNvPr id="6" name="文本框 5"/>
          <p:cNvSpPr txBox="1">
            <a:spLocks noChangeArrowheads="1"/>
          </p:cNvSpPr>
          <p:nvPr/>
        </p:nvSpPr>
        <p:spPr bwMode="auto">
          <a:xfrm>
            <a:off x="5134610" y="4969510"/>
            <a:ext cx="243967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algn="ctr" eaLnBrk="1" hangingPunct="1"/>
            <a:r>
              <a:rPr lang="zh-CN" altLang="en-US">
                <a:solidFill>
                  <a:schemeClr val="tx2"/>
                </a:solidFill>
              </a:rPr>
              <a:t>指导老师  </a:t>
            </a:r>
            <a:r>
              <a:rPr lang="en-US" altLang="zh-CN">
                <a:solidFill>
                  <a:schemeClr val="tx2"/>
                </a:solidFill>
              </a:rPr>
              <a:t>: </a:t>
            </a:r>
            <a:r>
              <a:rPr lang="zh-CN" altLang="en-US">
                <a:solidFill>
                  <a:schemeClr val="tx2"/>
                </a:solidFill>
              </a:rPr>
              <a:t>情缘素材</a:t>
            </a:r>
            <a:endParaRPr lang="zh-CN" altLang="en-US">
              <a:solidFill>
                <a:schemeClr val="tx2"/>
              </a:solidFill>
            </a:endParaRPr>
          </a:p>
        </p:txBody>
      </p:sp>
      <p:sp>
        <p:nvSpPr>
          <p:cNvPr id="7" name="文本框 6"/>
          <p:cNvSpPr txBox="1">
            <a:spLocks noChangeArrowheads="1"/>
          </p:cNvSpPr>
          <p:nvPr/>
        </p:nvSpPr>
        <p:spPr bwMode="auto">
          <a:xfrm>
            <a:off x="5177790" y="4582160"/>
            <a:ext cx="210629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algn="ctr" eaLnBrk="1" hangingPunct="1"/>
            <a:r>
              <a:rPr lang="zh-CN" altLang="en-US">
                <a:solidFill>
                  <a:schemeClr val="tx2"/>
                </a:solidFill>
              </a:rPr>
              <a:t>答辩人：情缘素材</a:t>
            </a:r>
            <a:endParaRPr lang="zh-CN" altLang="en-US">
              <a:solidFill>
                <a:schemeClr val="tx2"/>
              </a:solidFill>
            </a:endParaRPr>
          </a:p>
        </p:txBody>
      </p:sp>
      <p:grpSp>
        <p:nvGrpSpPr>
          <p:cNvPr id="9" name="组 11"/>
          <p:cNvGrpSpPr/>
          <p:nvPr/>
        </p:nvGrpSpPr>
        <p:grpSpPr>
          <a:xfrm>
            <a:off x="5413288" y="873919"/>
            <a:ext cx="1718758" cy="1718754"/>
            <a:chOff x="5431425" y="497164"/>
            <a:chExt cx="1482332" cy="1482330"/>
          </a:xfrm>
        </p:grpSpPr>
        <p:sp>
          <p:nvSpPr>
            <p:cNvPr id="10" name="Freeform 7"/>
            <p:cNvSpPr>
              <a:spLocks noEditPoints="1"/>
            </p:cNvSpPr>
            <p:nvPr/>
          </p:nvSpPr>
          <p:spPr bwMode="auto">
            <a:xfrm>
              <a:off x="5751305" y="941168"/>
              <a:ext cx="842572" cy="614420"/>
            </a:xfrm>
            <a:custGeom>
              <a:avLst/>
              <a:gdLst>
                <a:gd name="T0" fmla="*/ 1034 w 2022"/>
                <a:gd name="T1" fmla="*/ 210 h 1466"/>
                <a:gd name="T2" fmla="*/ 1034 w 2022"/>
                <a:gd name="T3" fmla="*/ 210 h 1466"/>
                <a:gd name="T4" fmla="*/ 1395 w 2022"/>
                <a:gd name="T5" fmla="*/ 46 h 1466"/>
                <a:gd name="T6" fmla="*/ 1487 w 2022"/>
                <a:gd name="T7" fmla="*/ 40 h 1466"/>
                <a:gd name="T8" fmla="*/ 1888 w 2022"/>
                <a:gd name="T9" fmla="*/ 99 h 1466"/>
                <a:gd name="T10" fmla="*/ 1888 w 2022"/>
                <a:gd name="T11" fmla="*/ 1249 h 1466"/>
                <a:gd name="T12" fmla="*/ 1467 w 2022"/>
                <a:gd name="T13" fmla="*/ 1137 h 1466"/>
                <a:gd name="T14" fmla="*/ 1397 w 2022"/>
                <a:gd name="T15" fmla="*/ 1132 h 1466"/>
                <a:gd name="T16" fmla="*/ 1034 w 2022"/>
                <a:gd name="T17" fmla="*/ 1232 h 1466"/>
                <a:gd name="T18" fmla="*/ 1034 w 2022"/>
                <a:gd name="T19" fmla="*/ 210 h 1466"/>
                <a:gd name="T20" fmla="*/ 134 w 2022"/>
                <a:gd name="T21" fmla="*/ 99 h 1466"/>
                <a:gd name="T22" fmla="*/ 134 w 2022"/>
                <a:gd name="T23" fmla="*/ 99 h 1466"/>
                <a:gd name="T24" fmla="*/ 534 w 2022"/>
                <a:gd name="T25" fmla="*/ 40 h 1466"/>
                <a:gd name="T26" fmla="*/ 626 w 2022"/>
                <a:gd name="T27" fmla="*/ 46 h 1466"/>
                <a:gd name="T28" fmla="*/ 988 w 2022"/>
                <a:gd name="T29" fmla="*/ 210 h 1466"/>
                <a:gd name="T30" fmla="*/ 988 w 2022"/>
                <a:gd name="T31" fmla="*/ 1232 h 1466"/>
                <a:gd name="T32" fmla="*/ 625 w 2022"/>
                <a:gd name="T33" fmla="*/ 1132 h 1466"/>
                <a:gd name="T34" fmla="*/ 555 w 2022"/>
                <a:gd name="T35" fmla="*/ 1137 h 1466"/>
                <a:gd name="T36" fmla="*/ 134 w 2022"/>
                <a:gd name="T37" fmla="*/ 1249 h 1466"/>
                <a:gd name="T38" fmla="*/ 134 w 2022"/>
                <a:gd name="T39" fmla="*/ 99 h 1466"/>
                <a:gd name="T40" fmla="*/ 1928 w 2022"/>
                <a:gd name="T41" fmla="*/ 203 h 1466"/>
                <a:gd name="T42" fmla="*/ 1928 w 2022"/>
                <a:gd name="T43" fmla="*/ 203 h 1466"/>
                <a:gd name="T44" fmla="*/ 1928 w 2022"/>
                <a:gd name="T45" fmla="*/ 68 h 1466"/>
                <a:gd name="T46" fmla="*/ 1487 w 2022"/>
                <a:gd name="T47" fmla="*/ 0 h 1466"/>
                <a:gd name="T48" fmla="*/ 1390 w 2022"/>
                <a:gd name="T49" fmla="*/ 6 h 1466"/>
                <a:gd name="T50" fmla="*/ 1011 w 2022"/>
                <a:gd name="T51" fmla="*/ 177 h 1466"/>
                <a:gd name="T52" fmla="*/ 632 w 2022"/>
                <a:gd name="T53" fmla="*/ 6 h 1466"/>
                <a:gd name="T54" fmla="*/ 534 w 2022"/>
                <a:gd name="T55" fmla="*/ 0 h 1466"/>
                <a:gd name="T56" fmla="*/ 94 w 2022"/>
                <a:gd name="T57" fmla="*/ 68 h 1466"/>
                <a:gd name="T58" fmla="*/ 94 w 2022"/>
                <a:gd name="T59" fmla="*/ 203 h 1466"/>
                <a:gd name="T60" fmla="*/ 0 w 2022"/>
                <a:gd name="T61" fmla="*/ 227 h 1466"/>
                <a:gd name="T62" fmla="*/ 0 w 2022"/>
                <a:gd name="T63" fmla="*/ 1466 h 1466"/>
                <a:gd name="T64" fmla="*/ 467 w 2022"/>
                <a:gd name="T65" fmla="*/ 1335 h 1466"/>
                <a:gd name="T66" fmla="*/ 905 w 2022"/>
                <a:gd name="T67" fmla="*/ 1412 h 1466"/>
                <a:gd name="T68" fmla="*/ 905 w 2022"/>
                <a:gd name="T69" fmla="*/ 1466 h 1466"/>
                <a:gd name="T70" fmla="*/ 1116 w 2022"/>
                <a:gd name="T71" fmla="*/ 1466 h 1466"/>
                <a:gd name="T72" fmla="*/ 1116 w 2022"/>
                <a:gd name="T73" fmla="*/ 1412 h 1466"/>
                <a:gd name="T74" fmla="*/ 1555 w 2022"/>
                <a:gd name="T75" fmla="*/ 1335 h 1466"/>
                <a:gd name="T76" fmla="*/ 2022 w 2022"/>
                <a:gd name="T77" fmla="*/ 1466 h 1466"/>
                <a:gd name="T78" fmla="*/ 2022 w 2022"/>
                <a:gd name="T79" fmla="*/ 227 h 1466"/>
                <a:gd name="T80" fmla="*/ 1928 w 2022"/>
                <a:gd name="T81" fmla="*/ 203 h 1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22" h="1466">
                  <a:moveTo>
                    <a:pt x="1034" y="210"/>
                  </a:moveTo>
                  <a:lnTo>
                    <a:pt x="1034" y="210"/>
                  </a:lnTo>
                  <a:cubicBezTo>
                    <a:pt x="1077" y="175"/>
                    <a:pt x="1220" y="68"/>
                    <a:pt x="1395" y="46"/>
                  </a:cubicBezTo>
                  <a:cubicBezTo>
                    <a:pt x="1423" y="42"/>
                    <a:pt x="1454" y="40"/>
                    <a:pt x="1487" y="40"/>
                  </a:cubicBezTo>
                  <a:cubicBezTo>
                    <a:pt x="1645" y="40"/>
                    <a:pt x="1820" y="81"/>
                    <a:pt x="1888" y="99"/>
                  </a:cubicBezTo>
                  <a:lnTo>
                    <a:pt x="1888" y="1249"/>
                  </a:lnTo>
                  <a:cubicBezTo>
                    <a:pt x="1803" y="1218"/>
                    <a:pt x="1631" y="1161"/>
                    <a:pt x="1467" y="1137"/>
                  </a:cubicBezTo>
                  <a:cubicBezTo>
                    <a:pt x="1445" y="1134"/>
                    <a:pt x="1421" y="1132"/>
                    <a:pt x="1397" y="1132"/>
                  </a:cubicBezTo>
                  <a:cubicBezTo>
                    <a:pt x="1252" y="1132"/>
                    <a:pt x="1112" y="1192"/>
                    <a:pt x="1034" y="1232"/>
                  </a:cubicBezTo>
                  <a:lnTo>
                    <a:pt x="1034" y="210"/>
                  </a:lnTo>
                  <a:close/>
                  <a:moveTo>
                    <a:pt x="134" y="99"/>
                  </a:moveTo>
                  <a:lnTo>
                    <a:pt x="134" y="99"/>
                  </a:lnTo>
                  <a:cubicBezTo>
                    <a:pt x="201" y="81"/>
                    <a:pt x="376" y="40"/>
                    <a:pt x="534" y="40"/>
                  </a:cubicBezTo>
                  <a:cubicBezTo>
                    <a:pt x="568" y="40"/>
                    <a:pt x="599" y="42"/>
                    <a:pt x="626" y="46"/>
                  </a:cubicBezTo>
                  <a:cubicBezTo>
                    <a:pt x="802" y="68"/>
                    <a:pt x="945" y="175"/>
                    <a:pt x="988" y="210"/>
                  </a:cubicBezTo>
                  <a:lnTo>
                    <a:pt x="988" y="1232"/>
                  </a:lnTo>
                  <a:cubicBezTo>
                    <a:pt x="910" y="1192"/>
                    <a:pt x="770" y="1132"/>
                    <a:pt x="625" y="1132"/>
                  </a:cubicBezTo>
                  <a:cubicBezTo>
                    <a:pt x="601" y="1132"/>
                    <a:pt x="577" y="1134"/>
                    <a:pt x="555" y="1137"/>
                  </a:cubicBezTo>
                  <a:cubicBezTo>
                    <a:pt x="391" y="1161"/>
                    <a:pt x="219" y="1218"/>
                    <a:pt x="134" y="1249"/>
                  </a:cubicBezTo>
                  <a:lnTo>
                    <a:pt x="134" y="99"/>
                  </a:lnTo>
                  <a:close/>
                  <a:moveTo>
                    <a:pt x="1928" y="203"/>
                  </a:moveTo>
                  <a:lnTo>
                    <a:pt x="1928" y="203"/>
                  </a:lnTo>
                  <a:lnTo>
                    <a:pt x="1928" y="68"/>
                  </a:lnTo>
                  <a:cubicBezTo>
                    <a:pt x="1928" y="68"/>
                    <a:pt x="1696" y="0"/>
                    <a:pt x="1487" y="0"/>
                  </a:cubicBezTo>
                  <a:cubicBezTo>
                    <a:pt x="1454" y="0"/>
                    <a:pt x="1421" y="2"/>
                    <a:pt x="1390" y="6"/>
                  </a:cubicBezTo>
                  <a:cubicBezTo>
                    <a:pt x="1207" y="30"/>
                    <a:pt x="1059" y="138"/>
                    <a:pt x="1011" y="177"/>
                  </a:cubicBezTo>
                  <a:cubicBezTo>
                    <a:pt x="963" y="138"/>
                    <a:pt x="815" y="30"/>
                    <a:pt x="632" y="6"/>
                  </a:cubicBezTo>
                  <a:cubicBezTo>
                    <a:pt x="601" y="2"/>
                    <a:pt x="568" y="0"/>
                    <a:pt x="534" y="0"/>
                  </a:cubicBezTo>
                  <a:cubicBezTo>
                    <a:pt x="326" y="0"/>
                    <a:pt x="94" y="68"/>
                    <a:pt x="94" y="68"/>
                  </a:cubicBezTo>
                  <a:lnTo>
                    <a:pt x="94" y="203"/>
                  </a:lnTo>
                  <a:cubicBezTo>
                    <a:pt x="36" y="216"/>
                    <a:pt x="0" y="227"/>
                    <a:pt x="0" y="227"/>
                  </a:cubicBezTo>
                  <a:lnTo>
                    <a:pt x="0" y="1466"/>
                  </a:lnTo>
                  <a:cubicBezTo>
                    <a:pt x="0" y="1466"/>
                    <a:pt x="243" y="1368"/>
                    <a:pt x="467" y="1335"/>
                  </a:cubicBezTo>
                  <a:cubicBezTo>
                    <a:pt x="605" y="1315"/>
                    <a:pt x="787" y="1368"/>
                    <a:pt x="905" y="1412"/>
                  </a:cubicBezTo>
                  <a:lnTo>
                    <a:pt x="905" y="1466"/>
                  </a:lnTo>
                  <a:lnTo>
                    <a:pt x="1116" y="1466"/>
                  </a:lnTo>
                  <a:lnTo>
                    <a:pt x="1116" y="1412"/>
                  </a:lnTo>
                  <a:cubicBezTo>
                    <a:pt x="1235" y="1368"/>
                    <a:pt x="1417" y="1315"/>
                    <a:pt x="1555" y="1335"/>
                  </a:cubicBezTo>
                  <a:cubicBezTo>
                    <a:pt x="1779" y="1368"/>
                    <a:pt x="2022" y="1466"/>
                    <a:pt x="2022" y="1466"/>
                  </a:cubicBezTo>
                  <a:lnTo>
                    <a:pt x="2022" y="227"/>
                  </a:lnTo>
                  <a:cubicBezTo>
                    <a:pt x="2022" y="227"/>
                    <a:pt x="1986" y="216"/>
                    <a:pt x="1928" y="203"/>
                  </a:cubicBezTo>
                  <a:close/>
                </a:path>
              </a:pathLst>
            </a:custGeom>
            <a:solidFill>
              <a:schemeClr val="bg1"/>
            </a:solidFill>
            <a:ln w="0">
              <a:solidFill>
                <a:schemeClr val="tx2"/>
              </a:solidFill>
              <a:prstDash val="solid"/>
              <a:round/>
            </a:ln>
          </p:spPr>
          <p:txBody>
            <a:bodyPr vert="horz" wrap="square" lIns="91440" tIns="45720" rIns="91440" bIns="45720" numCol="1" anchor="t" anchorCtr="0" compatLnSpc="1"/>
            <a:lstStyle/>
            <a:p>
              <a:endParaRPr lang="zh-CN" altLang="en-US"/>
            </a:p>
          </p:txBody>
        </p:sp>
        <p:sp>
          <p:nvSpPr>
            <p:cNvPr id="11" name="椭圆 10"/>
            <p:cNvSpPr/>
            <p:nvPr/>
          </p:nvSpPr>
          <p:spPr>
            <a:xfrm>
              <a:off x="5431425" y="497164"/>
              <a:ext cx="1482332" cy="1482330"/>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par>
                          <p:cTn id="18" fill="hold">
                            <p:stCondLst>
                              <p:cond delay="1500"/>
                            </p:stCondLst>
                            <p:childTnLst>
                              <p:par>
                                <p:cTn id="19" presetID="42" presetClass="entr" presetSubtype="0"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par>
                          <p:cTn id="24" fill="hold">
                            <p:stCondLst>
                              <p:cond delay="2500"/>
                            </p:stCondLst>
                            <p:childTnLst>
                              <p:par>
                                <p:cTn id="25" presetID="42" presetClass="entr" presetSubtype="0"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矩形 103"/>
          <p:cNvSpPr/>
          <p:nvPr/>
        </p:nvSpPr>
        <p:spPr>
          <a:xfrm>
            <a:off x="6095735" y="4676926"/>
            <a:ext cx="6096522" cy="21810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bg1"/>
              </a:solidFill>
            </a:endParaRPr>
          </a:p>
        </p:txBody>
      </p:sp>
      <p:sp>
        <p:nvSpPr>
          <p:cNvPr id="19" name="矩形 18"/>
          <p:cNvSpPr/>
          <p:nvPr/>
        </p:nvSpPr>
        <p:spPr>
          <a:xfrm>
            <a:off x="795" y="4676926"/>
            <a:ext cx="6096522" cy="21810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bg1"/>
              </a:solidFill>
            </a:endParaRPr>
          </a:p>
        </p:txBody>
      </p:sp>
      <p:sp>
        <p:nvSpPr>
          <p:cNvPr id="90" name="TextBox 89"/>
          <p:cNvSpPr txBox="1"/>
          <p:nvPr/>
        </p:nvSpPr>
        <p:spPr>
          <a:xfrm>
            <a:off x="768097" y="2660916"/>
            <a:ext cx="4763910" cy="1600439"/>
          </a:xfrm>
          <a:prstGeom prst="rect">
            <a:avLst/>
          </a:prstGeom>
          <a:noFill/>
        </p:spPr>
        <p:txBody>
          <a:bodyPr wrap="square" lIns="121908" tIns="60954" rIns="121908" bIns="60954" rtlCol="0">
            <a:spAutoFit/>
          </a:bodyPr>
          <a:lstStyle/>
          <a:p>
            <a:pPr algn="just">
              <a:lnSpc>
                <a:spcPct val="12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您的内容打在这里或者通过复制您的文本后在此框中选择粘贴，并选择只保留文字。您的内容打在这里或者通过复制您的文本后在此框中选择粘贴，并选择只保留文字。</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endParaRPr>
          </a:p>
          <a:p>
            <a:pPr algn="just">
              <a:lnSpc>
                <a:spcPct val="120000"/>
              </a:lnSpc>
            </a:pP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4" name="组合 3"/>
          <p:cNvGrpSpPr/>
          <p:nvPr/>
        </p:nvGrpSpPr>
        <p:grpSpPr>
          <a:xfrm>
            <a:off x="1811814" y="5267431"/>
            <a:ext cx="3996192" cy="969290"/>
            <a:chOff x="998402" y="3654880"/>
            <a:chExt cx="2997534" cy="726967"/>
          </a:xfrm>
        </p:grpSpPr>
        <p:sp>
          <p:nvSpPr>
            <p:cNvPr id="93" name="TextBox 92"/>
            <p:cNvSpPr txBox="1"/>
            <p:nvPr/>
          </p:nvSpPr>
          <p:spPr>
            <a:xfrm>
              <a:off x="998402" y="3869399"/>
              <a:ext cx="2997534" cy="512448"/>
            </a:xfrm>
            <a:prstGeom prst="rect">
              <a:avLst/>
            </a:prstGeom>
            <a:noFill/>
          </p:spPr>
          <p:txBody>
            <a:bodyPr wrap="square" rtlCol="0">
              <a:spAutoFit/>
            </a:bodyPr>
            <a:lstStyle/>
            <a:p>
              <a:pPr algn="just">
                <a:lnSpc>
                  <a:spcPct val="120000"/>
                </a:lnSpc>
              </a:pPr>
              <a:r>
                <a:rPr lang="zh-CN" altLang="en-US" sz="1600" dirty="0">
                  <a:solidFill>
                    <a:schemeClr val="bg1"/>
                  </a:solidFill>
                  <a:latin typeface="+mn-ea"/>
                </a:rPr>
                <a:t>您的内容打在这里或者通过复制您的文本后在此框中选择粘贴，并选择只保留文字。</a:t>
              </a:r>
              <a:endParaRPr lang="zh-CN" altLang="en-US" sz="1600" dirty="0">
                <a:solidFill>
                  <a:schemeClr val="bg1"/>
                </a:solidFill>
                <a:latin typeface="+mn-ea"/>
              </a:endParaRPr>
            </a:p>
          </p:txBody>
        </p:sp>
        <p:sp>
          <p:nvSpPr>
            <p:cNvPr id="96" name="TextBox 95"/>
            <p:cNvSpPr txBox="1"/>
            <p:nvPr/>
          </p:nvSpPr>
          <p:spPr>
            <a:xfrm>
              <a:off x="998402" y="3654880"/>
              <a:ext cx="1235114" cy="288541"/>
            </a:xfrm>
            <a:prstGeom prst="rect">
              <a:avLst/>
            </a:prstGeom>
            <a:noFill/>
          </p:spPr>
          <p:txBody>
            <a:bodyPr wrap="none" rtlCol="0">
              <a:spAutoFit/>
            </a:bodyPr>
            <a:lstStyle/>
            <a:p>
              <a:r>
                <a:rPr lang="zh-CN" altLang="en-US" sz="1900" b="1" dirty="0">
                  <a:solidFill>
                    <a:schemeClr val="bg1"/>
                  </a:solidFill>
                  <a:latin typeface="微软雅黑" panose="020B0503020204020204" pitchFamily="34" charset="-122"/>
                  <a:ea typeface="微软雅黑" panose="020B0503020204020204" pitchFamily="34" charset="-122"/>
                </a:rPr>
                <a:t>点击添加标题</a:t>
              </a:r>
              <a:endParaRPr lang="zh-CN" altLang="en-US" sz="1900" b="1" dirty="0">
                <a:solidFill>
                  <a:schemeClr val="bg1"/>
                </a:solidFill>
                <a:latin typeface="微软雅黑" panose="020B0503020204020204" pitchFamily="34" charset="-122"/>
                <a:ea typeface="微软雅黑" panose="020B0503020204020204" pitchFamily="34" charset="-122"/>
              </a:endParaRPr>
            </a:p>
          </p:txBody>
        </p:sp>
      </p:grpSp>
      <p:sp>
        <p:nvSpPr>
          <p:cNvPr id="29" name="矩形 28"/>
          <p:cNvSpPr/>
          <p:nvPr/>
        </p:nvSpPr>
        <p:spPr>
          <a:xfrm>
            <a:off x="732365" y="2194953"/>
            <a:ext cx="2399688" cy="19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86" name="矩形 85"/>
          <p:cNvSpPr/>
          <p:nvPr/>
        </p:nvSpPr>
        <p:spPr>
          <a:xfrm>
            <a:off x="3132319" y="2194953"/>
            <a:ext cx="2399688" cy="19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3" name="矩形 2"/>
          <p:cNvSpPr/>
          <p:nvPr/>
        </p:nvSpPr>
        <p:spPr>
          <a:xfrm>
            <a:off x="768107" y="1220755"/>
            <a:ext cx="47994" cy="960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6" name="TextBox 5"/>
          <p:cNvSpPr txBox="1"/>
          <p:nvPr/>
        </p:nvSpPr>
        <p:spPr>
          <a:xfrm>
            <a:off x="1616600" y="1345415"/>
            <a:ext cx="1887450" cy="451405"/>
          </a:xfrm>
          <a:prstGeom prst="rect">
            <a:avLst/>
          </a:prstGeom>
          <a:noFill/>
        </p:spPr>
        <p:txBody>
          <a:bodyPr wrap="none" lIns="121908" tIns="60954" rIns="121908" bIns="60954" rtlCol="0">
            <a:spAutoFit/>
          </a:bodyPr>
          <a:lstStyle/>
          <a:p>
            <a:r>
              <a:rPr lang="zh-CN" altLang="en-US" sz="2100" b="1" dirty="0">
                <a:latin typeface="微软雅黑" panose="020B0503020204020204" pitchFamily="34" charset="-122"/>
                <a:ea typeface="微软雅黑" panose="020B0503020204020204" pitchFamily="34" charset="-122"/>
              </a:rPr>
              <a:t>添加标题文本</a:t>
            </a:r>
            <a:endParaRPr lang="zh-CN" altLang="en-US" sz="2100" b="1" dirty="0">
              <a:latin typeface="微软雅黑" panose="020B0503020204020204" pitchFamily="34" charset="-122"/>
              <a:ea typeface="微软雅黑" panose="020B0503020204020204" pitchFamily="34" charset="-122"/>
            </a:endParaRPr>
          </a:p>
        </p:txBody>
      </p:sp>
      <p:sp>
        <p:nvSpPr>
          <p:cNvPr id="9" name="矩形 8"/>
          <p:cNvSpPr/>
          <p:nvPr/>
        </p:nvSpPr>
        <p:spPr>
          <a:xfrm>
            <a:off x="1042717" y="1353124"/>
            <a:ext cx="383950" cy="38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grpSp>
        <p:nvGrpSpPr>
          <p:cNvPr id="24" name="组合 23"/>
          <p:cNvGrpSpPr/>
          <p:nvPr/>
        </p:nvGrpSpPr>
        <p:grpSpPr>
          <a:xfrm>
            <a:off x="7823967" y="5267431"/>
            <a:ext cx="3996192" cy="969290"/>
            <a:chOff x="998402" y="3654880"/>
            <a:chExt cx="2997534" cy="726967"/>
          </a:xfrm>
        </p:grpSpPr>
        <p:sp>
          <p:nvSpPr>
            <p:cNvPr id="25" name="TextBox 24"/>
            <p:cNvSpPr txBox="1"/>
            <p:nvPr/>
          </p:nvSpPr>
          <p:spPr>
            <a:xfrm>
              <a:off x="998402" y="3869399"/>
              <a:ext cx="2997534" cy="512448"/>
            </a:xfrm>
            <a:prstGeom prst="rect">
              <a:avLst/>
            </a:prstGeom>
            <a:noFill/>
          </p:spPr>
          <p:txBody>
            <a:bodyPr wrap="square" rtlCol="0">
              <a:spAutoFit/>
            </a:bodyPr>
            <a:lstStyle/>
            <a:p>
              <a:pPr algn="just">
                <a:lnSpc>
                  <a:spcPct val="120000"/>
                </a:lnSpc>
              </a:pPr>
              <a:r>
                <a:rPr lang="zh-CN" altLang="en-US" sz="1600" dirty="0">
                  <a:solidFill>
                    <a:schemeClr val="bg1"/>
                  </a:solidFill>
                  <a:latin typeface="+mn-ea"/>
                </a:rPr>
                <a:t>您的内容打在这里或者通过复制您的文本后在此框中选择粘贴，并选择只保留文字。</a:t>
              </a:r>
              <a:endParaRPr lang="zh-CN" altLang="en-US" sz="1600" dirty="0">
                <a:solidFill>
                  <a:schemeClr val="bg1"/>
                </a:solidFill>
                <a:latin typeface="+mn-ea"/>
              </a:endParaRPr>
            </a:p>
          </p:txBody>
        </p:sp>
        <p:sp>
          <p:nvSpPr>
            <p:cNvPr id="26" name="TextBox 25"/>
            <p:cNvSpPr txBox="1"/>
            <p:nvPr/>
          </p:nvSpPr>
          <p:spPr>
            <a:xfrm>
              <a:off x="998402" y="3654880"/>
              <a:ext cx="1235114" cy="288541"/>
            </a:xfrm>
            <a:prstGeom prst="rect">
              <a:avLst/>
            </a:prstGeom>
            <a:noFill/>
          </p:spPr>
          <p:txBody>
            <a:bodyPr wrap="none" rtlCol="0">
              <a:spAutoFit/>
            </a:bodyPr>
            <a:lstStyle/>
            <a:p>
              <a:r>
                <a:rPr lang="zh-CN" altLang="en-US" sz="1900" b="1" dirty="0">
                  <a:solidFill>
                    <a:schemeClr val="bg1"/>
                  </a:solidFill>
                  <a:latin typeface="微软雅黑" panose="020B0503020204020204" pitchFamily="34" charset="-122"/>
                  <a:ea typeface="微软雅黑" panose="020B0503020204020204" pitchFamily="34" charset="-122"/>
                </a:rPr>
                <a:t>点击添加标题</a:t>
              </a:r>
              <a:endParaRPr lang="zh-CN" altLang="en-US" sz="1900" b="1" dirty="0">
                <a:solidFill>
                  <a:schemeClr val="bg1"/>
                </a:solidFill>
                <a:latin typeface="微软雅黑" panose="020B0503020204020204" pitchFamily="34" charset="-122"/>
                <a:ea typeface="微软雅黑" panose="020B0503020204020204" pitchFamily="34" charset="-122"/>
              </a:endParaRPr>
            </a:p>
          </p:txBody>
        </p:sp>
      </p:grpSp>
      <p:grpSp>
        <p:nvGrpSpPr>
          <p:cNvPr id="10" name="组合 9"/>
          <p:cNvGrpSpPr/>
          <p:nvPr/>
        </p:nvGrpSpPr>
        <p:grpSpPr>
          <a:xfrm>
            <a:off x="6383996" y="5239463"/>
            <a:ext cx="1055863" cy="1056000"/>
            <a:chOff x="4788024" y="3893549"/>
            <a:chExt cx="864096" cy="864096"/>
          </a:xfrm>
        </p:grpSpPr>
        <p:sp>
          <p:nvSpPr>
            <p:cNvPr id="27" name="圆角矩形 26"/>
            <p:cNvSpPr/>
            <p:nvPr/>
          </p:nvSpPr>
          <p:spPr>
            <a:xfrm>
              <a:off x="4788024" y="3893549"/>
              <a:ext cx="864096" cy="864096"/>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28" name="TextBox 27"/>
            <p:cNvSpPr txBox="1"/>
            <p:nvPr/>
          </p:nvSpPr>
          <p:spPr>
            <a:xfrm>
              <a:off x="4867707" y="4126584"/>
              <a:ext cx="704733" cy="415544"/>
            </a:xfrm>
            <a:prstGeom prst="rect">
              <a:avLst/>
            </a:prstGeom>
            <a:noFill/>
          </p:spPr>
          <p:txBody>
            <a:bodyPr wrap="none" rtlCol="0">
              <a:spAutoFit/>
            </a:bodyPr>
            <a:lstStyle/>
            <a:p>
              <a:pPr algn="ctr"/>
              <a:r>
                <a:rPr lang="en-US" altLang="zh-CN" sz="2700" dirty="0">
                  <a:solidFill>
                    <a:schemeClr val="bg1"/>
                  </a:solidFill>
                  <a:latin typeface="Impact" panose="020B0806030902050204" pitchFamily="34" charset="0"/>
                  <a:ea typeface="微软雅黑" panose="020B0503020204020204" pitchFamily="34" charset="-122"/>
                </a:rPr>
                <a:t>2016</a:t>
              </a:r>
              <a:endParaRPr lang="zh-CN" altLang="en-US" sz="2700" dirty="0">
                <a:solidFill>
                  <a:schemeClr val="bg1"/>
                </a:solidFill>
                <a:latin typeface="Impact" panose="020B0806030902050204" pitchFamily="34" charset="0"/>
                <a:ea typeface="微软雅黑" panose="020B0503020204020204" pitchFamily="34" charset="-122"/>
              </a:endParaRPr>
            </a:p>
          </p:txBody>
        </p:sp>
      </p:grpSp>
      <p:cxnSp>
        <p:nvCxnSpPr>
          <p:cNvPr id="30" name="直接连接符 29"/>
          <p:cNvCxnSpPr/>
          <p:nvPr/>
        </p:nvCxnSpPr>
        <p:spPr>
          <a:xfrm>
            <a:off x="7727969" y="5191399"/>
            <a:ext cx="0" cy="115212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115" name="表格 114"/>
          <p:cNvGraphicFramePr>
            <a:graphicFrameLocks noGrp="1"/>
          </p:cNvGraphicFramePr>
          <p:nvPr/>
        </p:nvGraphicFramePr>
        <p:xfrm>
          <a:off x="6959920" y="1643780"/>
          <a:ext cx="4031478" cy="2438400"/>
        </p:xfrm>
        <a:graphic>
          <a:graphicData uri="http://schemas.openxmlformats.org/drawingml/2006/table">
            <a:tbl>
              <a:tblPr firstRow="1" bandRow="1">
                <a:effectLst>
                  <a:outerShdw blurRad="50800" dist="38100" dir="8100000" algn="tr" rotWithShape="0">
                    <a:prstClr val="black">
                      <a:alpha val="40000"/>
                    </a:prstClr>
                  </a:outerShdw>
                </a:effectLst>
              </a:tblPr>
              <a:tblGrid>
                <a:gridCol w="671913"/>
                <a:gridCol w="671913"/>
                <a:gridCol w="671913"/>
                <a:gridCol w="671913"/>
                <a:gridCol w="671913"/>
                <a:gridCol w="671913"/>
              </a:tblGrid>
              <a:tr h="48768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zh-CN" altLang="en-US" sz="2400" dirty="0"/>
                    </a:p>
                  </a:txBody>
                  <a:tcPr marL="121904" marR="121904" marT="60960" marB="60960">
                    <a:lnL w="12700" cap="flat" cmpd="sng" algn="ctr">
                      <a:solidFill>
                        <a:sysClr val="windowText" lastClr="000000"/>
                      </a:solid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zh-CN" altLang="en-US" sz="2400" dirty="0"/>
                    </a:p>
                  </a:txBody>
                  <a:tcPr marL="121904" marR="121904" marT="60960" marB="6096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zh-CN" altLang="en-US" sz="2400" dirty="0"/>
                    </a:p>
                  </a:txBody>
                  <a:tcPr marL="121904" marR="121904" marT="60960" marB="6096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zh-CN" altLang="en-US" sz="2400" dirty="0"/>
                    </a:p>
                  </a:txBody>
                  <a:tcPr marL="121904" marR="121904" marT="60960" marB="6096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zh-CN" altLang="en-US" sz="2400" dirty="0"/>
                    </a:p>
                  </a:txBody>
                  <a:tcPr marL="121904" marR="121904" marT="60960" marB="6096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zh-CN" altLang="en-US" sz="2400" dirty="0"/>
                    </a:p>
                  </a:txBody>
                  <a:tcPr marL="121904" marR="121904" marT="60960" marB="6096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r>
              <a:tr h="48768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2400" dirty="0"/>
                    </a:p>
                  </a:txBody>
                  <a:tcPr marL="121904" marR="121904" marT="60960" marB="60960">
                    <a:lnL w="12700" cap="flat" cmpd="sng" algn="ctr">
                      <a:solidFill>
                        <a:sysClr val="windowText" lastClr="000000"/>
                      </a:solid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2400" dirty="0"/>
                    </a:p>
                  </a:txBody>
                  <a:tcPr marL="121904" marR="121904" marT="60960" marB="6096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2400" dirty="0"/>
                    </a:p>
                  </a:txBody>
                  <a:tcPr marL="121904" marR="121904" marT="60960" marB="6096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2400" dirty="0"/>
                    </a:p>
                  </a:txBody>
                  <a:tcPr marL="121904" marR="121904" marT="60960" marB="6096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2400" dirty="0"/>
                    </a:p>
                  </a:txBody>
                  <a:tcPr marL="121904" marR="121904" marT="60960" marB="6096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2400" dirty="0"/>
                    </a:p>
                  </a:txBody>
                  <a:tcPr marL="121904" marR="121904" marT="60960" marB="6096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r>
              <a:tr h="48768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2400" dirty="0"/>
                    </a:p>
                  </a:txBody>
                  <a:tcPr marL="121904" marR="121904" marT="60960" marB="60960">
                    <a:lnL w="12700" cap="flat" cmpd="sng" algn="ctr">
                      <a:solidFill>
                        <a:sysClr val="windowText" lastClr="000000"/>
                      </a:solid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2400"/>
                    </a:p>
                  </a:txBody>
                  <a:tcPr marL="121904" marR="121904" marT="60960" marB="6096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2400"/>
                    </a:p>
                  </a:txBody>
                  <a:tcPr marL="121904" marR="121904" marT="60960" marB="6096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2400"/>
                    </a:p>
                  </a:txBody>
                  <a:tcPr marL="121904" marR="121904" marT="60960" marB="6096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2400"/>
                    </a:p>
                  </a:txBody>
                  <a:tcPr marL="121904" marR="121904" marT="60960" marB="6096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2400" dirty="0"/>
                    </a:p>
                  </a:txBody>
                  <a:tcPr marL="121904" marR="121904" marT="60960" marB="6096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r>
              <a:tr h="48768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2400"/>
                    </a:p>
                  </a:txBody>
                  <a:tcPr marL="121904" marR="121904" marT="60960" marB="60960">
                    <a:lnL w="12700" cap="flat" cmpd="sng" algn="ctr">
                      <a:solidFill>
                        <a:sysClr val="windowText" lastClr="000000"/>
                      </a:solid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2400"/>
                    </a:p>
                  </a:txBody>
                  <a:tcPr marL="121904" marR="121904" marT="60960" marB="6096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2400"/>
                    </a:p>
                  </a:txBody>
                  <a:tcPr marL="121904" marR="121904" marT="60960" marB="6096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2400"/>
                    </a:p>
                  </a:txBody>
                  <a:tcPr marL="121904" marR="121904" marT="60960" marB="6096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2400"/>
                    </a:p>
                  </a:txBody>
                  <a:tcPr marL="121904" marR="121904" marT="60960" marB="6096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2400"/>
                    </a:p>
                  </a:txBody>
                  <a:tcPr marL="121904" marR="121904" marT="60960" marB="6096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r>
              <a:tr h="48768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2400"/>
                    </a:p>
                  </a:txBody>
                  <a:tcPr marL="121904" marR="121904" marT="60960" marB="60960">
                    <a:lnL w="12700" cap="flat" cmpd="sng" algn="ctr">
                      <a:solidFill>
                        <a:sysClr val="windowText" lastClr="000000"/>
                      </a:solid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2400" dirty="0"/>
                    </a:p>
                  </a:txBody>
                  <a:tcPr marL="121904" marR="121904" marT="60960" marB="6096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2400" dirty="0"/>
                    </a:p>
                  </a:txBody>
                  <a:tcPr marL="121904" marR="121904" marT="60960" marB="6096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2400" dirty="0"/>
                    </a:p>
                  </a:txBody>
                  <a:tcPr marL="121904" marR="121904" marT="60960" marB="6096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2400" dirty="0"/>
                    </a:p>
                  </a:txBody>
                  <a:tcPr marL="121904" marR="121904" marT="60960" marB="6096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2400" dirty="0"/>
                    </a:p>
                  </a:txBody>
                  <a:tcPr marL="121904" marR="121904" marT="60960" marB="6096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116" name="矩形 115"/>
          <p:cNvSpPr/>
          <p:nvPr/>
        </p:nvSpPr>
        <p:spPr>
          <a:xfrm>
            <a:off x="7247914" y="2748331"/>
            <a:ext cx="479938" cy="1315309"/>
          </a:xfrm>
          <a:prstGeom prst="rect">
            <a:avLst/>
          </a:prstGeom>
          <a:solidFill>
            <a:schemeClr val="accent3"/>
          </a:solidFill>
          <a:ln w="25400" cap="flat" cmpd="sng" algn="ctr">
            <a:noFill/>
            <a:prstDash val="solid"/>
          </a:ln>
          <a:effectLst/>
        </p:spPr>
        <p:txBody>
          <a:bodyPr lIns="121908" tIns="60954" rIns="121908" bIns="60954" rtlCol="0" anchor="ctr"/>
          <a:lstStyle/>
          <a:p>
            <a:pPr algn="ctr" defTabSz="1218565">
              <a:defRPr/>
            </a:pPr>
            <a:endParaRPr lang="zh-CN" altLang="en-US" sz="2400" kern="0">
              <a:solidFill>
                <a:prstClr val="white"/>
              </a:solidFill>
              <a:latin typeface="Calibri" panose="020F0502020204030204"/>
              <a:ea typeface="宋体" panose="02010600030101010101" pitchFamily="2" charset="-122"/>
            </a:endParaRPr>
          </a:p>
        </p:txBody>
      </p:sp>
      <p:sp>
        <p:nvSpPr>
          <p:cNvPr id="117" name="矩形 116"/>
          <p:cNvSpPr/>
          <p:nvPr/>
        </p:nvSpPr>
        <p:spPr>
          <a:xfrm>
            <a:off x="8175915" y="3503213"/>
            <a:ext cx="479938" cy="560427"/>
          </a:xfrm>
          <a:prstGeom prst="rect">
            <a:avLst/>
          </a:prstGeom>
          <a:solidFill>
            <a:schemeClr val="accent2"/>
          </a:solidFill>
          <a:ln w="25400" cap="flat" cmpd="sng" algn="ctr">
            <a:noFill/>
            <a:prstDash val="solid"/>
          </a:ln>
          <a:effectLst/>
        </p:spPr>
        <p:txBody>
          <a:bodyPr lIns="121908" tIns="60954" rIns="121908" bIns="60954" rtlCol="0" anchor="ctr"/>
          <a:lstStyle/>
          <a:p>
            <a:pPr algn="ctr" defTabSz="1218565">
              <a:defRPr/>
            </a:pPr>
            <a:endParaRPr lang="zh-CN" altLang="en-US" sz="2400" kern="0">
              <a:solidFill>
                <a:prstClr val="white"/>
              </a:solidFill>
              <a:latin typeface="Calibri" panose="020F0502020204030204"/>
              <a:ea typeface="宋体" panose="02010600030101010101" pitchFamily="2" charset="-122"/>
            </a:endParaRPr>
          </a:p>
        </p:txBody>
      </p:sp>
      <p:sp>
        <p:nvSpPr>
          <p:cNvPr id="118" name="矩形 117"/>
          <p:cNvSpPr/>
          <p:nvPr/>
        </p:nvSpPr>
        <p:spPr>
          <a:xfrm>
            <a:off x="9103915" y="3744026"/>
            <a:ext cx="479938" cy="319612"/>
          </a:xfrm>
          <a:prstGeom prst="rect">
            <a:avLst/>
          </a:prstGeom>
          <a:solidFill>
            <a:schemeClr val="tx1">
              <a:lumMod val="50000"/>
              <a:lumOff val="50000"/>
            </a:schemeClr>
          </a:solidFill>
          <a:ln w="25400" cap="flat" cmpd="sng" algn="ctr">
            <a:noFill/>
            <a:prstDash val="solid"/>
          </a:ln>
          <a:effectLst/>
        </p:spPr>
        <p:txBody>
          <a:bodyPr lIns="121908" tIns="60954" rIns="121908" bIns="60954" rtlCol="0" anchor="ctr"/>
          <a:lstStyle/>
          <a:p>
            <a:pPr algn="ctr" defTabSz="1218565">
              <a:defRPr/>
            </a:pPr>
            <a:endParaRPr lang="zh-CN" altLang="en-US" sz="2400" kern="0">
              <a:solidFill>
                <a:prstClr val="white"/>
              </a:solidFill>
              <a:latin typeface="Calibri" panose="020F0502020204030204"/>
              <a:ea typeface="宋体" panose="02010600030101010101" pitchFamily="2" charset="-122"/>
            </a:endParaRPr>
          </a:p>
        </p:txBody>
      </p:sp>
      <p:sp>
        <p:nvSpPr>
          <p:cNvPr id="119" name="矩形 118"/>
          <p:cNvSpPr/>
          <p:nvPr/>
        </p:nvSpPr>
        <p:spPr>
          <a:xfrm>
            <a:off x="10031915" y="3790472"/>
            <a:ext cx="479938" cy="273167"/>
          </a:xfrm>
          <a:prstGeom prst="rect">
            <a:avLst/>
          </a:prstGeom>
          <a:solidFill>
            <a:schemeClr val="accent2">
              <a:lumMod val="60000"/>
              <a:lumOff val="40000"/>
            </a:schemeClr>
          </a:solidFill>
          <a:ln w="25400" cap="flat" cmpd="sng" algn="ctr">
            <a:noFill/>
            <a:prstDash val="solid"/>
          </a:ln>
          <a:effectLst/>
        </p:spPr>
        <p:txBody>
          <a:bodyPr lIns="121908" tIns="60954" rIns="121908" bIns="60954" rtlCol="0" anchor="ctr"/>
          <a:lstStyle/>
          <a:p>
            <a:pPr algn="ctr" defTabSz="1218565">
              <a:defRPr/>
            </a:pPr>
            <a:endParaRPr lang="zh-CN" altLang="en-US" sz="2400" kern="0">
              <a:solidFill>
                <a:prstClr val="white"/>
              </a:solidFill>
              <a:latin typeface="Calibri" panose="020F0502020204030204"/>
              <a:ea typeface="宋体" panose="02010600030101010101" pitchFamily="2" charset="-122"/>
            </a:endParaRPr>
          </a:p>
        </p:txBody>
      </p:sp>
      <p:sp>
        <p:nvSpPr>
          <p:cNvPr id="120" name="TextBox 119"/>
          <p:cNvSpPr txBox="1"/>
          <p:nvPr/>
        </p:nvSpPr>
        <p:spPr>
          <a:xfrm>
            <a:off x="6863922" y="4209743"/>
            <a:ext cx="1103856" cy="348813"/>
          </a:xfrm>
          <a:prstGeom prst="rect">
            <a:avLst/>
          </a:prstGeom>
          <a:noFill/>
        </p:spPr>
        <p:txBody>
          <a:bodyPr wrap="square" lIns="121908" tIns="60954" rIns="121908" bIns="60954" rtlCol="0">
            <a:spAutoFit/>
          </a:bodyPr>
          <a:lstStyle/>
          <a:p>
            <a:pPr algn="ctr"/>
            <a:r>
              <a:rPr lang="zh-CN" altLang="en-US" sz="1400" dirty="0">
                <a:solidFill>
                  <a:prstClr val="black"/>
                </a:solidFill>
                <a:latin typeface="微软雅黑" panose="020B0503020204020204" pitchFamily="34" charset="-122"/>
              </a:rPr>
              <a:t>标题文本</a:t>
            </a:r>
            <a:endParaRPr lang="zh-CN" altLang="en-US" sz="1400" dirty="0">
              <a:solidFill>
                <a:prstClr val="black"/>
              </a:solidFill>
              <a:latin typeface="微软雅黑" panose="020B0503020204020204" pitchFamily="34" charset="-122"/>
            </a:endParaRPr>
          </a:p>
        </p:txBody>
      </p:sp>
      <p:sp>
        <p:nvSpPr>
          <p:cNvPr id="121" name="TextBox 120"/>
          <p:cNvSpPr txBox="1"/>
          <p:nvPr/>
        </p:nvSpPr>
        <p:spPr>
          <a:xfrm>
            <a:off x="7863956" y="4209743"/>
            <a:ext cx="1103856" cy="348813"/>
          </a:xfrm>
          <a:prstGeom prst="rect">
            <a:avLst/>
          </a:prstGeom>
          <a:noFill/>
        </p:spPr>
        <p:txBody>
          <a:bodyPr wrap="square" lIns="121908" tIns="60954" rIns="121908" bIns="60954" rtlCol="0">
            <a:spAutoFit/>
          </a:bodyPr>
          <a:lstStyle/>
          <a:p>
            <a:pPr algn="ctr"/>
            <a:r>
              <a:rPr lang="zh-CN" altLang="en-US" sz="1400">
                <a:solidFill>
                  <a:prstClr val="black"/>
                </a:solidFill>
                <a:latin typeface="微软雅黑" panose="020B0503020204020204" pitchFamily="34" charset="-122"/>
              </a:rPr>
              <a:t>标题文本</a:t>
            </a:r>
            <a:endParaRPr lang="zh-CN" altLang="en-US" sz="1400" dirty="0">
              <a:solidFill>
                <a:prstClr val="black"/>
              </a:solidFill>
              <a:latin typeface="微软雅黑" panose="020B0503020204020204" pitchFamily="34" charset="-122"/>
            </a:endParaRPr>
          </a:p>
        </p:txBody>
      </p:sp>
      <p:sp>
        <p:nvSpPr>
          <p:cNvPr id="122" name="TextBox 121"/>
          <p:cNvSpPr txBox="1"/>
          <p:nvPr/>
        </p:nvSpPr>
        <p:spPr>
          <a:xfrm>
            <a:off x="8791956" y="4209743"/>
            <a:ext cx="1103856" cy="348813"/>
          </a:xfrm>
          <a:prstGeom prst="rect">
            <a:avLst/>
          </a:prstGeom>
          <a:noFill/>
        </p:spPr>
        <p:txBody>
          <a:bodyPr wrap="square" lIns="121908" tIns="60954" rIns="121908" bIns="60954" rtlCol="0">
            <a:spAutoFit/>
          </a:bodyPr>
          <a:lstStyle/>
          <a:p>
            <a:pPr algn="ctr"/>
            <a:r>
              <a:rPr lang="zh-CN" altLang="en-US" sz="1400">
                <a:solidFill>
                  <a:prstClr val="black"/>
                </a:solidFill>
                <a:latin typeface="微软雅黑" panose="020B0503020204020204" pitchFamily="34" charset="-122"/>
              </a:rPr>
              <a:t>标题文本</a:t>
            </a:r>
            <a:endParaRPr lang="zh-CN" altLang="en-US" sz="1400" dirty="0">
              <a:solidFill>
                <a:prstClr val="black"/>
              </a:solidFill>
              <a:latin typeface="微软雅黑" panose="020B0503020204020204" pitchFamily="34" charset="-122"/>
            </a:endParaRPr>
          </a:p>
        </p:txBody>
      </p:sp>
      <p:sp>
        <p:nvSpPr>
          <p:cNvPr id="123" name="TextBox 122"/>
          <p:cNvSpPr txBox="1"/>
          <p:nvPr/>
        </p:nvSpPr>
        <p:spPr>
          <a:xfrm>
            <a:off x="9719956" y="4209743"/>
            <a:ext cx="1103856" cy="348813"/>
          </a:xfrm>
          <a:prstGeom prst="rect">
            <a:avLst/>
          </a:prstGeom>
          <a:noFill/>
        </p:spPr>
        <p:txBody>
          <a:bodyPr wrap="square" lIns="121908" tIns="60954" rIns="121908" bIns="60954" rtlCol="0">
            <a:spAutoFit/>
          </a:bodyPr>
          <a:lstStyle/>
          <a:p>
            <a:pPr algn="ctr"/>
            <a:r>
              <a:rPr lang="zh-CN" altLang="en-US" sz="1400" dirty="0">
                <a:solidFill>
                  <a:prstClr val="black"/>
                </a:solidFill>
                <a:latin typeface="微软雅黑" panose="020B0503020204020204" pitchFamily="34" charset="-122"/>
              </a:rPr>
              <a:t>标题文本</a:t>
            </a:r>
            <a:endParaRPr lang="zh-CN" altLang="en-US" sz="1400" dirty="0">
              <a:solidFill>
                <a:prstClr val="black"/>
              </a:solidFill>
              <a:latin typeface="微软雅黑" panose="020B0503020204020204" pitchFamily="34" charset="-122"/>
            </a:endParaRPr>
          </a:p>
        </p:txBody>
      </p:sp>
      <p:sp>
        <p:nvSpPr>
          <p:cNvPr id="124" name="TextBox 123"/>
          <p:cNvSpPr txBox="1"/>
          <p:nvPr/>
        </p:nvSpPr>
        <p:spPr>
          <a:xfrm>
            <a:off x="6479994" y="2025845"/>
            <a:ext cx="575925" cy="292376"/>
          </a:xfrm>
          <a:prstGeom prst="rect">
            <a:avLst/>
          </a:prstGeom>
          <a:noFill/>
        </p:spPr>
        <p:txBody>
          <a:bodyPr wrap="square" lIns="121908" tIns="60954" rIns="121908" bIns="60954" rtlCol="0">
            <a:spAutoFit/>
          </a:bodyPr>
          <a:lstStyle/>
          <a:p>
            <a:pPr algn="ctr"/>
            <a:r>
              <a:rPr lang="en-US" altLang="zh-CN" sz="1100" dirty="0">
                <a:solidFill>
                  <a:prstClr val="black"/>
                </a:solidFill>
                <a:latin typeface="微软雅黑" panose="020B0503020204020204" pitchFamily="34" charset="-122"/>
              </a:rPr>
              <a:t>160</a:t>
            </a:r>
            <a:endParaRPr lang="zh-CN" altLang="en-US" sz="1100" dirty="0">
              <a:solidFill>
                <a:prstClr val="black"/>
              </a:solidFill>
              <a:latin typeface="微软雅黑" panose="020B0503020204020204" pitchFamily="34" charset="-122"/>
            </a:endParaRPr>
          </a:p>
        </p:txBody>
      </p:sp>
      <p:sp>
        <p:nvSpPr>
          <p:cNvPr id="125" name="TextBox 124"/>
          <p:cNvSpPr txBox="1"/>
          <p:nvPr/>
        </p:nvSpPr>
        <p:spPr>
          <a:xfrm>
            <a:off x="6479994" y="2604699"/>
            <a:ext cx="575925" cy="292376"/>
          </a:xfrm>
          <a:prstGeom prst="rect">
            <a:avLst/>
          </a:prstGeom>
          <a:noFill/>
        </p:spPr>
        <p:txBody>
          <a:bodyPr wrap="square" lIns="121908" tIns="60954" rIns="121908" bIns="60954" rtlCol="0">
            <a:spAutoFit/>
          </a:bodyPr>
          <a:lstStyle/>
          <a:p>
            <a:pPr algn="ctr"/>
            <a:r>
              <a:rPr lang="en-US" altLang="zh-CN" sz="1100" dirty="0">
                <a:solidFill>
                  <a:prstClr val="black"/>
                </a:solidFill>
                <a:latin typeface="微软雅黑" panose="020B0503020204020204" pitchFamily="34" charset="-122"/>
              </a:rPr>
              <a:t>140</a:t>
            </a:r>
            <a:endParaRPr lang="zh-CN" altLang="en-US" sz="1100" dirty="0">
              <a:solidFill>
                <a:prstClr val="black"/>
              </a:solidFill>
              <a:latin typeface="微软雅黑" panose="020B0503020204020204" pitchFamily="34" charset="-122"/>
            </a:endParaRPr>
          </a:p>
        </p:txBody>
      </p:sp>
      <p:sp>
        <p:nvSpPr>
          <p:cNvPr id="126" name="TextBox 125"/>
          <p:cNvSpPr txBox="1"/>
          <p:nvPr/>
        </p:nvSpPr>
        <p:spPr>
          <a:xfrm>
            <a:off x="6479994" y="3062339"/>
            <a:ext cx="575925" cy="292376"/>
          </a:xfrm>
          <a:prstGeom prst="rect">
            <a:avLst/>
          </a:prstGeom>
          <a:noFill/>
        </p:spPr>
        <p:txBody>
          <a:bodyPr wrap="square" lIns="121908" tIns="60954" rIns="121908" bIns="60954" rtlCol="0">
            <a:spAutoFit/>
          </a:bodyPr>
          <a:lstStyle/>
          <a:p>
            <a:pPr algn="ctr"/>
            <a:r>
              <a:rPr lang="en-US" altLang="zh-CN" sz="1100" dirty="0">
                <a:solidFill>
                  <a:prstClr val="black"/>
                </a:solidFill>
                <a:latin typeface="微软雅黑" panose="020B0503020204020204" pitchFamily="34" charset="-122"/>
              </a:rPr>
              <a:t>120</a:t>
            </a:r>
            <a:endParaRPr lang="zh-CN" altLang="en-US" sz="1100" dirty="0">
              <a:solidFill>
                <a:prstClr val="black"/>
              </a:solidFill>
              <a:latin typeface="微软雅黑" panose="020B0503020204020204" pitchFamily="34" charset="-122"/>
            </a:endParaRPr>
          </a:p>
        </p:txBody>
      </p:sp>
      <p:sp>
        <p:nvSpPr>
          <p:cNvPr id="127" name="TextBox 126"/>
          <p:cNvSpPr txBox="1"/>
          <p:nvPr/>
        </p:nvSpPr>
        <p:spPr>
          <a:xfrm>
            <a:off x="6479994" y="3503212"/>
            <a:ext cx="575925" cy="292376"/>
          </a:xfrm>
          <a:prstGeom prst="rect">
            <a:avLst/>
          </a:prstGeom>
          <a:noFill/>
        </p:spPr>
        <p:txBody>
          <a:bodyPr wrap="square" lIns="121908" tIns="60954" rIns="121908" bIns="60954" rtlCol="0">
            <a:spAutoFit/>
          </a:bodyPr>
          <a:lstStyle/>
          <a:p>
            <a:pPr algn="ctr"/>
            <a:r>
              <a:rPr lang="en-US" altLang="zh-CN" sz="1100" dirty="0">
                <a:solidFill>
                  <a:prstClr val="black"/>
                </a:solidFill>
                <a:latin typeface="微软雅黑" panose="020B0503020204020204" pitchFamily="34" charset="-122"/>
              </a:rPr>
              <a:t>100</a:t>
            </a:r>
            <a:endParaRPr lang="zh-CN" altLang="en-US" sz="1100" dirty="0">
              <a:solidFill>
                <a:prstClr val="black"/>
              </a:solidFill>
              <a:latin typeface="微软雅黑" panose="020B0503020204020204" pitchFamily="34" charset="-122"/>
            </a:endParaRPr>
          </a:p>
        </p:txBody>
      </p:sp>
      <p:sp>
        <p:nvSpPr>
          <p:cNvPr id="128" name="TextBox 127"/>
          <p:cNvSpPr txBox="1"/>
          <p:nvPr/>
        </p:nvSpPr>
        <p:spPr>
          <a:xfrm>
            <a:off x="7103955" y="2173000"/>
            <a:ext cx="815894" cy="415486"/>
          </a:xfrm>
          <a:prstGeom prst="rect">
            <a:avLst/>
          </a:prstGeom>
          <a:noFill/>
        </p:spPr>
        <p:txBody>
          <a:bodyPr wrap="square" lIns="121908" tIns="60954" rIns="121908" bIns="60954" rtlCol="0">
            <a:spAutoFit/>
          </a:bodyPr>
          <a:lstStyle/>
          <a:p>
            <a:pPr algn="ctr"/>
            <a:r>
              <a:rPr lang="en-US" altLang="zh-CN" sz="1900" dirty="0">
                <a:solidFill>
                  <a:prstClr val="black"/>
                </a:solidFill>
                <a:latin typeface="Impact" panose="020B0806030902050204" pitchFamily="34" charset="0"/>
              </a:rPr>
              <a:t>138%</a:t>
            </a:r>
            <a:endParaRPr lang="zh-CN" altLang="en-US" sz="1900" dirty="0">
              <a:solidFill>
                <a:prstClr val="black"/>
              </a:solidFill>
              <a:latin typeface="Impact" panose="020B0806030902050204" pitchFamily="34" charset="0"/>
            </a:endParaRPr>
          </a:p>
        </p:txBody>
      </p:sp>
      <p:sp>
        <p:nvSpPr>
          <p:cNvPr id="129" name="TextBox 128"/>
          <p:cNvSpPr txBox="1"/>
          <p:nvPr/>
        </p:nvSpPr>
        <p:spPr>
          <a:xfrm>
            <a:off x="8031955" y="3133106"/>
            <a:ext cx="815894" cy="415486"/>
          </a:xfrm>
          <a:prstGeom prst="rect">
            <a:avLst/>
          </a:prstGeom>
          <a:noFill/>
        </p:spPr>
        <p:txBody>
          <a:bodyPr wrap="square" lIns="121908" tIns="60954" rIns="121908" bIns="60954" rtlCol="0">
            <a:spAutoFit/>
          </a:bodyPr>
          <a:lstStyle/>
          <a:p>
            <a:pPr algn="ctr"/>
            <a:r>
              <a:rPr lang="en-US" altLang="zh-CN" sz="1900" dirty="0">
                <a:solidFill>
                  <a:prstClr val="black"/>
                </a:solidFill>
                <a:latin typeface="Impact" panose="020B0806030902050204" pitchFamily="34" charset="0"/>
              </a:rPr>
              <a:t>105%</a:t>
            </a:r>
            <a:endParaRPr lang="zh-CN" altLang="en-US" sz="1900" dirty="0">
              <a:solidFill>
                <a:prstClr val="black"/>
              </a:solidFill>
              <a:latin typeface="Impact" panose="020B0806030902050204" pitchFamily="34" charset="0"/>
            </a:endParaRPr>
          </a:p>
        </p:txBody>
      </p:sp>
      <p:sp>
        <p:nvSpPr>
          <p:cNvPr id="130" name="TextBox 129"/>
          <p:cNvSpPr txBox="1"/>
          <p:nvPr/>
        </p:nvSpPr>
        <p:spPr>
          <a:xfrm>
            <a:off x="8959956" y="3229117"/>
            <a:ext cx="815894" cy="415486"/>
          </a:xfrm>
          <a:prstGeom prst="rect">
            <a:avLst/>
          </a:prstGeom>
          <a:noFill/>
        </p:spPr>
        <p:txBody>
          <a:bodyPr wrap="square" lIns="121908" tIns="60954" rIns="121908" bIns="60954" rtlCol="0">
            <a:spAutoFit/>
          </a:bodyPr>
          <a:lstStyle/>
          <a:p>
            <a:pPr algn="ctr"/>
            <a:r>
              <a:rPr lang="en-US" altLang="zh-CN" sz="1900" dirty="0">
                <a:solidFill>
                  <a:prstClr val="black"/>
                </a:solidFill>
                <a:latin typeface="Impact" panose="020B0806030902050204" pitchFamily="34" charset="0"/>
              </a:rPr>
              <a:t>80%</a:t>
            </a:r>
            <a:endParaRPr lang="zh-CN" altLang="en-US" sz="1900" dirty="0">
              <a:solidFill>
                <a:prstClr val="black"/>
              </a:solidFill>
              <a:latin typeface="Impact" panose="020B0806030902050204" pitchFamily="34" charset="0"/>
            </a:endParaRPr>
          </a:p>
        </p:txBody>
      </p:sp>
      <p:sp>
        <p:nvSpPr>
          <p:cNvPr id="131" name="TextBox 130"/>
          <p:cNvSpPr txBox="1"/>
          <p:nvPr/>
        </p:nvSpPr>
        <p:spPr>
          <a:xfrm>
            <a:off x="9887955" y="3214406"/>
            <a:ext cx="815894" cy="415486"/>
          </a:xfrm>
          <a:prstGeom prst="rect">
            <a:avLst/>
          </a:prstGeom>
          <a:noFill/>
        </p:spPr>
        <p:txBody>
          <a:bodyPr wrap="square" lIns="121908" tIns="60954" rIns="121908" bIns="60954" rtlCol="0">
            <a:spAutoFit/>
          </a:bodyPr>
          <a:lstStyle/>
          <a:p>
            <a:pPr algn="ctr"/>
            <a:r>
              <a:rPr lang="en-US" altLang="zh-CN" sz="1900" dirty="0">
                <a:solidFill>
                  <a:prstClr val="black"/>
                </a:solidFill>
                <a:latin typeface="Impact" panose="020B0806030902050204" pitchFamily="34" charset="0"/>
              </a:rPr>
              <a:t>75%</a:t>
            </a:r>
            <a:endParaRPr lang="zh-CN" altLang="en-US" sz="1900" dirty="0">
              <a:solidFill>
                <a:prstClr val="black"/>
              </a:solidFill>
              <a:latin typeface="Impact" panose="020B0806030902050204" pitchFamily="34" charset="0"/>
            </a:endParaRPr>
          </a:p>
        </p:txBody>
      </p:sp>
      <p:grpSp>
        <p:nvGrpSpPr>
          <p:cNvPr id="45" name="组合 44"/>
          <p:cNvGrpSpPr/>
          <p:nvPr/>
        </p:nvGrpSpPr>
        <p:grpSpPr>
          <a:xfrm>
            <a:off x="373725" y="5239463"/>
            <a:ext cx="1055863" cy="1056000"/>
            <a:chOff x="4788024" y="3893549"/>
            <a:chExt cx="864096" cy="864096"/>
          </a:xfrm>
        </p:grpSpPr>
        <p:sp>
          <p:nvSpPr>
            <p:cNvPr id="46" name="圆角矩形 45"/>
            <p:cNvSpPr/>
            <p:nvPr/>
          </p:nvSpPr>
          <p:spPr>
            <a:xfrm>
              <a:off x="4788024" y="3893549"/>
              <a:ext cx="864096" cy="864096"/>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47" name="TextBox 46"/>
            <p:cNvSpPr txBox="1"/>
            <p:nvPr/>
          </p:nvSpPr>
          <p:spPr>
            <a:xfrm>
              <a:off x="4867708" y="4115856"/>
              <a:ext cx="704734" cy="415544"/>
            </a:xfrm>
            <a:prstGeom prst="rect">
              <a:avLst/>
            </a:prstGeom>
            <a:noFill/>
          </p:spPr>
          <p:txBody>
            <a:bodyPr wrap="none" rtlCol="0">
              <a:spAutoFit/>
            </a:bodyPr>
            <a:lstStyle/>
            <a:p>
              <a:pPr algn="ctr"/>
              <a:r>
                <a:rPr lang="en-US" altLang="zh-CN" sz="2700" dirty="0">
                  <a:solidFill>
                    <a:schemeClr val="bg1"/>
                  </a:solidFill>
                  <a:latin typeface="Impact" panose="020B0806030902050204" pitchFamily="34" charset="0"/>
                  <a:ea typeface="微软雅黑" panose="020B0503020204020204" pitchFamily="34" charset="-122"/>
                </a:rPr>
                <a:t>2015</a:t>
              </a:r>
              <a:endParaRPr lang="zh-CN" altLang="en-US" sz="2700" dirty="0">
                <a:solidFill>
                  <a:schemeClr val="bg1"/>
                </a:solidFill>
                <a:latin typeface="Impact" panose="020B0806030902050204" pitchFamily="34" charset="0"/>
                <a:ea typeface="微软雅黑" panose="020B0503020204020204" pitchFamily="34" charset="-122"/>
              </a:endParaRPr>
            </a:p>
          </p:txBody>
        </p:sp>
      </p:grpSp>
      <p:cxnSp>
        <p:nvCxnSpPr>
          <p:cNvPr id="48" name="直接连接符 47"/>
          <p:cNvCxnSpPr/>
          <p:nvPr/>
        </p:nvCxnSpPr>
        <p:spPr>
          <a:xfrm>
            <a:off x="1717698" y="5191399"/>
            <a:ext cx="0" cy="115212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p:nvPr>
        </p:nvSpPr>
        <p:spPr/>
        <p:txBody>
          <a:bodyPr/>
          <a:lstStyle/>
          <a:p>
            <a:r>
              <a:rPr lang="zh-CN" altLang="en-US" dirty="0"/>
              <a:t>单击此处添加标题</a:t>
            </a:r>
            <a:endParaRPr lang="zh-CN" altLang="en-US" dirty="0"/>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randombar(horizontal)">
                                          <p:cBhvr>
                                            <p:cTn id="13" dur="1000"/>
                                            <p:tgtEl>
                                              <p:spTgt spid="2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86"/>
                                            </p:tgtEl>
                                            <p:attrNameLst>
                                              <p:attrName>style.visibility</p:attrName>
                                            </p:attrNameLst>
                                          </p:cBhvr>
                                          <p:to>
                                            <p:strVal val="visible"/>
                                          </p:to>
                                        </p:set>
                                        <p:animEffect transition="in" filter="randombar(horizontal)">
                                          <p:cBhvr>
                                            <p:cTn id="16" dur="1000"/>
                                            <p:tgtEl>
                                              <p:spTgt spid="86"/>
                                            </p:tgtEl>
                                          </p:cBhvr>
                                        </p:animEffect>
                                      </p:childTnLst>
                                    </p:cTn>
                                  </p:par>
                                </p:childTnLst>
                              </p:cTn>
                            </p:par>
                            <p:par>
                              <p:cTn id="17" fill="hold">
                                <p:stCondLst>
                                  <p:cond delay="1500"/>
                                </p:stCondLst>
                                <p:childTnLst>
                                  <p:par>
                                    <p:cTn id="18" presetID="42" presetClass="entr" presetSubtype="0"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31" presetClass="entr" presetSubtype="0"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1000" fill="hold"/>
                                            <p:tgtEl>
                                              <p:spTgt spid="6"/>
                                            </p:tgtEl>
                                            <p:attrNameLst>
                                              <p:attrName>ppt_w</p:attrName>
                                            </p:attrNameLst>
                                          </p:cBhvr>
                                          <p:tavLst>
                                            <p:tav tm="0">
                                              <p:val>
                                                <p:fltVal val="0"/>
                                              </p:val>
                                            </p:tav>
                                            <p:tav tm="100000">
                                              <p:val>
                                                <p:strVal val="#ppt_w"/>
                                              </p:val>
                                            </p:tav>
                                          </p:tavLst>
                                        </p:anim>
                                        <p:anim calcmode="lin" valueType="num">
                                          <p:cBhvr>
                                            <p:cTn id="27" dur="1000" fill="hold"/>
                                            <p:tgtEl>
                                              <p:spTgt spid="6"/>
                                            </p:tgtEl>
                                            <p:attrNameLst>
                                              <p:attrName>ppt_h</p:attrName>
                                            </p:attrNameLst>
                                          </p:cBhvr>
                                          <p:tavLst>
                                            <p:tav tm="0">
                                              <p:val>
                                                <p:fltVal val="0"/>
                                              </p:val>
                                            </p:tav>
                                            <p:tav tm="100000">
                                              <p:val>
                                                <p:strVal val="#ppt_h"/>
                                              </p:val>
                                            </p:tav>
                                          </p:tavLst>
                                        </p:anim>
                                        <p:anim calcmode="lin" valueType="num">
                                          <p:cBhvr>
                                            <p:cTn id="28" dur="1000" fill="hold"/>
                                            <p:tgtEl>
                                              <p:spTgt spid="6"/>
                                            </p:tgtEl>
                                            <p:attrNameLst>
                                              <p:attrName>style.rotation</p:attrName>
                                            </p:attrNameLst>
                                          </p:cBhvr>
                                          <p:tavLst>
                                            <p:tav tm="0">
                                              <p:val>
                                                <p:fltVal val="90"/>
                                              </p:val>
                                            </p:tav>
                                            <p:tav tm="100000">
                                              <p:val>
                                                <p:fltVal val="0"/>
                                              </p:val>
                                            </p:tav>
                                          </p:tavLst>
                                        </p:anim>
                                        <p:animEffect transition="in" filter="fade">
                                          <p:cBhvr>
                                            <p:cTn id="29" dur="1000"/>
                                            <p:tgtEl>
                                              <p:spTgt spid="6"/>
                                            </p:tgtEl>
                                          </p:cBhvr>
                                        </p:animEffect>
                                      </p:childTnLst>
                                    </p:cTn>
                                  </p:par>
                                </p:childTnLst>
                              </p:cTn>
                            </p:par>
                            <p:par>
                              <p:cTn id="30" fill="hold">
                                <p:stCondLst>
                                  <p:cond delay="3500"/>
                                </p:stCondLst>
                                <p:childTnLst>
                                  <p:par>
                                    <p:cTn id="31" presetID="42" presetClass="entr" presetSubtype="0" fill="hold" grpId="0" nodeType="afterEffect">
                                      <p:stCondLst>
                                        <p:cond delay="0"/>
                                      </p:stCondLst>
                                      <p:childTnLst>
                                        <p:set>
                                          <p:cBhvr>
                                            <p:cTn id="32" dur="1" fill="hold">
                                              <p:stCondLst>
                                                <p:cond delay="0"/>
                                              </p:stCondLst>
                                            </p:cTn>
                                            <p:tgtEl>
                                              <p:spTgt spid="90"/>
                                            </p:tgtEl>
                                            <p:attrNameLst>
                                              <p:attrName>style.visibility</p:attrName>
                                            </p:attrNameLst>
                                          </p:cBhvr>
                                          <p:to>
                                            <p:strVal val="visible"/>
                                          </p:to>
                                        </p:set>
                                        <p:animEffect transition="in" filter="fade">
                                          <p:cBhvr>
                                            <p:cTn id="33" dur="1500"/>
                                            <p:tgtEl>
                                              <p:spTgt spid="90"/>
                                            </p:tgtEl>
                                          </p:cBhvr>
                                        </p:animEffect>
                                        <p:anim calcmode="lin" valueType="num">
                                          <p:cBhvr>
                                            <p:cTn id="34" dur="1500" fill="hold"/>
                                            <p:tgtEl>
                                              <p:spTgt spid="90"/>
                                            </p:tgtEl>
                                            <p:attrNameLst>
                                              <p:attrName>ppt_x</p:attrName>
                                            </p:attrNameLst>
                                          </p:cBhvr>
                                          <p:tavLst>
                                            <p:tav tm="0">
                                              <p:val>
                                                <p:strVal val="#ppt_x"/>
                                              </p:val>
                                            </p:tav>
                                            <p:tav tm="100000">
                                              <p:val>
                                                <p:strVal val="#ppt_x"/>
                                              </p:val>
                                            </p:tav>
                                          </p:tavLst>
                                        </p:anim>
                                        <p:anim calcmode="lin" valueType="num">
                                          <p:cBhvr>
                                            <p:cTn id="35" dur="1500" fill="hold"/>
                                            <p:tgtEl>
                                              <p:spTgt spid="90"/>
                                            </p:tgtEl>
                                            <p:attrNameLst>
                                              <p:attrName>ppt_y</p:attrName>
                                            </p:attrNameLst>
                                          </p:cBhvr>
                                          <p:tavLst>
                                            <p:tav tm="0">
                                              <p:val>
                                                <p:strVal val="#ppt_y+.1"/>
                                              </p:val>
                                            </p:tav>
                                            <p:tav tm="100000">
                                              <p:val>
                                                <p:strVal val="#ppt_y"/>
                                              </p:val>
                                            </p:tav>
                                          </p:tavLst>
                                        </p:anim>
                                      </p:childTnLst>
                                    </p:cTn>
                                  </p:par>
                                </p:childTnLst>
                              </p:cTn>
                            </p:par>
                            <p:par>
                              <p:cTn id="36" fill="hold">
                                <p:stCondLst>
                                  <p:cond delay="5000"/>
                                </p:stCondLst>
                                <p:childTnLst>
                                  <p:par>
                                    <p:cTn id="37" presetID="22" presetClass="entr" presetSubtype="8" fill="hold" nodeType="afterEffect">
                                      <p:stCondLst>
                                        <p:cond delay="0"/>
                                      </p:stCondLst>
                                      <p:childTnLst>
                                        <p:set>
                                          <p:cBhvr>
                                            <p:cTn id="38" dur="1" fill="hold">
                                              <p:stCondLst>
                                                <p:cond delay="0"/>
                                              </p:stCondLst>
                                            </p:cTn>
                                            <p:tgtEl>
                                              <p:spTgt spid="115"/>
                                            </p:tgtEl>
                                            <p:attrNameLst>
                                              <p:attrName>style.visibility</p:attrName>
                                            </p:attrNameLst>
                                          </p:cBhvr>
                                          <p:to>
                                            <p:strVal val="visible"/>
                                          </p:to>
                                        </p:set>
                                        <p:animEffect transition="in" filter="wipe(left)">
                                          <p:cBhvr>
                                            <p:cTn id="39" dur="750"/>
                                            <p:tgtEl>
                                              <p:spTgt spid="115"/>
                                            </p:tgtEl>
                                          </p:cBhvr>
                                        </p:animEffect>
                                      </p:childTnLst>
                                    </p:cTn>
                                  </p:par>
                                </p:childTnLst>
                              </p:cTn>
                            </p:par>
                            <p:par>
                              <p:cTn id="40" fill="hold">
                                <p:stCondLst>
                                  <p:cond delay="6000"/>
                                </p:stCondLst>
                                <p:childTnLst>
                                  <p:par>
                                    <p:cTn id="41" presetID="10" presetClass="entr" presetSubtype="0" fill="hold" grpId="0" nodeType="afterEffect">
                                      <p:stCondLst>
                                        <p:cond delay="0"/>
                                      </p:stCondLst>
                                      <p:childTnLst>
                                        <p:set>
                                          <p:cBhvr>
                                            <p:cTn id="42" dur="1" fill="hold">
                                              <p:stCondLst>
                                                <p:cond delay="0"/>
                                              </p:stCondLst>
                                            </p:cTn>
                                            <p:tgtEl>
                                              <p:spTgt spid="120"/>
                                            </p:tgtEl>
                                            <p:attrNameLst>
                                              <p:attrName>style.visibility</p:attrName>
                                            </p:attrNameLst>
                                          </p:cBhvr>
                                          <p:to>
                                            <p:strVal val="visible"/>
                                          </p:to>
                                        </p:set>
                                        <p:animEffect transition="in" filter="fade">
                                          <p:cBhvr>
                                            <p:cTn id="43" dur="750"/>
                                            <p:tgtEl>
                                              <p:spTgt spid="12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21"/>
                                            </p:tgtEl>
                                            <p:attrNameLst>
                                              <p:attrName>style.visibility</p:attrName>
                                            </p:attrNameLst>
                                          </p:cBhvr>
                                          <p:to>
                                            <p:strVal val="visible"/>
                                          </p:to>
                                        </p:set>
                                        <p:animEffect transition="in" filter="fade">
                                          <p:cBhvr>
                                            <p:cTn id="46" dur="750"/>
                                            <p:tgtEl>
                                              <p:spTgt spid="121"/>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22"/>
                                            </p:tgtEl>
                                            <p:attrNameLst>
                                              <p:attrName>style.visibility</p:attrName>
                                            </p:attrNameLst>
                                          </p:cBhvr>
                                          <p:to>
                                            <p:strVal val="visible"/>
                                          </p:to>
                                        </p:set>
                                        <p:animEffect transition="in" filter="fade">
                                          <p:cBhvr>
                                            <p:cTn id="49" dur="750"/>
                                            <p:tgtEl>
                                              <p:spTgt spid="122"/>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23"/>
                                            </p:tgtEl>
                                            <p:attrNameLst>
                                              <p:attrName>style.visibility</p:attrName>
                                            </p:attrNameLst>
                                          </p:cBhvr>
                                          <p:to>
                                            <p:strVal val="visible"/>
                                          </p:to>
                                        </p:set>
                                        <p:animEffect transition="in" filter="fade">
                                          <p:cBhvr>
                                            <p:cTn id="52" dur="750"/>
                                            <p:tgtEl>
                                              <p:spTgt spid="12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24"/>
                                            </p:tgtEl>
                                            <p:attrNameLst>
                                              <p:attrName>style.visibility</p:attrName>
                                            </p:attrNameLst>
                                          </p:cBhvr>
                                          <p:to>
                                            <p:strVal val="visible"/>
                                          </p:to>
                                        </p:set>
                                        <p:animEffect transition="in" filter="fade">
                                          <p:cBhvr>
                                            <p:cTn id="55" dur="750"/>
                                            <p:tgtEl>
                                              <p:spTgt spid="12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25"/>
                                            </p:tgtEl>
                                            <p:attrNameLst>
                                              <p:attrName>style.visibility</p:attrName>
                                            </p:attrNameLst>
                                          </p:cBhvr>
                                          <p:to>
                                            <p:strVal val="visible"/>
                                          </p:to>
                                        </p:set>
                                        <p:animEffect transition="in" filter="fade">
                                          <p:cBhvr>
                                            <p:cTn id="58" dur="750"/>
                                            <p:tgtEl>
                                              <p:spTgt spid="12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26"/>
                                            </p:tgtEl>
                                            <p:attrNameLst>
                                              <p:attrName>style.visibility</p:attrName>
                                            </p:attrNameLst>
                                          </p:cBhvr>
                                          <p:to>
                                            <p:strVal val="visible"/>
                                          </p:to>
                                        </p:set>
                                        <p:animEffect transition="in" filter="fade">
                                          <p:cBhvr>
                                            <p:cTn id="61" dur="750"/>
                                            <p:tgtEl>
                                              <p:spTgt spid="12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27"/>
                                            </p:tgtEl>
                                            <p:attrNameLst>
                                              <p:attrName>style.visibility</p:attrName>
                                            </p:attrNameLst>
                                          </p:cBhvr>
                                          <p:to>
                                            <p:strVal val="visible"/>
                                          </p:to>
                                        </p:set>
                                        <p:animEffect transition="in" filter="fade">
                                          <p:cBhvr>
                                            <p:cTn id="64" dur="750"/>
                                            <p:tgtEl>
                                              <p:spTgt spid="127"/>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116"/>
                                            </p:tgtEl>
                                            <p:attrNameLst>
                                              <p:attrName>style.visibility</p:attrName>
                                            </p:attrNameLst>
                                          </p:cBhvr>
                                          <p:to>
                                            <p:strVal val="visible"/>
                                          </p:to>
                                        </p:set>
                                        <p:animEffect transition="in" filter="wipe(down)">
                                          <p:cBhvr>
                                            <p:cTn id="67" dur="1000"/>
                                            <p:tgtEl>
                                              <p:spTgt spid="116"/>
                                            </p:tgtEl>
                                          </p:cBhvr>
                                        </p:animEffect>
                                      </p:childTnLst>
                                    </p:cTn>
                                  </p:par>
                                  <p:par>
                                    <p:cTn id="68" presetID="22" presetClass="entr" presetSubtype="4" fill="hold" grpId="0" nodeType="withEffect">
                                      <p:stCondLst>
                                        <p:cond delay="0"/>
                                      </p:stCondLst>
                                      <p:childTnLst>
                                        <p:set>
                                          <p:cBhvr>
                                            <p:cTn id="69" dur="1" fill="hold">
                                              <p:stCondLst>
                                                <p:cond delay="0"/>
                                              </p:stCondLst>
                                            </p:cTn>
                                            <p:tgtEl>
                                              <p:spTgt spid="117"/>
                                            </p:tgtEl>
                                            <p:attrNameLst>
                                              <p:attrName>style.visibility</p:attrName>
                                            </p:attrNameLst>
                                          </p:cBhvr>
                                          <p:to>
                                            <p:strVal val="visible"/>
                                          </p:to>
                                        </p:set>
                                        <p:animEffect transition="in" filter="wipe(down)">
                                          <p:cBhvr>
                                            <p:cTn id="70" dur="1000"/>
                                            <p:tgtEl>
                                              <p:spTgt spid="117"/>
                                            </p:tgtEl>
                                          </p:cBhvr>
                                        </p:animEffect>
                                      </p:childTnLst>
                                    </p:cTn>
                                  </p:par>
                                  <p:par>
                                    <p:cTn id="71" presetID="22" presetClass="entr" presetSubtype="4" fill="hold" grpId="0" nodeType="withEffect">
                                      <p:stCondLst>
                                        <p:cond delay="0"/>
                                      </p:stCondLst>
                                      <p:childTnLst>
                                        <p:set>
                                          <p:cBhvr>
                                            <p:cTn id="72" dur="1" fill="hold">
                                              <p:stCondLst>
                                                <p:cond delay="0"/>
                                              </p:stCondLst>
                                            </p:cTn>
                                            <p:tgtEl>
                                              <p:spTgt spid="118"/>
                                            </p:tgtEl>
                                            <p:attrNameLst>
                                              <p:attrName>style.visibility</p:attrName>
                                            </p:attrNameLst>
                                          </p:cBhvr>
                                          <p:to>
                                            <p:strVal val="visible"/>
                                          </p:to>
                                        </p:set>
                                        <p:animEffect transition="in" filter="wipe(down)">
                                          <p:cBhvr>
                                            <p:cTn id="73" dur="1000"/>
                                            <p:tgtEl>
                                              <p:spTgt spid="118"/>
                                            </p:tgtEl>
                                          </p:cBhvr>
                                        </p:animEffect>
                                      </p:childTnLst>
                                    </p:cTn>
                                  </p:par>
                                  <p:par>
                                    <p:cTn id="74" presetID="22" presetClass="entr" presetSubtype="4" fill="hold" grpId="0" nodeType="withEffect">
                                      <p:stCondLst>
                                        <p:cond delay="0"/>
                                      </p:stCondLst>
                                      <p:childTnLst>
                                        <p:set>
                                          <p:cBhvr>
                                            <p:cTn id="75" dur="1" fill="hold">
                                              <p:stCondLst>
                                                <p:cond delay="0"/>
                                              </p:stCondLst>
                                            </p:cTn>
                                            <p:tgtEl>
                                              <p:spTgt spid="119"/>
                                            </p:tgtEl>
                                            <p:attrNameLst>
                                              <p:attrName>style.visibility</p:attrName>
                                            </p:attrNameLst>
                                          </p:cBhvr>
                                          <p:to>
                                            <p:strVal val="visible"/>
                                          </p:to>
                                        </p:set>
                                        <p:animEffect transition="in" filter="wipe(down)">
                                          <p:cBhvr>
                                            <p:cTn id="76" dur="1000"/>
                                            <p:tgtEl>
                                              <p:spTgt spid="119"/>
                                            </p:tgtEl>
                                          </p:cBhvr>
                                        </p:animEffect>
                                      </p:childTnLst>
                                    </p:cTn>
                                  </p:par>
                                </p:childTnLst>
                              </p:cTn>
                            </p:par>
                            <p:par>
                              <p:cTn id="77" fill="hold">
                                <p:stCondLst>
                                  <p:cond delay="7000"/>
                                </p:stCondLst>
                                <p:childTnLst>
                                  <p:par>
                                    <p:cTn id="78" presetID="10" presetClass="entr" presetSubtype="0" fill="hold" grpId="0" nodeType="afterEffect">
                                      <p:stCondLst>
                                        <p:cond delay="0"/>
                                      </p:stCondLst>
                                      <p:childTnLst>
                                        <p:set>
                                          <p:cBhvr>
                                            <p:cTn id="79" dur="1" fill="hold">
                                              <p:stCondLst>
                                                <p:cond delay="0"/>
                                              </p:stCondLst>
                                            </p:cTn>
                                            <p:tgtEl>
                                              <p:spTgt spid="128"/>
                                            </p:tgtEl>
                                            <p:attrNameLst>
                                              <p:attrName>style.visibility</p:attrName>
                                            </p:attrNameLst>
                                          </p:cBhvr>
                                          <p:to>
                                            <p:strVal val="visible"/>
                                          </p:to>
                                        </p:set>
                                        <p:animEffect transition="in" filter="fade">
                                          <p:cBhvr>
                                            <p:cTn id="80" dur="500"/>
                                            <p:tgtEl>
                                              <p:spTgt spid="128"/>
                                            </p:tgtEl>
                                          </p:cBhvr>
                                        </p:animEffect>
                                      </p:childTnLst>
                                    </p:cTn>
                                  </p:par>
                                </p:childTnLst>
                              </p:cTn>
                            </p:par>
                            <p:par>
                              <p:cTn id="81" fill="hold">
                                <p:stCondLst>
                                  <p:cond delay="7500"/>
                                </p:stCondLst>
                                <p:childTnLst>
                                  <p:par>
                                    <p:cTn id="82" presetID="10" presetClass="entr" presetSubtype="0" fill="hold" grpId="0" nodeType="afterEffect">
                                      <p:stCondLst>
                                        <p:cond delay="0"/>
                                      </p:stCondLst>
                                      <p:childTnLst>
                                        <p:set>
                                          <p:cBhvr>
                                            <p:cTn id="83" dur="1" fill="hold">
                                              <p:stCondLst>
                                                <p:cond delay="0"/>
                                              </p:stCondLst>
                                            </p:cTn>
                                            <p:tgtEl>
                                              <p:spTgt spid="129"/>
                                            </p:tgtEl>
                                            <p:attrNameLst>
                                              <p:attrName>style.visibility</p:attrName>
                                            </p:attrNameLst>
                                          </p:cBhvr>
                                          <p:to>
                                            <p:strVal val="visible"/>
                                          </p:to>
                                        </p:set>
                                        <p:animEffect transition="in" filter="fade">
                                          <p:cBhvr>
                                            <p:cTn id="84" dur="500"/>
                                            <p:tgtEl>
                                              <p:spTgt spid="129"/>
                                            </p:tgtEl>
                                          </p:cBhvr>
                                        </p:animEffect>
                                      </p:childTnLst>
                                    </p:cTn>
                                  </p:par>
                                </p:childTnLst>
                              </p:cTn>
                            </p:par>
                            <p:par>
                              <p:cTn id="85" fill="hold">
                                <p:stCondLst>
                                  <p:cond delay="8000"/>
                                </p:stCondLst>
                                <p:childTnLst>
                                  <p:par>
                                    <p:cTn id="86" presetID="10" presetClass="entr" presetSubtype="0" fill="hold" grpId="0" nodeType="afterEffect">
                                      <p:stCondLst>
                                        <p:cond delay="0"/>
                                      </p:stCondLst>
                                      <p:childTnLst>
                                        <p:set>
                                          <p:cBhvr>
                                            <p:cTn id="87" dur="1" fill="hold">
                                              <p:stCondLst>
                                                <p:cond delay="0"/>
                                              </p:stCondLst>
                                            </p:cTn>
                                            <p:tgtEl>
                                              <p:spTgt spid="130"/>
                                            </p:tgtEl>
                                            <p:attrNameLst>
                                              <p:attrName>style.visibility</p:attrName>
                                            </p:attrNameLst>
                                          </p:cBhvr>
                                          <p:to>
                                            <p:strVal val="visible"/>
                                          </p:to>
                                        </p:set>
                                        <p:animEffect transition="in" filter="fade">
                                          <p:cBhvr>
                                            <p:cTn id="88" dur="500"/>
                                            <p:tgtEl>
                                              <p:spTgt spid="130"/>
                                            </p:tgtEl>
                                          </p:cBhvr>
                                        </p:animEffect>
                                      </p:childTnLst>
                                    </p:cTn>
                                  </p:par>
                                </p:childTnLst>
                              </p:cTn>
                            </p:par>
                            <p:par>
                              <p:cTn id="89" fill="hold">
                                <p:stCondLst>
                                  <p:cond delay="8500"/>
                                </p:stCondLst>
                                <p:childTnLst>
                                  <p:par>
                                    <p:cTn id="90" presetID="10" presetClass="entr" presetSubtype="0" fill="hold" grpId="0" nodeType="afterEffect">
                                      <p:stCondLst>
                                        <p:cond delay="0"/>
                                      </p:stCondLst>
                                      <p:childTnLst>
                                        <p:set>
                                          <p:cBhvr>
                                            <p:cTn id="91" dur="1" fill="hold">
                                              <p:stCondLst>
                                                <p:cond delay="0"/>
                                              </p:stCondLst>
                                            </p:cTn>
                                            <p:tgtEl>
                                              <p:spTgt spid="131"/>
                                            </p:tgtEl>
                                            <p:attrNameLst>
                                              <p:attrName>style.visibility</p:attrName>
                                            </p:attrNameLst>
                                          </p:cBhvr>
                                          <p:to>
                                            <p:strVal val="visible"/>
                                          </p:to>
                                        </p:set>
                                        <p:animEffect transition="in" filter="fade">
                                          <p:cBhvr>
                                            <p:cTn id="92" dur="500"/>
                                            <p:tgtEl>
                                              <p:spTgt spid="131"/>
                                            </p:tgtEl>
                                          </p:cBhvr>
                                        </p:animEffect>
                                      </p:childTnLst>
                                    </p:cTn>
                                  </p:par>
                                </p:childTnLst>
                              </p:cTn>
                            </p:par>
                            <p:par>
                              <p:cTn id="93" fill="hold">
                                <p:stCondLst>
                                  <p:cond delay="9000"/>
                                </p:stCondLst>
                                <p:childTnLst>
                                  <p:par>
                                    <p:cTn id="94" presetID="2" presetClass="entr" presetSubtype="8" fill="hold" grpId="0" nodeType="afterEffect" p14:presetBounceEnd="26000">
                                      <p:stCondLst>
                                        <p:cond delay="0"/>
                                      </p:stCondLst>
                                      <p:childTnLst>
                                        <p:set>
                                          <p:cBhvr>
                                            <p:cTn id="95" dur="1" fill="hold">
                                              <p:stCondLst>
                                                <p:cond delay="0"/>
                                              </p:stCondLst>
                                            </p:cTn>
                                            <p:tgtEl>
                                              <p:spTgt spid="19"/>
                                            </p:tgtEl>
                                            <p:attrNameLst>
                                              <p:attrName>style.visibility</p:attrName>
                                            </p:attrNameLst>
                                          </p:cBhvr>
                                          <p:to>
                                            <p:strVal val="visible"/>
                                          </p:to>
                                        </p:set>
                                        <p:anim calcmode="lin" valueType="num" p14:bounceEnd="26000">
                                          <p:cBhvr additive="base">
                                            <p:cTn id="96" dur="1000" fill="hold"/>
                                            <p:tgtEl>
                                              <p:spTgt spid="19"/>
                                            </p:tgtEl>
                                            <p:attrNameLst>
                                              <p:attrName>ppt_x</p:attrName>
                                            </p:attrNameLst>
                                          </p:cBhvr>
                                          <p:tavLst>
                                            <p:tav tm="0">
                                              <p:val>
                                                <p:strVal val="0-#ppt_w/2"/>
                                              </p:val>
                                            </p:tav>
                                            <p:tav tm="100000">
                                              <p:val>
                                                <p:strVal val="#ppt_x"/>
                                              </p:val>
                                            </p:tav>
                                          </p:tavLst>
                                        </p:anim>
                                        <p:anim calcmode="lin" valueType="num" p14:bounceEnd="26000">
                                          <p:cBhvr additive="base">
                                            <p:cTn id="97" dur="1000" fill="hold"/>
                                            <p:tgtEl>
                                              <p:spTgt spid="19"/>
                                            </p:tgtEl>
                                            <p:attrNameLst>
                                              <p:attrName>ppt_y</p:attrName>
                                            </p:attrNameLst>
                                          </p:cBhvr>
                                          <p:tavLst>
                                            <p:tav tm="0">
                                              <p:val>
                                                <p:strVal val="#ppt_y"/>
                                              </p:val>
                                            </p:tav>
                                            <p:tav tm="100000">
                                              <p:val>
                                                <p:strVal val="#ppt_y"/>
                                              </p:val>
                                            </p:tav>
                                          </p:tavLst>
                                        </p:anim>
                                      </p:childTnLst>
                                    </p:cTn>
                                  </p:par>
                                </p:childTnLst>
                              </p:cTn>
                            </p:par>
                            <p:par>
                              <p:cTn id="98" fill="hold">
                                <p:stCondLst>
                                  <p:cond delay="10000"/>
                                </p:stCondLst>
                                <p:childTnLst>
                                  <p:par>
                                    <p:cTn id="99" presetID="42" presetClass="entr" presetSubtype="0" fill="hold" nodeType="afterEffect">
                                      <p:stCondLst>
                                        <p:cond delay="0"/>
                                      </p:stCondLst>
                                      <p:childTnLst>
                                        <p:set>
                                          <p:cBhvr>
                                            <p:cTn id="100" dur="1" fill="hold">
                                              <p:stCondLst>
                                                <p:cond delay="0"/>
                                              </p:stCondLst>
                                            </p:cTn>
                                            <p:tgtEl>
                                              <p:spTgt spid="45"/>
                                            </p:tgtEl>
                                            <p:attrNameLst>
                                              <p:attrName>style.visibility</p:attrName>
                                            </p:attrNameLst>
                                          </p:cBhvr>
                                          <p:to>
                                            <p:strVal val="visible"/>
                                          </p:to>
                                        </p:set>
                                        <p:animEffect transition="in" filter="fade">
                                          <p:cBhvr>
                                            <p:cTn id="101" dur="1500"/>
                                            <p:tgtEl>
                                              <p:spTgt spid="45"/>
                                            </p:tgtEl>
                                          </p:cBhvr>
                                        </p:animEffect>
                                        <p:anim calcmode="lin" valueType="num">
                                          <p:cBhvr>
                                            <p:cTn id="102" dur="1500" fill="hold"/>
                                            <p:tgtEl>
                                              <p:spTgt spid="45"/>
                                            </p:tgtEl>
                                            <p:attrNameLst>
                                              <p:attrName>ppt_x</p:attrName>
                                            </p:attrNameLst>
                                          </p:cBhvr>
                                          <p:tavLst>
                                            <p:tav tm="0">
                                              <p:val>
                                                <p:strVal val="#ppt_x"/>
                                              </p:val>
                                            </p:tav>
                                            <p:tav tm="100000">
                                              <p:val>
                                                <p:strVal val="#ppt_x"/>
                                              </p:val>
                                            </p:tav>
                                          </p:tavLst>
                                        </p:anim>
                                        <p:anim calcmode="lin" valueType="num">
                                          <p:cBhvr>
                                            <p:cTn id="103" dur="1500" fill="hold"/>
                                            <p:tgtEl>
                                              <p:spTgt spid="45"/>
                                            </p:tgtEl>
                                            <p:attrNameLst>
                                              <p:attrName>ppt_y</p:attrName>
                                            </p:attrNameLst>
                                          </p:cBhvr>
                                          <p:tavLst>
                                            <p:tav tm="0">
                                              <p:val>
                                                <p:strVal val="#ppt_y+.1"/>
                                              </p:val>
                                            </p:tav>
                                            <p:tav tm="100000">
                                              <p:val>
                                                <p:strVal val="#ppt_y"/>
                                              </p:val>
                                            </p:tav>
                                          </p:tavLst>
                                        </p:anim>
                                      </p:childTnLst>
                                    </p:cTn>
                                  </p:par>
                                </p:childTnLst>
                              </p:cTn>
                            </p:par>
                            <p:par>
                              <p:cTn id="104" fill="hold">
                                <p:stCondLst>
                                  <p:cond delay="11500"/>
                                </p:stCondLst>
                                <p:childTnLst>
                                  <p:par>
                                    <p:cTn id="105" presetID="22" presetClass="entr" presetSubtype="1" fill="hold" nodeType="afterEffect">
                                      <p:stCondLst>
                                        <p:cond delay="0"/>
                                      </p:stCondLst>
                                      <p:childTnLst>
                                        <p:set>
                                          <p:cBhvr>
                                            <p:cTn id="106" dur="1" fill="hold">
                                              <p:stCondLst>
                                                <p:cond delay="0"/>
                                              </p:stCondLst>
                                            </p:cTn>
                                            <p:tgtEl>
                                              <p:spTgt spid="48"/>
                                            </p:tgtEl>
                                            <p:attrNameLst>
                                              <p:attrName>style.visibility</p:attrName>
                                            </p:attrNameLst>
                                          </p:cBhvr>
                                          <p:to>
                                            <p:strVal val="visible"/>
                                          </p:to>
                                        </p:set>
                                        <p:animEffect transition="in" filter="wipe(up)">
                                          <p:cBhvr>
                                            <p:cTn id="107" dur="500"/>
                                            <p:tgtEl>
                                              <p:spTgt spid="48"/>
                                            </p:tgtEl>
                                          </p:cBhvr>
                                        </p:animEffect>
                                      </p:childTnLst>
                                    </p:cTn>
                                  </p:par>
                                </p:childTnLst>
                              </p:cTn>
                            </p:par>
                            <p:par>
                              <p:cTn id="108" fill="hold">
                                <p:stCondLst>
                                  <p:cond delay="12000"/>
                                </p:stCondLst>
                                <p:childTnLst>
                                  <p:par>
                                    <p:cTn id="109" presetID="14" presetClass="entr" presetSubtype="10" fill="hold" nodeType="afterEffect">
                                      <p:stCondLst>
                                        <p:cond delay="0"/>
                                      </p:stCondLst>
                                      <p:childTnLst>
                                        <p:set>
                                          <p:cBhvr>
                                            <p:cTn id="110" dur="1" fill="hold">
                                              <p:stCondLst>
                                                <p:cond delay="0"/>
                                              </p:stCondLst>
                                            </p:cTn>
                                            <p:tgtEl>
                                              <p:spTgt spid="4"/>
                                            </p:tgtEl>
                                            <p:attrNameLst>
                                              <p:attrName>style.visibility</p:attrName>
                                            </p:attrNameLst>
                                          </p:cBhvr>
                                          <p:to>
                                            <p:strVal val="visible"/>
                                          </p:to>
                                        </p:set>
                                        <p:animEffect transition="in" filter="randombar(horizontal)">
                                          <p:cBhvr>
                                            <p:cTn id="111" dur="1000"/>
                                            <p:tgtEl>
                                              <p:spTgt spid="4"/>
                                            </p:tgtEl>
                                          </p:cBhvr>
                                        </p:animEffect>
                                      </p:childTnLst>
                                    </p:cTn>
                                  </p:par>
                                </p:childTnLst>
                              </p:cTn>
                            </p:par>
                            <p:par>
                              <p:cTn id="112" fill="hold">
                                <p:stCondLst>
                                  <p:cond delay="13000"/>
                                </p:stCondLst>
                                <p:childTnLst>
                                  <p:par>
                                    <p:cTn id="113" presetID="2" presetClass="entr" presetSubtype="2" fill="hold" grpId="0" nodeType="afterEffect" p14:presetBounceEnd="26000">
                                      <p:stCondLst>
                                        <p:cond delay="0"/>
                                      </p:stCondLst>
                                      <p:childTnLst>
                                        <p:set>
                                          <p:cBhvr>
                                            <p:cTn id="114" dur="1" fill="hold">
                                              <p:stCondLst>
                                                <p:cond delay="0"/>
                                              </p:stCondLst>
                                            </p:cTn>
                                            <p:tgtEl>
                                              <p:spTgt spid="104"/>
                                            </p:tgtEl>
                                            <p:attrNameLst>
                                              <p:attrName>style.visibility</p:attrName>
                                            </p:attrNameLst>
                                          </p:cBhvr>
                                          <p:to>
                                            <p:strVal val="visible"/>
                                          </p:to>
                                        </p:set>
                                        <p:anim calcmode="lin" valueType="num" p14:bounceEnd="26000">
                                          <p:cBhvr additive="base">
                                            <p:cTn id="115" dur="1000" fill="hold"/>
                                            <p:tgtEl>
                                              <p:spTgt spid="104"/>
                                            </p:tgtEl>
                                            <p:attrNameLst>
                                              <p:attrName>ppt_x</p:attrName>
                                            </p:attrNameLst>
                                          </p:cBhvr>
                                          <p:tavLst>
                                            <p:tav tm="0">
                                              <p:val>
                                                <p:strVal val="1+#ppt_w/2"/>
                                              </p:val>
                                            </p:tav>
                                            <p:tav tm="100000">
                                              <p:val>
                                                <p:strVal val="#ppt_x"/>
                                              </p:val>
                                            </p:tav>
                                          </p:tavLst>
                                        </p:anim>
                                        <p:anim calcmode="lin" valueType="num" p14:bounceEnd="26000">
                                          <p:cBhvr additive="base">
                                            <p:cTn id="116" dur="1000" fill="hold"/>
                                            <p:tgtEl>
                                              <p:spTgt spid="104"/>
                                            </p:tgtEl>
                                            <p:attrNameLst>
                                              <p:attrName>ppt_y</p:attrName>
                                            </p:attrNameLst>
                                          </p:cBhvr>
                                          <p:tavLst>
                                            <p:tav tm="0">
                                              <p:val>
                                                <p:strVal val="#ppt_y"/>
                                              </p:val>
                                            </p:tav>
                                            <p:tav tm="100000">
                                              <p:val>
                                                <p:strVal val="#ppt_y"/>
                                              </p:val>
                                            </p:tav>
                                          </p:tavLst>
                                        </p:anim>
                                      </p:childTnLst>
                                    </p:cTn>
                                  </p:par>
                                </p:childTnLst>
                              </p:cTn>
                            </p:par>
                            <p:par>
                              <p:cTn id="117" fill="hold">
                                <p:stCondLst>
                                  <p:cond delay="14000"/>
                                </p:stCondLst>
                                <p:childTnLst>
                                  <p:par>
                                    <p:cTn id="118" presetID="14" presetClass="entr" presetSubtype="10" fill="hold" nodeType="afterEffect">
                                      <p:stCondLst>
                                        <p:cond delay="0"/>
                                      </p:stCondLst>
                                      <p:childTnLst>
                                        <p:set>
                                          <p:cBhvr>
                                            <p:cTn id="119" dur="1" fill="hold">
                                              <p:stCondLst>
                                                <p:cond delay="0"/>
                                              </p:stCondLst>
                                            </p:cTn>
                                            <p:tgtEl>
                                              <p:spTgt spid="10"/>
                                            </p:tgtEl>
                                            <p:attrNameLst>
                                              <p:attrName>style.visibility</p:attrName>
                                            </p:attrNameLst>
                                          </p:cBhvr>
                                          <p:to>
                                            <p:strVal val="visible"/>
                                          </p:to>
                                        </p:set>
                                        <p:animEffect transition="in" filter="randombar(horizontal)">
                                          <p:cBhvr>
                                            <p:cTn id="120" dur="500"/>
                                            <p:tgtEl>
                                              <p:spTgt spid="10"/>
                                            </p:tgtEl>
                                          </p:cBhvr>
                                        </p:animEffect>
                                      </p:childTnLst>
                                    </p:cTn>
                                  </p:par>
                                  <p:par>
                                    <p:cTn id="121" presetID="14" presetClass="entr" presetSubtype="10" fill="hold" nodeType="withEffect">
                                      <p:stCondLst>
                                        <p:cond delay="0"/>
                                      </p:stCondLst>
                                      <p:childTnLst>
                                        <p:set>
                                          <p:cBhvr>
                                            <p:cTn id="122" dur="1" fill="hold">
                                              <p:stCondLst>
                                                <p:cond delay="0"/>
                                              </p:stCondLst>
                                            </p:cTn>
                                            <p:tgtEl>
                                              <p:spTgt spid="30"/>
                                            </p:tgtEl>
                                            <p:attrNameLst>
                                              <p:attrName>style.visibility</p:attrName>
                                            </p:attrNameLst>
                                          </p:cBhvr>
                                          <p:to>
                                            <p:strVal val="visible"/>
                                          </p:to>
                                        </p:set>
                                        <p:animEffect transition="in" filter="randombar(horizontal)">
                                          <p:cBhvr>
                                            <p:cTn id="123" dur="500"/>
                                            <p:tgtEl>
                                              <p:spTgt spid="30"/>
                                            </p:tgtEl>
                                          </p:cBhvr>
                                        </p:animEffect>
                                      </p:childTnLst>
                                    </p:cTn>
                                  </p:par>
                                </p:childTnLst>
                              </p:cTn>
                            </p:par>
                            <p:par>
                              <p:cTn id="124" fill="hold">
                                <p:stCondLst>
                                  <p:cond delay="14500"/>
                                </p:stCondLst>
                                <p:childTnLst>
                                  <p:par>
                                    <p:cTn id="125" presetID="42" presetClass="entr" presetSubtype="0" fill="hold" nodeType="afterEffect">
                                      <p:stCondLst>
                                        <p:cond delay="0"/>
                                      </p:stCondLst>
                                      <p:childTnLst>
                                        <p:set>
                                          <p:cBhvr>
                                            <p:cTn id="126" dur="1" fill="hold">
                                              <p:stCondLst>
                                                <p:cond delay="0"/>
                                              </p:stCondLst>
                                            </p:cTn>
                                            <p:tgtEl>
                                              <p:spTgt spid="24"/>
                                            </p:tgtEl>
                                            <p:attrNameLst>
                                              <p:attrName>style.visibility</p:attrName>
                                            </p:attrNameLst>
                                          </p:cBhvr>
                                          <p:to>
                                            <p:strVal val="visible"/>
                                          </p:to>
                                        </p:set>
                                        <p:animEffect transition="in" filter="fade">
                                          <p:cBhvr>
                                            <p:cTn id="127" dur="1500"/>
                                            <p:tgtEl>
                                              <p:spTgt spid="24"/>
                                            </p:tgtEl>
                                          </p:cBhvr>
                                        </p:animEffect>
                                        <p:anim calcmode="lin" valueType="num">
                                          <p:cBhvr>
                                            <p:cTn id="128" dur="1500" fill="hold"/>
                                            <p:tgtEl>
                                              <p:spTgt spid="24"/>
                                            </p:tgtEl>
                                            <p:attrNameLst>
                                              <p:attrName>ppt_x</p:attrName>
                                            </p:attrNameLst>
                                          </p:cBhvr>
                                          <p:tavLst>
                                            <p:tav tm="0">
                                              <p:val>
                                                <p:strVal val="#ppt_x"/>
                                              </p:val>
                                            </p:tav>
                                            <p:tav tm="100000">
                                              <p:val>
                                                <p:strVal val="#ppt_x"/>
                                              </p:val>
                                            </p:tav>
                                          </p:tavLst>
                                        </p:anim>
                                        <p:anim calcmode="lin" valueType="num">
                                          <p:cBhvr>
                                            <p:cTn id="129" dur="1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animBg="1"/>
          <p:bldP spid="19" grpId="0" animBg="1"/>
          <p:bldP spid="90" grpId="0"/>
          <p:bldP spid="29" grpId="0" animBg="1"/>
          <p:bldP spid="86" grpId="0" animBg="1"/>
          <p:bldP spid="3" grpId="0" animBg="1"/>
          <p:bldP spid="6" grpId="0"/>
          <p:bldP spid="9" grpId="0" animBg="1"/>
          <p:bldP spid="116" grpId="0" animBg="1"/>
          <p:bldP spid="117" grpId="0" animBg="1"/>
          <p:bldP spid="118" grpId="0" animBg="1"/>
          <p:bldP spid="119" grpId="0" animBg="1"/>
          <p:bldP spid="120" grpId="0"/>
          <p:bldP spid="121" grpId="0"/>
          <p:bldP spid="122" grpId="0"/>
          <p:bldP spid="123" grpId="0"/>
          <p:bldP spid="124" grpId="0"/>
          <p:bldP spid="125" grpId="0"/>
          <p:bldP spid="126" grpId="0"/>
          <p:bldP spid="127" grpId="0"/>
          <p:bldP spid="128" grpId="0"/>
          <p:bldP spid="129" grpId="0"/>
          <p:bldP spid="130" grpId="0"/>
          <p:bldP spid="131" grpId="0"/>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randombar(horizontal)">
                                          <p:cBhvr>
                                            <p:cTn id="13" dur="1000"/>
                                            <p:tgtEl>
                                              <p:spTgt spid="2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86"/>
                                            </p:tgtEl>
                                            <p:attrNameLst>
                                              <p:attrName>style.visibility</p:attrName>
                                            </p:attrNameLst>
                                          </p:cBhvr>
                                          <p:to>
                                            <p:strVal val="visible"/>
                                          </p:to>
                                        </p:set>
                                        <p:animEffect transition="in" filter="randombar(horizontal)">
                                          <p:cBhvr>
                                            <p:cTn id="16" dur="1000"/>
                                            <p:tgtEl>
                                              <p:spTgt spid="86"/>
                                            </p:tgtEl>
                                          </p:cBhvr>
                                        </p:animEffect>
                                      </p:childTnLst>
                                    </p:cTn>
                                  </p:par>
                                </p:childTnLst>
                              </p:cTn>
                            </p:par>
                            <p:par>
                              <p:cTn id="17" fill="hold">
                                <p:stCondLst>
                                  <p:cond delay="1500"/>
                                </p:stCondLst>
                                <p:childTnLst>
                                  <p:par>
                                    <p:cTn id="18" presetID="42" presetClass="entr" presetSubtype="0"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31" presetClass="entr" presetSubtype="0"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1000" fill="hold"/>
                                            <p:tgtEl>
                                              <p:spTgt spid="6"/>
                                            </p:tgtEl>
                                            <p:attrNameLst>
                                              <p:attrName>ppt_w</p:attrName>
                                            </p:attrNameLst>
                                          </p:cBhvr>
                                          <p:tavLst>
                                            <p:tav tm="0">
                                              <p:val>
                                                <p:fltVal val="0"/>
                                              </p:val>
                                            </p:tav>
                                            <p:tav tm="100000">
                                              <p:val>
                                                <p:strVal val="#ppt_w"/>
                                              </p:val>
                                            </p:tav>
                                          </p:tavLst>
                                        </p:anim>
                                        <p:anim calcmode="lin" valueType="num">
                                          <p:cBhvr>
                                            <p:cTn id="27" dur="1000" fill="hold"/>
                                            <p:tgtEl>
                                              <p:spTgt spid="6"/>
                                            </p:tgtEl>
                                            <p:attrNameLst>
                                              <p:attrName>ppt_h</p:attrName>
                                            </p:attrNameLst>
                                          </p:cBhvr>
                                          <p:tavLst>
                                            <p:tav tm="0">
                                              <p:val>
                                                <p:fltVal val="0"/>
                                              </p:val>
                                            </p:tav>
                                            <p:tav tm="100000">
                                              <p:val>
                                                <p:strVal val="#ppt_h"/>
                                              </p:val>
                                            </p:tav>
                                          </p:tavLst>
                                        </p:anim>
                                        <p:anim calcmode="lin" valueType="num">
                                          <p:cBhvr>
                                            <p:cTn id="28" dur="1000" fill="hold"/>
                                            <p:tgtEl>
                                              <p:spTgt spid="6"/>
                                            </p:tgtEl>
                                            <p:attrNameLst>
                                              <p:attrName>style.rotation</p:attrName>
                                            </p:attrNameLst>
                                          </p:cBhvr>
                                          <p:tavLst>
                                            <p:tav tm="0">
                                              <p:val>
                                                <p:fltVal val="90"/>
                                              </p:val>
                                            </p:tav>
                                            <p:tav tm="100000">
                                              <p:val>
                                                <p:fltVal val="0"/>
                                              </p:val>
                                            </p:tav>
                                          </p:tavLst>
                                        </p:anim>
                                        <p:animEffect transition="in" filter="fade">
                                          <p:cBhvr>
                                            <p:cTn id="29" dur="1000"/>
                                            <p:tgtEl>
                                              <p:spTgt spid="6"/>
                                            </p:tgtEl>
                                          </p:cBhvr>
                                        </p:animEffect>
                                      </p:childTnLst>
                                    </p:cTn>
                                  </p:par>
                                </p:childTnLst>
                              </p:cTn>
                            </p:par>
                            <p:par>
                              <p:cTn id="30" fill="hold">
                                <p:stCondLst>
                                  <p:cond delay="3500"/>
                                </p:stCondLst>
                                <p:childTnLst>
                                  <p:par>
                                    <p:cTn id="31" presetID="42" presetClass="entr" presetSubtype="0" fill="hold" grpId="0" nodeType="afterEffect">
                                      <p:stCondLst>
                                        <p:cond delay="0"/>
                                      </p:stCondLst>
                                      <p:childTnLst>
                                        <p:set>
                                          <p:cBhvr>
                                            <p:cTn id="32" dur="1" fill="hold">
                                              <p:stCondLst>
                                                <p:cond delay="0"/>
                                              </p:stCondLst>
                                            </p:cTn>
                                            <p:tgtEl>
                                              <p:spTgt spid="90"/>
                                            </p:tgtEl>
                                            <p:attrNameLst>
                                              <p:attrName>style.visibility</p:attrName>
                                            </p:attrNameLst>
                                          </p:cBhvr>
                                          <p:to>
                                            <p:strVal val="visible"/>
                                          </p:to>
                                        </p:set>
                                        <p:animEffect transition="in" filter="fade">
                                          <p:cBhvr>
                                            <p:cTn id="33" dur="1500"/>
                                            <p:tgtEl>
                                              <p:spTgt spid="90"/>
                                            </p:tgtEl>
                                          </p:cBhvr>
                                        </p:animEffect>
                                        <p:anim calcmode="lin" valueType="num">
                                          <p:cBhvr>
                                            <p:cTn id="34" dur="1500" fill="hold"/>
                                            <p:tgtEl>
                                              <p:spTgt spid="90"/>
                                            </p:tgtEl>
                                            <p:attrNameLst>
                                              <p:attrName>ppt_x</p:attrName>
                                            </p:attrNameLst>
                                          </p:cBhvr>
                                          <p:tavLst>
                                            <p:tav tm="0">
                                              <p:val>
                                                <p:strVal val="#ppt_x"/>
                                              </p:val>
                                            </p:tav>
                                            <p:tav tm="100000">
                                              <p:val>
                                                <p:strVal val="#ppt_x"/>
                                              </p:val>
                                            </p:tav>
                                          </p:tavLst>
                                        </p:anim>
                                        <p:anim calcmode="lin" valueType="num">
                                          <p:cBhvr>
                                            <p:cTn id="35" dur="1500" fill="hold"/>
                                            <p:tgtEl>
                                              <p:spTgt spid="90"/>
                                            </p:tgtEl>
                                            <p:attrNameLst>
                                              <p:attrName>ppt_y</p:attrName>
                                            </p:attrNameLst>
                                          </p:cBhvr>
                                          <p:tavLst>
                                            <p:tav tm="0">
                                              <p:val>
                                                <p:strVal val="#ppt_y+.1"/>
                                              </p:val>
                                            </p:tav>
                                            <p:tav tm="100000">
                                              <p:val>
                                                <p:strVal val="#ppt_y"/>
                                              </p:val>
                                            </p:tav>
                                          </p:tavLst>
                                        </p:anim>
                                      </p:childTnLst>
                                    </p:cTn>
                                  </p:par>
                                </p:childTnLst>
                              </p:cTn>
                            </p:par>
                            <p:par>
                              <p:cTn id="36" fill="hold">
                                <p:stCondLst>
                                  <p:cond delay="5000"/>
                                </p:stCondLst>
                                <p:childTnLst>
                                  <p:par>
                                    <p:cTn id="37" presetID="22" presetClass="entr" presetSubtype="8" fill="hold" nodeType="afterEffect">
                                      <p:stCondLst>
                                        <p:cond delay="0"/>
                                      </p:stCondLst>
                                      <p:childTnLst>
                                        <p:set>
                                          <p:cBhvr>
                                            <p:cTn id="38" dur="1" fill="hold">
                                              <p:stCondLst>
                                                <p:cond delay="0"/>
                                              </p:stCondLst>
                                            </p:cTn>
                                            <p:tgtEl>
                                              <p:spTgt spid="115"/>
                                            </p:tgtEl>
                                            <p:attrNameLst>
                                              <p:attrName>style.visibility</p:attrName>
                                            </p:attrNameLst>
                                          </p:cBhvr>
                                          <p:to>
                                            <p:strVal val="visible"/>
                                          </p:to>
                                        </p:set>
                                        <p:animEffect transition="in" filter="wipe(left)">
                                          <p:cBhvr>
                                            <p:cTn id="39" dur="750"/>
                                            <p:tgtEl>
                                              <p:spTgt spid="115"/>
                                            </p:tgtEl>
                                          </p:cBhvr>
                                        </p:animEffect>
                                      </p:childTnLst>
                                    </p:cTn>
                                  </p:par>
                                </p:childTnLst>
                              </p:cTn>
                            </p:par>
                            <p:par>
                              <p:cTn id="40" fill="hold">
                                <p:stCondLst>
                                  <p:cond delay="6000"/>
                                </p:stCondLst>
                                <p:childTnLst>
                                  <p:par>
                                    <p:cTn id="41" presetID="10" presetClass="entr" presetSubtype="0" fill="hold" grpId="0" nodeType="afterEffect">
                                      <p:stCondLst>
                                        <p:cond delay="0"/>
                                      </p:stCondLst>
                                      <p:childTnLst>
                                        <p:set>
                                          <p:cBhvr>
                                            <p:cTn id="42" dur="1" fill="hold">
                                              <p:stCondLst>
                                                <p:cond delay="0"/>
                                              </p:stCondLst>
                                            </p:cTn>
                                            <p:tgtEl>
                                              <p:spTgt spid="120"/>
                                            </p:tgtEl>
                                            <p:attrNameLst>
                                              <p:attrName>style.visibility</p:attrName>
                                            </p:attrNameLst>
                                          </p:cBhvr>
                                          <p:to>
                                            <p:strVal val="visible"/>
                                          </p:to>
                                        </p:set>
                                        <p:animEffect transition="in" filter="fade">
                                          <p:cBhvr>
                                            <p:cTn id="43" dur="750"/>
                                            <p:tgtEl>
                                              <p:spTgt spid="12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21"/>
                                            </p:tgtEl>
                                            <p:attrNameLst>
                                              <p:attrName>style.visibility</p:attrName>
                                            </p:attrNameLst>
                                          </p:cBhvr>
                                          <p:to>
                                            <p:strVal val="visible"/>
                                          </p:to>
                                        </p:set>
                                        <p:animEffect transition="in" filter="fade">
                                          <p:cBhvr>
                                            <p:cTn id="46" dur="750"/>
                                            <p:tgtEl>
                                              <p:spTgt spid="121"/>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22"/>
                                            </p:tgtEl>
                                            <p:attrNameLst>
                                              <p:attrName>style.visibility</p:attrName>
                                            </p:attrNameLst>
                                          </p:cBhvr>
                                          <p:to>
                                            <p:strVal val="visible"/>
                                          </p:to>
                                        </p:set>
                                        <p:animEffect transition="in" filter="fade">
                                          <p:cBhvr>
                                            <p:cTn id="49" dur="750"/>
                                            <p:tgtEl>
                                              <p:spTgt spid="122"/>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23"/>
                                            </p:tgtEl>
                                            <p:attrNameLst>
                                              <p:attrName>style.visibility</p:attrName>
                                            </p:attrNameLst>
                                          </p:cBhvr>
                                          <p:to>
                                            <p:strVal val="visible"/>
                                          </p:to>
                                        </p:set>
                                        <p:animEffect transition="in" filter="fade">
                                          <p:cBhvr>
                                            <p:cTn id="52" dur="750"/>
                                            <p:tgtEl>
                                              <p:spTgt spid="12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24"/>
                                            </p:tgtEl>
                                            <p:attrNameLst>
                                              <p:attrName>style.visibility</p:attrName>
                                            </p:attrNameLst>
                                          </p:cBhvr>
                                          <p:to>
                                            <p:strVal val="visible"/>
                                          </p:to>
                                        </p:set>
                                        <p:animEffect transition="in" filter="fade">
                                          <p:cBhvr>
                                            <p:cTn id="55" dur="750"/>
                                            <p:tgtEl>
                                              <p:spTgt spid="12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25"/>
                                            </p:tgtEl>
                                            <p:attrNameLst>
                                              <p:attrName>style.visibility</p:attrName>
                                            </p:attrNameLst>
                                          </p:cBhvr>
                                          <p:to>
                                            <p:strVal val="visible"/>
                                          </p:to>
                                        </p:set>
                                        <p:animEffect transition="in" filter="fade">
                                          <p:cBhvr>
                                            <p:cTn id="58" dur="750"/>
                                            <p:tgtEl>
                                              <p:spTgt spid="12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26"/>
                                            </p:tgtEl>
                                            <p:attrNameLst>
                                              <p:attrName>style.visibility</p:attrName>
                                            </p:attrNameLst>
                                          </p:cBhvr>
                                          <p:to>
                                            <p:strVal val="visible"/>
                                          </p:to>
                                        </p:set>
                                        <p:animEffect transition="in" filter="fade">
                                          <p:cBhvr>
                                            <p:cTn id="61" dur="750"/>
                                            <p:tgtEl>
                                              <p:spTgt spid="12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27"/>
                                            </p:tgtEl>
                                            <p:attrNameLst>
                                              <p:attrName>style.visibility</p:attrName>
                                            </p:attrNameLst>
                                          </p:cBhvr>
                                          <p:to>
                                            <p:strVal val="visible"/>
                                          </p:to>
                                        </p:set>
                                        <p:animEffect transition="in" filter="fade">
                                          <p:cBhvr>
                                            <p:cTn id="64" dur="750"/>
                                            <p:tgtEl>
                                              <p:spTgt spid="127"/>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116"/>
                                            </p:tgtEl>
                                            <p:attrNameLst>
                                              <p:attrName>style.visibility</p:attrName>
                                            </p:attrNameLst>
                                          </p:cBhvr>
                                          <p:to>
                                            <p:strVal val="visible"/>
                                          </p:to>
                                        </p:set>
                                        <p:animEffect transition="in" filter="wipe(down)">
                                          <p:cBhvr>
                                            <p:cTn id="67" dur="1000"/>
                                            <p:tgtEl>
                                              <p:spTgt spid="116"/>
                                            </p:tgtEl>
                                          </p:cBhvr>
                                        </p:animEffect>
                                      </p:childTnLst>
                                    </p:cTn>
                                  </p:par>
                                  <p:par>
                                    <p:cTn id="68" presetID="22" presetClass="entr" presetSubtype="4" fill="hold" grpId="0" nodeType="withEffect">
                                      <p:stCondLst>
                                        <p:cond delay="0"/>
                                      </p:stCondLst>
                                      <p:childTnLst>
                                        <p:set>
                                          <p:cBhvr>
                                            <p:cTn id="69" dur="1" fill="hold">
                                              <p:stCondLst>
                                                <p:cond delay="0"/>
                                              </p:stCondLst>
                                            </p:cTn>
                                            <p:tgtEl>
                                              <p:spTgt spid="117"/>
                                            </p:tgtEl>
                                            <p:attrNameLst>
                                              <p:attrName>style.visibility</p:attrName>
                                            </p:attrNameLst>
                                          </p:cBhvr>
                                          <p:to>
                                            <p:strVal val="visible"/>
                                          </p:to>
                                        </p:set>
                                        <p:animEffect transition="in" filter="wipe(down)">
                                          <p:cBhvr>
                                            <p:cTn id="70" dur="1000"/>
                                            <p:tgtEl>
                                              <p:spTgt spid="117"/>
                                            </p:tgtEl>
                                          </p:cBhvr>
                                        </p:animEffect>
                                      </p:childTnLst>
                                    </p:cTn>
                                  </p:par>
                                  <p:par>
                                    <p:cTn id="71" presetID="22" presetClass="entr" presetSubtype="4" fill="hold" grpId="0" nodeType="withEffect">
                                      <p:stCondLst>
                                        <p:cond delay="0"/>
                                      </p:stCondLst>
                                      <p:childTnLst>
                                        <p:set>
                                          <p:cBhvr>
                                            <p:cTn id="72" dur="1" fill="hold">
                                              <p:stCondLst>
                                                <p:cond delay="0"/>
                                              </p:stCondLst>
                                            </p:cTn>
                                            <p:tgtEl>
                                              <p:spTgt spid="118"/>
                                            </p:tgtEl>
                                            <p:attrNameLst>
                                              <p:attrName>style.visibility</p:attrName>
                                            </p:attrNameLst>
                                          </p:cBhvr>
                                          <p:to>
                                            <p:strVal val="visible"/>
                                          </p:to>
                                        </p:set>
                                        <p:animEffect transition="in" filter="wipe(down)">
                                          <p:cBhvr>
                                            <p:cTn id="73" dur="1000"/>
                                            <p:tgtEl>
                                              <p:spTgt spid="118"/>
                                            </p:tgtEl>
                                          </p:cBhvr>
                                        </p:animEffect>
                                      </p:childTnLst>
                                    </p:cTn>
                                  </p:par>
                                  <p:par>
                                    <p:cTn id="74" presetID="22" presetClass="entr" presetSubtype="4" fill="hold" grpId="0" nodeType="withEffect">
                                      <p:stCondLst>
                                        <p:cond delay="0"/>
                                      </p:stCondLst>
                                      <p:childTnLst>
                                        <p:set>
                                          <p:cBhvr>
                                            <p:cTn id="75" dur="1" fill="hold">
                                              <p:stCondLst>
                                                <p:cond delay="0"/>
                                              </p:stCondLst>
                                            </p:cTn>
                                            <p:tgtEl>
                                              <p:spTgt spid="119"/>
                                            </p:tgtEl>
                                            <p:attrNameLst>
                                              <p:attrName>style.visibility</p:attrName>
                                            </p:attrNameLst>
                                          </p:cBhvr>
                                          <p:to>
                                            <p:strVal val="visible"/>
                                          </p:to>
                                        </p:set>
                                        <p:animEffect transition="in" filter="wipe(down)">
                                          <p:cBhvr>
                                            <p:cTn id="76" dur="1000"/>
                                            <p:tgtEl>
                                              <p:spTgt spid="119"/>
                                            </p:tgtEl>
                                          </p:cBhvr>
                                        </p:animEffect>
                                      </p:childTnLst>
                                    </p:cTn>
                                  </p:par>
                                </p:childTnLst>
                              </p:cTn>
                            </p:par>
                            <p:par>
                              <p:cTn id="77" fill="hold">
                                <p:stCondLst>
                                  <p:cond delay="7000"/>
                                </p:stCondLst>
                                <p:childTnLst>
                                  <p:par>
                                    <p:cTn id="78" presetID="10" presetClass="entr" presetSubtype="0" fill="hold" grpId="0" nodeType="afterEffect">
                                      <p:stCondLst>
                                        <p:cond delay="0"/>
                                      </p:stCondLst>
                                      <p:childTnLst>
                                        <p:set>
                                          <p:cBhvr>
                                            <p:cTn id="79" dur="1" fill="hold">
                                              <p:stCondLst>
                                                <p:cond delay="0"/>
                                              </p:stCondLst>
                                            </p:cTn>
                                            <p:tgtEl>
                                              <p:spTgt spid="128"/>
                                            </p:tgtEl>
                                            <p:attrNameLst>
                                              <p:attrName>style.visibility</p:attrName>
                                            </p:attrNameLst>
                                          </p:cBhvr>
                                          <p:to>
                                            <p:strVal val="visible"/>
                                          </p:to>
                                        </p:set>
                                        <p:animEffect transition="in" filter="fade">
                                          <p:cBhvr>
                                            <p:cTn id="80" dur="500"/>
                                            <p:tgtEl>
                                              <p:spTgt spid="128"/>
                                            </p:tgtEl>
                                          </p:cBhvr>
                                        </p:animEffect>
                                      </p:childTnLst>
                                    </p:cTn>
                                  </p:par>
                                </p:childTnLst>
                              </p:cTn>
                            </p:par>
                            <p:par>
                              <p:cTn id="81" fill="hold">
                                <p:stCondLst>
                                  <p:cond delay="7500"/>
                                </p:stCondLst>
                                <p:childTnLst>
                                  <p:par>
                                    <p:cTn id="82" presetID="10" presetClass="entr" presetSubtype="0" fill="hold" grpId="0" nodeType="afterEffect">
                                      <p:stCondLst>
                                        <p:cond delay="0"/>
                                      </p:stCondLst>
                                      <p:childTnLst>
                                        <p:set>
                                          <p:cBhvr>
                                            <p:cTn id="83" dur="1" fill="hold">
                                              <p:stCondLst>
                                                <p:cond delay="0"/>
                                              </p:stCondLst>
                                            </p:cTn>
                                            <p:tgtEl>
                                              <p:spTgt spid="129"/>
                                            </p:tgtEl>
                                            <p:attrNameLst>
                                              <p:attrName>style.visibility</p:attrName>
                                            </p:attrNameLst>
                                          </p:cBhvr>
                                          <p:to>
                                            <p:strVal val="visible"/>
                                          </p:to>
                                        </p:set>
                                        <p:animEffect transition="in" filter="fade">
                                          <p:cBhvr>
                                            <p:cTn id="84" dur="500"/>
                                            <p:tgtEl>
                                              <p:spTgt spid="129"/>
                                            </p:tgtEl>
                                          </p:cBhvr>
                                        </p:animEffect>
                                      </p:childTnLst>
                                    </p:cTn>
                                  </p:par>
                                </p:childTnLst>
                              </p:cTn>
                            </p:par>
                            <p:par>
                              <p:cTn id="85" fill="hold">
                                <p:stCondLst>
                                  <p:cond delay="8000"/>
                                </p:stCondLst>
                                <p:childTnLst>
                                  <p:par>
                                    <p:cTn id="86" presetID="10" presetClass="entr" presetSubtype="0" fill="hold" grpId="0" nodeType="afterEffect">
                                      <p:stCondLst>
                                        <p:cond delay="0"/>
                                      </p:stCondLst>
                                      <p:childTnLst>
                                        <p:set>
                                          <p:cBhvr>
                                            <p:cTn id="87" dur="1" fill="hold">
                                              <p:stCondLst>
                                                <p:cond delay="0"/>
                                              </p:stCondLst>
                                            </p:cTn>
                                            <p:tgtEl>
                                              <p:spTgt spid="130"/>
                                            </p:tgtEl>
                                            <p:attrNameLst>
                                              <p:attrName>style.visibility</p:attrName>
                                            </p:attrNameLst>
                                          </p:cBhvr>
                                          <p:to>
                                            <p:strVal val="visible"/>
                                          </p:to>
                                        </p:set>
                                        <p:animEffect transition="in" filter="fade">
                                          <p:cBhvr>
                                            <p:cTn id="88" dur="500"/>
                                            <p:tgtEl>
                                              <p:spTgt spid="130"/>
                                            </p:tgtEl>
                                          </p:cBhvr>
                                        </p:animEffect>
                                      </p:childTnLst>
                                    </p:cTn>
                                  </p:par>
                                </p:childTnLst>
                              </p:cTn>
                            </p:par>
                            <p:par>
                              <p:cTn id="89" fill="hold">
                                <p:stCondLst>
                                  <p:cond delay="8500"/>
                                </p:stCondLst>
                                <p:childTnLst>
                                  <p:par>
                                    <p:cTn id="90" presetID="10" presetClass="entr" presetSubtype="0" fill="hold" grpId="0" nodeType="afterEffect">
                                      <p:stCondLst>
                                        <p:cond delay="0"/>
                                      </p:stCondLst>
                                      <p:childTnLst>
                                        <p:set>
                                          <p:cBhvr>
                                            <p:cTn id="91" dur="1" fill="hold">
                                              <p:stCondLst>
                                                <p:cond delay="0"/>
                                              </p:stCondLst>
                                            </p:cTn>
                                            <p:tgtEl>
                                              <p:spTgt spid="131"/>
                                            </p:tgtEl>
                                            <p:attrNameLst>
                                              <p:attrName>style.visibility</p:attrName>
                                            </p:attrNameLst>
                                          </p:cBhvr>
                                          <p:to>
                                            <p:strVal val="visible"/>
                                          </p:to>
                                        </p:set>
                                        <p:animEffect transition="in" filter="fade">
                                          <p:cBhvr>
                                            <p:cTn id="92" dur="500"/>
                                            <p:tgtEl>
                                              <p:spTgt spid="131"/>
                                            </p:tgtEl>
                                          </p:cBhvr>
                                        </p:animEffect>
                                      </p:childTnLst>
                                    </p:cTn>
                                  </p:par>
                                </p:childTnLst>
                              </p:cTn>
                            </p:par>
                            <p:par>
                              <p:cTn id="93" fill="hold">
                                <p:stCondLst>
                                  <p:cond delay="9000"/>
                                </p:stCondLst>
                                <p:childTnLst>
                                  <p:par>
                                    <p:cTn id="94" presetID="2" presetClass="entr" presetSubtype="8" fill="hold" grpId="0" nodeType="afterEffect">
                                      <p:stCondLst>
                                        <p:cond delay="0"/>
                                      </p:stCondLst>
                                      <p:childTnLst>
                                        <p:set>
                                          <p:cBhvr>
                                            <p:cTn id="95" dur="1" fill="hold">
                                              <p:stCondLst>
                                                <p:cond delay="0"/>
                                              </p:stCondLst>
                                            </p:cTn>
                                            <p:tgtEl>
                                              <p:spTgt spid="19"/>
                                            </p:tgtEl>
                                            <p:attrNameLst>
                                              <p:attrName>style.visibility</p:attrName>
                                            </p:attrNameLst>
                                          </p:cBhvr>
                                          <p:to>
                                            <p:strVal val="visible"/>
                                          </p:to>
                                        </p:set>
                                        <p:anim calcmode="lin" valueType="num">
                                          <p:cBhvr additive="base">
                                            <p:cTn id="96" dur="1000" fill="hold"/>
                                            <p:tgtEl>
                                              <p:spTgt spid="19"/>
                                            </p:tgtEl>
                                            <p:attrNameLst>
                                              <p:attrName>ppt_x</p:attrName>
                                            </p:attrNameLst>
                                          </p:cBhvr>
                                          <p:tavLst>
                                            <p:tav tm="0">
                                              <p:val>
                                                <p:strVal val="0-#ppt_w/2"/>
                                              </p:val>
                                            </p:tav>
                                            <p:tav tm="100000">
                                              <p:val>
                                                <p:strVal val="#ppt_x"/>
                                              </p:val>
                                            </p:tav>
                                          </p:tavLst>
                                        </p:anim>
                                        <p:anim calcmode="lin" valueType="num">
                                          <p:cBhvr additive="base">
                                            <p:cTn id="97" dur="1000" fill="hold"/>
                                            <p:tgtEl>
                                              <p:spTgt spid="19"/>
                                            </p:tgtEl>
                                            <p:attrNameLst>
                                              <p:attrName>ppt_y</p:attrName>
                                            </p:attrNameLst>
                                          </p:cBhvr>
                                          <p:tavLst>
                                            <p:tav tm="0">
                                              <p:val>
                                                <p:strVal val="#ppt_y"/>
                                              </p:val>
                                            </p:tav>
                                            <p:tav tm="100000">
                                              <p:val>
                                                <p:strVal val="#ppt_y"/>
                                              </p:val>
                                            </p:tav>
                                          </p:tavLst>
                                        </p:anim>
                                      </p:childTnLst>
                                    </p:cTn>
                                  </p:par>
                                </p:childTnLst>
                              </p:cTn>
                            </p:par>
                            <p:par>
                              <p:cTn id="98" fill="hold">
                                <p:stCondLst>
                                  <p:cond delay="10000"/>
                                </p:stCondLst>
                                <p:childTnLst>
                                  <p:par>
                                    <p:cTn id="99" presetID="42" presetClass="entr" presetSubtype="0" fill="hold" nodeType="afterEffect">
                                      <p:stCondLst>
                                        <p:cond delay="0"/>
                                      </p:stCondLst>
                                      <p:childTnLst>
                                        <p:set>
                                          <p:cBhvr>
                                            <p:cTn id="100" dur="1" fill="hold">
                                              <p:stCondLst>
                                                <p:cond delay="0"/>
                                              </p:stCondLst>
                                            </p:cTn>
                                            <p:tgtEl>
                                              <p:spTgt spid="45"/>
                                            </p:tgtEl>
                                            <p:attrNameLst>
                                              <p:attrName>style.visibility</p:attrName>
                                            </p:attrNameLst>
                                          </p:cBhvr>
                                          <p:to>
                                            <p:strVal val="visible"/>
                                          </p:to>
                                        </p:set>
                                        <p:animEffect transition="in" filter="fade">
                                          <p:cBhvr>
                                            <p:cTn id="101" dur="1500"/>
                                            <p:tgtEl>
                                              <p:spTgt spid="45"/>
                                            </p:tgtEl>
                                          </p:cBhvr>
                                        </p:animEffect>
                                        <p:anim calcmode="lin" valueType="num">
                                          <p:cBhvr>
                                            <p:cTn id="102" dur="1500" fill="hold"/>
                                            <p:tgtEl>
                                              <p:spTgt spid="45"/>
                                            </p:tgtEl>
                                            <p:attrNameLst>
                                              <p:attrName>ppt_x</p:attrName>
                                            </p:attrNameLst>
                                          </p:cBhvr>
                                          <p:tavLst>
                                            <p:tav tm="0">
                                              <p:val>
                                                <p:strVal val="#ppt_x"/>
                                              </p:val>
                                            </p:tav>
                                            <p:tav tm="100000">
                                              <p:val>
                                                <p:strVal val="#ppt_x"/>
                                              </p:val>
                                            </p:tav>
                                          </p:tavLst>
                                        </p:anim>
                                        <p:anim calcmode="lin" valueType="num">
                                          <p:cBhvr>
                                            <p:cTn id="103" dur="1500" fill="hold"/>
                                            <p:tgtEl>
                                              <p:spTgt spid="45"/>
                                            </p:tgtEl>
                                            <p:attrNameLst>
                                              <p:attrName>ppt_y</p:attrName>
                                            </p:attrNameLst>
                                          </p:cBhvr>
                                          <p:tavLst>
                                            <p:tav tm="0">
                                              <p:val>
                                                <p:strVal val="#ppt_y+.1"/>
                                              </p:val>
                                            </p:tav>
                                            <p:tav tm="100000">
                                              <p:val>
                                                <p:strVal val="#ppt_y"/>
                                              </p:val>
                                            </p:tav>
                                          </p:tavLst>
                                        </p:anim>
                                      </p:childTnLst>
                                    </p:cTn>
                                  </p:par>
                                </p:childTnLst>
                              </p:cTn>
                            </p:par>
                            <p:par>
                              <p:cTn id="104" fill="hold">
                                <p:stCondLst>
                                  <p:cond delay="11500"/>
                                </p:stCondLst>
                                <p:childTnLst>
                                  <p:par>
                                    <p:cTn id="105" presetID="22" presetClass="entr" presetSubtype="1" fill="hold" nodeType="afterEffect">
                                      <p:stCondLst>
                                        <p:cond delay="0"/>
                                      </p:stCondLst>
                                      <p:childTnLst>
                                        <p:set>
                                          <p:cBhvr>
                                            <p:cTn id="106" dur="1" fill="hold">
                                              <p:stCondLst>
                                                <p:cond delay="0"/>
                                              </p:stCondLst>
                                            </p:cTn>
                                            <p:tgtEl>
                                              <p:spTgt spid="48"/>
                                            </p:tgtEl>
                                            <p:attrNameLst>
                                              <p:attrName>style.visibility</p:attrName>
                                            </p:attrNameLst>
                                          </p:cBhvr>
                                          <p:to>
                                            <p:strVal val="visible"/>
                                          </p:to>
                                        </p:set>
                                        <p:animEffect transition="in" filter="wipe(up)">
                                          <p:cBhvr>
                                            <p:cTn id="107" dur="500"/>
                                            <p:tgtEl>
                                              <p:spTgt spid="48"/>
                                            </p:tgtEl>
                                          </p:cBhvr>
                                        </p:animEffect>
                                      </p:childTnLst>
                                    </p:cTn>
                                  </p:par>
                                </p:childTnLst>
                              </p:cTn>
                            </p:par>
                            <p:par>
                              <p:cTn id="108" fill="hold">
                                <p:stCondLst>
                                  <p:cond delay="12000"/>
                                </p:stCondLst>
                                <p:childTnLst>
                                  <p:par>
                                    <p:cTn id="109" presetID="14" presetClass="entr" presetSubtype="10" fill="hold" nodeType="afterEffect">
                                      <p:stCondLst>
                                        <p:cond delay="0"/>
                                      </p:stCondLst>
                                      <p:childTnLst>
                                        <p:set>
                                          <p:cBhvr>
                                            <p:cTn id="110" dur="1" fill="hold">
                                              <p:stCondLst>
                                                <p:cond delay="0"/>
                                              </p:stCondLst>
                                            </p:cTn>
                                            <p:tgtEl>
                                              <p:spTgt spid="4"/>
                                            </p:tgtEl>
                                            <p:attrNameLst>
                                              <p:attrName>style.visibility</p:attrName>
                                            </p:attrNameLst>
                                          </p:cBhvr>
                                          <p:to>
                                            <p:strVal val="visible"/>
                                          </p:to>
                                        </p:set>
                                        <p:animEffect transition="in" filter="randombar(horizontal)">
                                          <p:cBhvr>
                                            <p:cTn id="111" dur="1000"/>
                                            <p:tgtEl>
                                              <p:spTgt spid="4"/>
                                            </p:tgtEl>
                                          </p:cBhvr>
                                        </p:animEffect>
                                      </p:childTnLst>
                                    </p:cTn>
                                  </p:par>
                                </p:childTnLst>
                              </p:cTn>
                            </p:par>
                            <p:par>
                              <p:cTn id="112" fill="hold">
                                <p:stCondLst>
                                  <p:cond delay="13000"/>
                                </p:stCondLst>
                                <p:childTnLst>
                                  <p:par>
                                    <p:cTn id="113" presetID="2" presetClass="entr" presetSubtype="2" fill="hold" grpId="0" nodeType="afterEffect">
                                      <p:stCondLst>
                                        <p:cond delay="0"/>
                                      </p:stCondLst>
                                      <p:childTnLst>
                                        <p:set>
                                          <p:cBhvr>
                                            <p:cTn id="114" dur="1" fill="hold">
                                              <p:stCondLst>
                                                <p:cond delay="0"/>
                                              </p:stCondLst>
                                            </p:cTn>
                                            <p:tgtEl>
                                              <p:spTgt spid="104"/>
                                            </p:tgtEl>
                                            <p:attrNameLst>
                                              <p:attrName>style.visibility</p:attrName>
                                            </p:attrNameLst>
                                          </p:cBhvr>
                                          <p:to>
                                            <p:strVal val="visible"/>
                                          </p:to>
                                        </p:set>
                                        <p:anim calcmode="lin" valueType="num">
                                          <p:cBhvr additive="base">
                                            <p:cTn id="115" dur="1000" fill="hold"/>
                                            <p:tgtEl>
                                              <p:spTgt spid="104"/>
                                            </p:tgtEl>
                                            <p:attrNameLst>
                                              <p:attrName>ppt_x</p:attrName>
                                            </p:attrNameLst>
                                          </p:cBhvr>
                                          <p:tavLst>
                                            <p:tav tm="0">
                                              <p:val>
                                                <p:strVal val="1+#ppt_w/2"/>
                                              </p:val>
                                            </p:tav>
                                            <p:tav tm="100000">
                                              <p:val>
                                                <p:strVal val="#ppt_x"/>
                                              </p:val>
                                            </p:tav>
                                          </p:tavLst>
                                        </p:anim>
                                        <p:anim calcmode="lin" valueType="num">
                                          <p:cBhvr additive="base">
                                            <p:cTn id="116" dur="1000" fill="hold"/>
                                            <p:tgtEl>
                                              <p:spTgt spid="104"/>
                                            </p:tgtEl>
                                            <p:attrNameLst>
                                              <p:attrName>ppt_y</p:attrName>
                                            </p:attrNameLst>
                                          </p:cBhvr>
                                          <p:tavLst>
                                            <p:tav tm="0">
                                              <p:val>
                                                <p:strVal val="#ppt_y"/>
                                              </p:val>
                                            </p:tav>
                                            <p:tav tm="100000">
                                              <p:val>
                                                <p:strVal val="#ppt_y"/>
                                              </p:val>
                                            </p:tav>
                                          </p:tavLst>
                                        </p:anim>
                                      </p:childTnLst>
                                    </p:cTn>
                                  </p:par>
                                </p:childTnLst>
                              </p:cTn>
                            </p:par>
                            <p:par>
                              <p:cTn id="117" fill="hold">
                                <p:stCondLst>
                                  <p:cond delay="14000"/>
                                </p:stCondLst>
                                <p:childTnLst>
                                  <p:par>
                                    <p:cTn id="118" presetID="14" presetClass="entr" presetSubtype="10" fill="hold" nodeType="afterEffect">
                                      <p:stCondLst>
                                        <p:cond delay="0"/>
                                      </p:stCondLst>
                                      <p:childTnLst>
                                        <p:set>
                                          <p:cBhvr>
                                            <p:cTn id="119" dur="1" fill="hold">
                                              <p:stCondLst>
                                                <p:cond delay="0"/>
                                              </p:stCondLst>
                                            </p:cTn>
                                            <p:tgtEl>
                                              <p:spTgt spid="10"/>
                                            </p:tgtEl>
                                            <p:attrNameLst>
                                              <p:attrName>style.visibility</p:attrName>
                                            </p:attrNameLst>
                                          </p:cBhvr>
                                          <p:to>
                                            <p:strVal val="visible"/>
                                          </p:to>
                                        </p:set>
                                        <p:animEffect transition="in" filter="randombar(horizontal)">
                                          <p:cBhvr>
                                            <p:cTn id="120" dur="500"/>
                                            <p:tgtEl>
                                              <p:spTgt spid="10"/>
                                            </p:tgtEl>
                                          </p:cBhvr>
                                        </p:animEffect>
                                      </p:childTnLst>
                                    </p:cTn>
                                  </p:par>
                                  <p:par>
                                    <p:cTn id="121" presetID="14" presetClass="entr" presetSubtype="10" fill="hold" nodeType="withEffect">
                                      <p:stCondLst>
                                        <p:cond delay="0"/>
                                      </p:stCondLst>
                                      <p:childTnLst>
                                        <p:set>
                                          <p:cBhvr>
                                            <p:cTn id="122" dur="1" fill="hold">
                                              <p:stCondLst>
                                                <p:cond delay="0"/>
                                              </p:stCondLst>
                                            </p:cTn>
                                            <p:tgtEl>
                                              <p:spTgt spid="30"/>
                                            </p:tgtEl>
                                            <p:attrNameLst>
                                              <p:attrName>style.visibility</p:attrName>
                                            </p:attrNameLst>
                                          </p:cBhvr>
                                          <p:to>
                                            <p:strVal val="visible"/>
                                          </p:to>
                                        </p:set>
                                        <p:animEffect transition="in" filter="randombar(horizontal)">
                                          <p:cBhvr>
                                            <p:cTn id="123" dur="500"/>
                                            <p:tgtEl>
                                              <p:spTgt spid="30"/>
                                            </p:tgtEl>
                                          </p:cBhvr>
                                        </p:animEffect>
                                      </p:childTnLst>
                                    </p:cTn>
                                  </p:par>
                                </p:childTnLst>
                              </p:cTn>
                            </p:par>
                            <p:par>
                              <p:cTn id="124" fill="hold">
                                <p:stCondLst>
                                  <p:cond delay="14500"/>
                                </p:stCondLst>
                                <p:childTnLst>
                                  <p:par>
                                    <p:cTn id="125" presetID="42" presetClass="entr" presetSubtype="0" fill="hold" nodeType="afterEffect">
                                      <p:stCondLst>
                                        <p:cond delay="0"/>
                                      </p:stCondLst>
                                      <p:childTnLst>
                                        <p:set>
                                          <p:cBhvr>
                                            <p:cTn id="126" dur="1" fill="hold">
                                              <p:stCondLst>
                                                <p:cond delay="0"/>
                                              </p:stCondLst>
                                            </p:cTn>
                                            <p:tgtEl>
                                              <p:spTgt spid="24"/>
                                            </p:tgtEl>
                                            <p:attrNameLst>
                                              <p:attrName>style.visibility</p:attrName>
                                            </p:attrNameLst>
                                          </p:cBhvr>
                                          <p:to>
                                            <p:strVal val="visible"/>
                                          </p:to>
                                        </p:set>
                                        <p:animEffect transition="in" filter="fade">
                                          <p:cBhvr>
                                            <p:cTn id="127" dur="1500"/>
                                            <p:tgtEl>
                                              <p:spTgt spid="24"/>
                                            </p:tgtEl>
                                          </p:cBhvr>
                                        </p:animEffect>
                                        <p:anim calcmode="lin" valueType="num">
                                          <p:cBhvr>
                                            <p:cTn id="128" dur="1500" fill="hold"/>
                                            <p:tgtEl>
                                              <p:spTgt spid="24"/>
                                            </p:tgtEl>
                                            <p:attrNameLst>
                                              <p:attrName>ppt_x</p:attrName>
                                            </p:attrNameLst>
                                          </p:cBhvr>
                                          <p:tavLst>
                                            <p:tav tm="0">
                                              <p:val>
                                                <p:strVal val="#ppt_x"/>
                                              </p:val>
                                            </p:tav>
                                            <p:tav tm="100000">
                                              <p:val>
                                                <p:strVal val="#ppt_x"/>
                                              </p:val>
                                            </p:tav>
                                          </p:tavLst>
                                        </p:anim>
                                        <p:anim calcmode="lin" valueType="num">
                                          <p:cBhvr>
                                            <p:cTn id="129" dur="1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animBg="1"/>
          <p:bldP spid="19" grpId="0" animBg="1"/>
          <p:bldP spid="90" grpId="0"/>
          <p:bldP spid="29" grpId="0" animBg="1"/>
          <p:bldP spid="86" grpId="0" animBg="1"/>
          <p:bldP spid="3" grpId="0" animBg="1"/>
          <p:bldP spid="6" grpId="0"/>
          <p:bldP spid="9" grpId="0" animBg="1"/>
          <p:bldP spid="116" grpId="0" animBg="1"/>
          <p:bldP spid="117" grpId="0" animBg="1"/>
          <p:bldP spid="118" grpId="0" animBg="1"/>
          <p:bldP spid="119" grpId="0" animBg="1"/>
          <p:bldP spid="120" grpId="0"/>
          <p:bldP spid="121" grpId="0"/>
          <p:bldP spid="122" grpId="0"/>
          <p:bldP spid="123" grpId="0"/>
          <p:bldP spid="124" grpId="0"/>
          <p:bldP spid="125" grpId="0"/>
          <p:bldP spid="126" grpId="0"/>
          <p:bldP spid="127" grpId="0"/>
          <p:bldP spid="128" grpId="0"/>
          <p:bldP spid="129" grpId="0"/>
          <p:bldP spid="130" grpId="0"/>
          <p:bldP spid="131"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919967" y="1844824"/>
            <a:ext cx="4271241" cy="240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08" tIns="60954" rIns="121908" bIns="60954" numCol="1" spcCol="0" rtlCol="0" fromWordArt="0" anchor="ctr" anchorCtr="0" forceAA="0" compatLnSpc="1">
            <a:noAutofit/>
          </a:bodyPr>
          <a:lstStyle/>
          <a:p>
            <a:pPr algn="ctr"/>
            <a:endParaRPr lang="zh-CN" altLang="en-US"/>
          </a:p>
        </p:txBody>
      </p:sp>
      <p:sp>
        <p:nvSpPr>
          <p:cNvPr id="8" name="矩形 7"/>
          <p:cNvSpPr/>
          <p:nvPr/>
        </p:nvSpPr>
        <p:spPr>
          <a:xfrm>
            <a:off x="9668176" y="1844825"/>
            <a:ext cx="2518415" cy="7680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solidFill>
            </a:endParaRPr>
          </a:p>
        </p:txBody>
      </p:sp>
      <p:sp>
        <p:nvSpPr>
          <p:cNvPr id="5" name="矩形 4"/>
          <p:cNvSpPr/>
          <p:nvPr/>
        </p:nvSpPr>
        <p:spPr>
          <a:xfrm>
            <a:off x="794" y="1844824"/>
            <a:ext cx="7919172" cy="2400000"/>
          </a:xfrm>
          <a:prstGeom prst="rect">
            <a:avLst/>
          </a:prstGeom>
          <a:blipFill>
            <a:blip r:embed="rId1">
              <a:extLst>
                <a:ext uri="{BEBA8EAE-BF5A-486C-A8C5-ECC9F3942E4B}">
                  <a14:imgProps xmlns:a14="http://schemas.microsoft.com/office/drawing/2010/main">
                    <a14:imgLayer r:embed="rId2">
                      <a14:imgEffect>
                        <a14:saturation sat="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08" tIns="60954" rIns="121908" bIns="60954" numCol="1" spcCol="0" rtlCol="0" fromWordArt="0" anchor="ctr" anchorCtr="0" forceAA="0" compatLnSpc="1">
            <a:noAutofit/>
          </a:bodyPr>
          <a:lstStyle/>
          <a:p>
            <a:pPr algn="ctr"/>
            <a:endParaRPr lang="zh-CN" altLang="en-US"/>
          </a:p>
        </p:txBody>
      </p:sp>
      <p:sp>
        <p:nvSpPr>
          <p:cNvPr id="6" name="TextBox 5"/>
          <p:cNvSpPr txBox="1"/>
          <p:nvPr/>
        </p:nvSpPr>
        <p:spPr>
          <a:xfrm>
            <a:off x="8207961" y="2900675"/>
            <a:ext cx="3839927" cy="1009507"/>
          </a:xfrm>
          <a:prstGeom prst="rect">
            <a:avLst/>
          </a:prstGeom>
          <a:noFill/>
        </p:spPr>
        <p:txBody>
          <a:bodyPr wrap="square" lIns="121908" tIns="60954" rIns="121908" bIns="60954" rtlCol="0">
            <a:spAutoFit/>
          </a:bodyPr>
          <a:lstStyle/>
          <a:p>
            <a:pPr algn="just">
              <a:lnSpc>
                <a:spcPct val="120000"/>
              </a:lnSpc>
            </a:pPr>
            <a:r>
              <a:rPr lang="zh-CN" altLang="en-US" sz="1600" dirty="0">
                <a:solidFill>
                  <a:schemeClr val="bg1"/>
                </a:solidFill>
                <a:latin typeface="+mn-ea"/>
              </a:rPr>
              <a:t>您的内容打在这里，或者通过复制您的文本后，在此框中选择粘贴，并选择只保留文字。</a:t>
            </a:r>
            <a:endParaRPr lang="zh-CN" altLang="en-US" sz="1600" dirty="0">
              <a:solidFill>
                <a:schemeClr val="bg1"/>
              </a:solidFill>
              <a:latin typeface="+mn-ea"/>
            </a:endParaRPr>
          </a:p>
        </p:txBody>
      </p:sp>
      <p:sp>
        <p:nvSpPr>
          <p:cNvPr id="7" name="TextBox 6"/>
          <p:cNvSpPr txBox="1"/>
          <p:nvPr/>
        </p:nvSpPr>
        <p:spPr>
          <a:xfrm>
            <a:off x="10217932" y="2036579"/>
            <a:ext cx="1708136" cy="415486"/>
          </a:xfrm>
          <a:prstGeom prst="rect">
            <a:avLst/>
          </a:prstGeom>
          <a:noFill/>
        </p:spPr>
        <p:txBody>
          <a:bodyPr wrap="none" lIns="121908" tIns="60954" rIns="121908" bIns="60954" rtlCol="0">
            <a:spAutoFit/>
          </a:bodyPr>
          <a:lstStyle/>
          <a:p>
            <a:r>
              <a:rPr lang="zh-CN" altLang="en-US" sz="1900" b="1" dirty="0">
                <a:solidFill>
                  <a:schemeClr val="bg1"/>
                </a:solidFill>
                <a:latin typeface="微软雅黑" panose="020B0503020204020204" pitchFamily="34" charset="-122"/>
                <a:ea typeface="微软雅黑" panose="020B0503020204020204" pitchFamily="34" charset="-122"/>
              </a:rPr>
              <a:t>输入信息说明</a:t>
            </a:r>
            <a:endParaRPr lang="zh-CN" altLang="en-US" sz="1900" b="1" dirty="0">
              <a:solidFill>
                <a:schemeClr val="bg1"/>
              </a:solidFill>
              <a:latin typeface="微软雅黑" panose="020B0503020204020204" pitchFamily="34" charset="-122"/>
              <a:ea typeface="微软雅黑" panose="020B0503020204020204" pitchFamily="34" charset="-122"/>
            </a:endParaRPr>
          </a:p>
        </p:txBody>
      </p:sp>
      <p:sp>
        <p:nvSpPr>
          <p:cNvPr id="9" name="TextBox 8"/>
          <p:cNvSpPr txBox="1"/>
          <p:nvPr/>
        </p:nvSpPr>
        <p:spPr>
          <a:xfrm>
            <a:off x="1968080" y="5012910"/>
            <a:ext cx="9503555" cy="714030"/>
          </a:xfrm>
          <a:prstGeom prst="rect">
            <a:avLst/>
          </a:prstGeom>
          <a:noFill/>
        </p:spPr>
        <p:txBody>
          <a:bodyPr wrap="square" lIns="121908" tIns="60954" rIns="121908" bIns="60954" rtlCol="0">
            <a:spAutoFit/>
          </a:bodyPr>
          <a:lstStyle/>
          <a:p>
            <a:pPr algn="just">
              <a:lnSpc>
                <a:spcPct val="12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a:t>
            </a:r>
            <a:r>
              <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rPr>
              <a:t>,</a:t>
            </a: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或者通过复制您的文本后</a:t>
            </a:r>
            <a:r>
              <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rPr>
              <a:t>,</a:t>
            </a: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选择只保留文字。您的内容打在这里。您的内容打在这里</a:t>
            </a:r>
            <a:r>
              <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rPr>
              <a:t>,</a:t>
            </a: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或者通过复制您的文本后</a:t>
            </a:r>
            <a:r>
              <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rPr>
              <a:t>,</a:t>
            </a: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选择只保留文字。您的内容打在这里。</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2" name="矩形 11"/>
          <p:cNvSpPr/>
          <p:nvPr/>
        </p:nvSpPr>
        <p:spPr>
          <a:xfrm>
            <a:off x="-7778" y="4244824"/>
            <a:ext cx="5143796" cy="12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grpSp>
        <p:nvGrpSpPr>
          <p:cNvPr id="14" name="组合 13"/>
          <p:cNvGrpSpPr/>
          <p:nvPr/>
        </p:nvGrpSpPr>
        <p:grpSpPr>
          <a:xfrm>
            <a:off x="605270" y="4751422"/>
            <a:ext cx="1199844" cy="1200000"/>
            <a:chOff x="1851729" y="1645463"/>
            <a:chExt cx="1296000" cy="1296000"/>
          </a:xfrm>
        </p:grpSpPr>
        <p:sp>
          <p:nvSpPr>
            <p:cNvPr id="15" name="椭圆 14"/>
            <p:cNvSpPr/>
            <p:nvPr/>
          </p:nvSpPr>
          <p:spPr>
            <a:xfrm>
              <a:off x="2139689" y="1933423"/>
              <a:ext cx="720080" cy="720080"/>
            </a:xfrm>
            <a:prstGeom prst="ellipse">
              <a:avLst/>
            </a:prstGeom>
            <a:no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圆角矩形 15"/>
            <p:cNvSpPr/>
            <p:nvPr/>
          </p:nvSpPr>
          <p:spPr>
            <a:xfrm>
              <a:off x="2067681" y="1861415"/>
              <a:ext cx="864096" cy="864096"/>
            </a:xfrm>
            <a:prstGeom prst="roundRect">
              <a:avLst/>
            </a:prstGeom>
            <a:no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7" name="直接连接符 16"/>
            <p:cNvCxnSpPr/>
            <p:nvPr/>
          </p:nvCxnSpPr>
          <p:spPr>
            <a:xfrm>
              <a:off x="1995673" y="2293463"/>
              <a:ext cx="1008112"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rot="16200000">
              <a:off x="1995673" y="2293464"/>
              <a:ext cx="1008112"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rot="2700000">
              <a:off x="1851729" y="2293463"/>
              <a:ext cx="129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rot="8100000">
              <a:off x="1851729" y="2293463"/>
              <a:ext cx="129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grpSp>
      <p:pic>
        <p:nvPicPr>
          <p:cNvPr id="22" name="Picture 17" descr="Users 512x512.png"/>
          <p:cNvPicPr>
            <a:picLocks noChangeAspect="1"/>
          </p:cNvPicPr>
          <p:nvPr/>
        </p:nvPicPr>
        <p:blipFill>
          <a:blip r:embed="rId3" cstate="print">
            <a:biLevel thresh="50000"/>
            <a:extLst>
              <a:ext uri="{BEBA8EAE-BF5A-486C-A8C5-ECC9F3942E4B}">
                <a14:imgProps xmlns:a14="http://schemas.microsoft.com/office/drawing/2010/main">
                  <a14:imgLayer r:embed="rId4">
                    <a14:imgEffect>
                      <a14:brightnessContrast bright="-40000" contrast="-400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8314720" y="1951332"/>
            <a:ext cx="853222" cy="8533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等腰三角形 2"/>
          <p:cNvSpPr>
            <a:spLocks noChangeAspect="1"/>
          </p:cNvSpPr>
          <p:nvPr/>
        </p:nvSpPr>
        <p:spPr>
          <a:xfrm rot="5400000">
            <a:off x="1081070" y="5207442"/>
            <a:ext cx="334079" cy="287963"/>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23" name="矩形 22"/>
          <p:cNvSpPr/>
          <p:nvPr/>
        </p:nvSpPr>
        <p:spPr>
          <a:xfrm>
            <a:off x="5136019" y="4244824"/>
            <a:ext cx="1702114" cy="1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2" name="标题 1"/>
          <p:cNvSpPr>
            <a:spLocks noGrp="1"/>
          </p:cNvSpPr>
          <p:nvPr>
            <p:ph type="title"/>
          </p:nvPr>
        </p:nvSpPr>
        <p:spPr/>
        <p:txBody>
          <a:bodyPr/>
          <a:lstStyle/>
          <a:p>
            <a:r>
              <a:rPr lang="zh-CN" altLang="en-US" dirty="0"/>
              <a:t>单击此处添加标题</a:t>
            </a:r>
            <a:endParaRPr lang="zh-CN" altLang="en-US" dirty="0"/>
          </a:p>
        </p:txBody>
      </p:sp>
    </p:spTree>
    <p:custDataLst>
      <p:tags r:id="rId5"/>
    </p:custDataLst>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42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42000">
                                          <p:cBhvr additive="base">
                                            <p:cTn id="7" dur="1500" fill="hold"/>
                                            <p:tgtEl>
                                              <p:spTgt spid="5"/>
                                            </p:tgtEl>
                                            <p:attrNameLst>
                                              <p:attrName>ppt_x</p:attrName>
                                            </p:attrNameLst>
                                          </p:cBhvr>
                                          <p:tavLst>
                                            <p:tav tm="0">
                                              <p:val>
                                                <p:strVal val="0-#ppt_w/2"/>
                                              </p:val>
                                            </p:tav>
                                            <p:tav tm="100000">
                                              <p:val>
                                                <p:strVal val="#ppt_x"/>
                                              </p:val>
                                            </p:tav>
                                          </p:tavLst>
                                        </p:anim>
                                        <p:anim calcmode="lin" valueType="num" p14:bounceEnd="42000">
                                          <p:cBhvr additive="base">
                                            <p:cTn id="8" dur="1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14:presetBounceEnd="42000">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14:bounceEnd="42000">
                                          <p:cBhvr additive="base">
                                            <p:cTn id="11" dur="1500" fill="hold"/>
                                            <p:tgtEl>
                                              <p:spTgt spid="4"/>
                                            </p:tgtEl>
                                            <p:attrNameLst>
                                              <p:attrName>ppt_x</p:attrName>
                                            </p:attrNameLst>
                                          </p:cBhvr>
                                          <p:tavLst>
                                            <p:tav tm="0">
                                              <p:val>
                                                <p:strVal val="1+#ppt_w/2"/>
                                              </p:val>
                                            </p:tav>
                                            <p:tav tm="100000">
                                              <p:val>
                                                <p:strVal val="#ppt_x"/>
                                              </p:val>
                                            </p:tav>
                                          </p:tavLst>
                                        </p:anim>
                                        <p:anim calcmode="lin" valueType="num" p14:bounceEnd="42000">
                                          <p:cBhvr additive="base">
                                            <p:cTn id="12" dur="150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2" presetClass="entr" presetSubtype="2"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1000" fill="hold"/>
                                            <p:tgtEl>
                                              <p:spTgt spid="8"/>
                                            </p:tgtEl>
                                            <p:attrNameLst>
                                              <p:attrName>ppt_x</p:attrName>
                                            </p:attrNameLst>
                                          </p:cBhvr>
                                          <p:tavLst>
                                            <p:tav tm="0">
                                              <p:val>
                                                <p:strVal val="1+#ppt_w/2"/>
                                              </p:val>
                                            </p:tav>
                                            <p:tav tm="100000">
                                              <p:val>
                                                <p:strVal val="#ppt_x"/>
                                              </p:val>
                                            </p:tav>
                                          </p:tavLst>
                                        </p:anim>
                                        <p:anim calcmode="lin" valueType="num">
                                          <p:cBhvr additive="base">
                                            <p:cTn id="17" dur="1000" fill="hold"/>
                                            <p:tgtEl>
                                              <p:spTgt spid="8"/>
                                            </p:tgtEl>
                                            <p:attrNameLst>
                                              <p:attrName>ppt_y</p:attrName>
                                            </p:attrNameLst>
                                          </p:cBhvr>
                                          <p:tavLst>
                                            <p:tav tm="0">
                                              <p:val>
                                                <p:strVal val="#ppt_y"/>
                                              </p:val>
                                            </p:tav>
                                            <p:tav tm="100000">
                                              <p:val>
                                                <p:strVal val="#ppt_y"/>
                                              </p:val>
                                            </p:tav>
                                          </p:tavLst>
                                        </p:anim>
                                      </p:childTnLst>
                                    </p:cTn>
                                  </p:par>
                                </p:childTnLst>
                              </p:cTn>
                            </p:par>
                            <p:par>
                              <p:cTn id="18" fill="hold">
                                <p:stCondLst>
                                  <p:cond delay="2500"/>
                                </p:stCondLst>
                                <p:childTnLst>
                                  <p:par>
                                    <p:cTn id="19" presetID="22" presetClass="entr" presetSubtype="4"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1000"/>
                                            <p:tgtEl>
                                              <p:spTgt spid="7"/>
                                            </p:tgtEl>
                                          </p:cBhvr>
                                        </p:animEffect>
                                      </p:childTnLst>
                                    </p:cTn>
                                  </p:par>
                                </p:childTnLst>
                              </p:cTn>
                            </p:par>
                            <p:par>
                              <p:cTn id="22" fill="hold">
                                <p:stCondLst>
                                  <p:cond delay="3500"/>
                                </p:stCondLst>
                                <p:childTnLst>
                                  <p:par>
                                    <p:cTn id="23" presetID="31" presetClass="entr" presetSubtype="0" fill="hold" nodeType="after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p:cTn id="25" dur="1000" fill="hold"/>
                                            <p:tgtEl>
                                              <p:spTgt spid="22"/>
                                            </p:tgtEl>
                                            <p:attrNameLst>
                                              <p:attrName>ppt_w</p:attrName>
                                            </p:attrNameLst>
                                          </p:cBhvr>
                                          <p:tavLst>
                                            <p:tav tm="0">
                                              <p:val>
                                                <p:fltVal val="0"/>
                                              </p:val>
                                            </p:tav>
                                            <p:tav tm="100000">
                                              <p:val>
                                                <p:strVal val="#ppt_w"/>
                                              </p:val>
                                            </p:tav>
                                          </p:tavLst>
                                        </p:anim>
                                        <p:anim calcmode="lin" valueType="num">
                                          <p:cBhvr>
                                            <p:cTn id="26" dur="1000" fill="hold"/>
                                            <p:tgtEl>
                                              <p:spTgt spid="22"/>
                                            </p:tgtEl>
                                            <p:attrNameLst>
                                              <p:attrName>ppt_h</p:attrName>
                                            </p:attrNameLst>
                                          </p:cBhvr>
                                          <p:tavLst>
                                            <p:tav tm="0">
                                              <p:val>
                                                <p:fltVal val="0"/>
                                              </p:val>
                                            </p:tav>
                                            <p:tav tm="100000">
                                              <p:val>
                                                <p:strVal val="#ppt_h"/>
                                              </p:val>
                                            </p:tav>
                                          </p:tavLst>
                                        </p:anim>
                                        <p:anim calcmode="lin" valueType="num">
                                          <p:cBhvr>
                                            <p:cTn id="27" dur="1000" fill="hold"/>
                                            <p:tgtEl>
                                              <p:spTgt spid="22"/>
                                            </p:tgtEl>
                                            <p:attrNameLst>
                                              <p:attrName>style.rotation</p:attrName>
                                            </p:attrNameLst>
                                          </p:cBhvr>
                                          <p:tavLst>
                                            <p:tav tm="0">
                                              <p:val>
                                                <p:fltVal val="90"/>
                                              </p:val>
                                            </p:tav>
                                            <p:tav tm="100000">
                                              <p:val>
                                                <p:fltVal val="0"/>
                                              </p:val>
                                            </p:tav>
                                          </p:tavLst>
                                        </p:anim>
                                        <p:animEffect transition="in" filter="fade">
                                          <p:cBhvr>
                                            <p:cTn id="28" dur="1000"/>
                                            <p:tgtEl>
                                              <p:spTgt spid="22"/>
                                            </p:tgtEl>
                                          </p:cBhvr>
                                        </p:animEffect>
                                      </p:childTnLst>
                                    </p:cTn>
                                  </p:par>
                                </p:childTnLst>
                              </p:cTn>
                            </p:par>
                            <p:par>
                              <p:cTn id="29" fill="hold">
                                <p:stCondLst>
                                  <p:cond delay="4500"/>
                                </p:stCondLst>
                                <p:childTnLst>
                                  <p:par>
                                    <p:cTn id="30" presetID="1" presetClass="entr" presetSubtype="0" fill="hold" grpId="0" nodeType="afterEffect">
                                      <p:stCondLst>
                                        <p:cond delay="0"/>
                                      </p:stCondLst>
                                      <p:iterate type="lt">
                                        <p:tmAbs val="80"/>
                                      </p:iterate>
                                      <p:childTnLst>
                                        <p:set>
                                          <p:cBhvr>
                                            <p:cTn id="31" dur="1" fill="hold">
                                              <p:stCondLst>
                                                <p:cond delay="0"/>
                                              </p:stCondLst>
                                            </p:cTn>
                                            <p:tgtEl>
                                              <p:spTgt spid="6"/>
                                            </p:tgtEl>
                                            <p:attrNameLst>
                                              <p:attrName>style.visibility</p:attrName>
                                            </p:attrNameLst>
                                          </p:cBhvr>
                                          <p:to>
                                            <p:strVal val="visible"/>
                                          </p:to>
                                        </p:set>
                                      </p:childTnLst>
                                    </p:cTn>
                                  </p:par>
                                </p:childTnLst>
                              </p:cTn>
                            </p:par>
                            <p:par>
                              <p:cTn id="32" fill="hold">
                                <p:stCondLst>
                                  <p:cond delay="7619"/>
                                </p:stCondLst>
                                <p:childTnLst>
                                  <p:par>
                                    <p:cTn id="33" presetID="47" presetClass="entr" presetSubtype="0"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par>
                                    <p:cTn id="38" presetID="47" presetClass="entr" presetSubtype="0" fill="hold" grpId="0"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1000"/>
                                            <p:tgtEl>
                                              <p:spTgt spid="23"/>
                                            </p:tgtEl>
                                          </p:cBhvr>
                                        </p:animEffect>
                                        <p:anim calcmode="lin" valueType="num">
                                          <p:cBhvr>
                                            <p:cTn id="41" dur="1000" fill="hold"/>
                                            <p:tgtEl>
                                              <p:spTgt spid="23"/>
                                            </p:tgtEl>
                                            <p:attrNameLst>
                                              <p:attrName>ppt_x</p:attrName>
                                            </p:attrNameLst>
                                          </p:cBhvr>
                                          <p:tavLst>
                                            <p:tav tm="0">
                                              <p:val>
                                                <p:strVal val="#ppt_x"/>
                                              </p:val>
                                            </p:tav>
                                            <p:tav tm="100000">
                                              <p:val>
                                                <p:strVal val="#ppt_x"/>
                                              </p:val>
                                            </p:tav>
                                          </p:tavLst>
                                        </p:anim>
                                        <p:anim calcmode="lin" valueType="num">
                                          <p:cBhvr>
                                            <p:cTn id="42" dur="1000" fill="hold"/>
                                            <p:tgtEl>
                                              <p:spTgt spid="23"/>
                                            </p:tgtEl>
                                            <p:attrNameLst>
                                              <p:attrName>ppt_y</p:attrName>
                                            </p:attrNameLst>
                                          </p:cBhvr>
                                          <p:tavLst>
                                            <p:tav tm="0">
                                              <p:val>
                                                <p:strVal val="#ppt_y-.1"/>
                                              </p:val>
                                            </p:tav>
                                            <p:tav tm="100000">
                                              <p:val>
                                                <p:strVal val="#ppt_y"/>
                                              </p:val>
                                            </p:tav>
                                          </p:tavLst>
                                        </p:anim>
                                      </p:childTnLst>
                                    </p:cTn>
                                  </p:par>
                                </p:childTnLst>
                              </p:cTn>
                            </p:par>
                            <p:par>
                              <p:cTn id="43" fill="hold">
                                <p:stCondLst>
                                  <p:cond delay="8619"/>
                                </p:stCondLst>
                                <p:childTnLst>
                                  <p:par>
                                    <p:cTn id="44" presetID="6" presetClass="entr" presetSubtype="16" fill="hold" nodeType="after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circle(in)">
                                          <p:cBhvr>
                                            <p:cTn id="46" dur="2000"/>
                                            <p:tgtEl>
                                              <p:spTgt spid="14"/>
                                            </p:tgtEl>
                                          </p:cBhvr>
                                        </p:animEffect>
                                      </p:childTnLst>
                                    </p:cTn>
                                  </p:par>
                                </p:childTnLst>
                              </p:cTn>
                            </p:par>
                            <p:par>
                              <p:cTn id="47" fill="hold">
                                <p:stCondLst>
                                  <p:cond delay="10619"/>
                                </p:stCondLst>
                                <p:childTnLst>
                                  <p:par>
                                    <p:cTn id="48" presetID="53" presetClass="entr" presetSubtype="16" fill="hold" grpId="0" nodeType="afterEffect">
                                      <p:stCondLst>
                                        <p:cond delay="0"/>
                                      </p:stCondLst>
                                      <p:childTnLst>
                                        <p:set>
                                          <p:cBhvr>
                                            <p:cTn id="49" dur="1" fill="hold">
                                              <p:stCondLst>
                                                <p:cond delay="0"/>
                                              </p:stCondLst>
                                            </p:cTn>
                                            <p:tgtEl>
                                              <p:spTgt spid="3"/>
                                            </p:tgtEl>
                                            <p:attrNameLst>
                                              <p:attrName>style.visibility</p:attrName>
                                            </p:attrNameLst>
                                          </p:cBhvr>
                                          <p:to>
                                            <p:strVal val="visible"/>
                                          </p:to>
                                        </p:set>
                                        <p:anim calcmode="lin" valueType="num">
                                          <p:cBhvr>
                                            <p:cTn id="50" dur="750" fill="hold"/>
                                            <p:tgtEl>
                                              <p:spTgt spid="3"/>
                                            </p:tgtEl>
                                            <p:attrNameLst>
                                              <p:attrName>ppt_w</p:attrName>
                                            </p:attrNameLst>
                                          </p:cBhvr>
                                          <p:tavLst>
                                            <p:tav tm="0">
                                              <p:val>
                                                <p:fltVal val="0"/>
                                              </p:val>
                                            </p:tav>
                                            <p:tav tm="100000">
                                              <p:val>
                                                <p:strVal val="#ppt_w"/>
                                              </p:val>
                                            </p:tav>
                                          </p:tavLst>
                                        </p:anim>
                                        <p:anim calcmode="lin" valueType="num">
                                          <p:cBhvr>
                                            <p:cTn id="51" dur="750" fill="hold"/>
                                            <p:tgtEl>
                                              <p:spTgt spid="3"/>
                                            </p:tgtEl>
                                            <p:attrNameLst>
                                              <p:attrName>ppt_h</p:attrName>
                                            </p:attrNameLst>
                                          </p:cBhvr>
                                          <p:tavLst>
                                            <p:tav tm="0">
                                              <p:val>
                                                <p:fltVal val="0"/>
                                              </p:val>
                                            </p:tav>
                                            <p:tav tm="100000">
                                              <p:val>
                                                <p:strVal val="#ppt_h"/>
                                              </p:val>
                                            </p:tav>
                                          </p:tavLst>
                                        </p:anim>
                                        <p:animEffect transition="in" filter="fade">
                                          <p:cBhvr>
                                            <p:cTn id="52" dur="750"/>
                                            <p:tgtEl>
                                              <p:spTgt spid="3"/>
                                            </p:tgtEl>
                                          </p:cBhvr>
                                        </p:animEffect>
                                      </p:childTnLst>
                                    </p:cTn>
                                  </p:par>
                                </p:childTnLst>
                              </p:cTn>
                            </p:par>
                            <p:par>
                              <p:cTn id="53" fill="hold">
                                <p:stCondLst>
                                  <p:cond delay="11619"/>
                                </p:stCondLst>
                                <p:childTnLst>
                                  <p:par>
                                    <p:cTn id="54" presetID="42" presetClass="entr" presetSubtype="0" fill="hold" grpId="0" nodeType="after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1500"/>
                                            <p:tgtEl>
                                              <p:spTgt spid="9"/>
                                            </p:tgtEl>
                                          </p:cBhvr>
                                        </p:animEffect>
                                        <p:anim calcmode="lin" valueType="num">
                                          <p:cBhvr>
                                            <p:cTn id="57" dur="1500" fill="hold"/>
                                            <p:tgtEl>
                                              <p:spTgt spid="9"/>
                                            </p:tgtEl>
                                            <p:attrNameLst>
                                              <p:attrName>ppt_x</p:attrName>
                                            </p:attrNameLst>
                                          </p:cBhvr>
                                          <p:tavLst>
                                            <p:tav tm="0">
                                              <p:val>
                                                <p:strVal val="#ppt_x"/>
                                              </p:val>
                                            </p:tav>
                                            <p:tav tm="100000">
                                              <p:val>
                                                <p:strVal val="#ppt_x"/>
                                              </p:val>
                                            </p:tav>
                                          </p:tavLst>
                                        </p:anim>
                                        <p:anim calcmode="lin" valueType="num">
                                          <p:cBhvr>
                                            <p:cTn id="58" dur="1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5" grpId="0" animBg="1"/>
          <p:bldP spid="6" grpId="0"/>
          <p:bldP spid="7" grpId="0"/>
          <p:bldP spid="9" grpId="0"/>
          <p:bldP spid="12" grpId="0" animBg="1"/>
          <p:bldP spid="3" grpId="0" animBg="1"/>
          <p:bldP spid="23"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500" fill="hold"/>
                                            <p:tgtEl>
                                              <p:spTgt spid="5"/>
                                            </p:tgtEl>
                                            <p:attrNameLst>
                                              <p:attrName>ppt_x</p:attrName>
                                            </p:attrNameLst>
                                          </p:cBhvr>
                                          <p:tavLst>
                                            <p:tav tm="0">
                                              <p:val>
                                                <p:strVal val="0-#ppt_w/2"/>
                                              </p:val>
                                            </p:tav>
                                            <p:tav tm="100000">
                                              <p:val>
                                                <p:strVal val="#ppt_x"/>
                                              </p:val>
                                            </p:tav>
                                          </p:tavLst>
                                        </p:anim>
                                        <p:anim calcmode="lin" valueType="num">
                                          <p:cBhvr additive="base">
                                            <p:cTn id="8" dur="1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500" fill="hold"/>
                                            <p:tgtEl>
                                              <p:spTgt spid="4"/>
                                            </p:tgtEl>
                                            <p:attrNameLst>
                                              <p:attrName>ppt_x</p:attrName>
                                            </p:attrNameLst>
                                          </p:cBhvr>
                                          <p:tavLst>
                                            <p:tav tm="0">
                                              <p:val>
                                                <p:strVal val="1+#ppt_w/2"/>
                                              </p:val>
                                            </p:tav>
                                            <p:tav tm="100000">
                                              <p:val>
                                                <p:strVal val="#ppt_x"/>
                                              </p:val>
                                            </p:tav>
                                          </p:tavLst>
                                        </p:anim>
                                        <p:anim calcmode="lin" valueType="num">
                                          <p:cBhvr additive="base">
                                            <p:cTn id="12" dur="150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2" presetClass="entr" presetSubtype="2"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1000" fill="hold"/>
                                            <p:tgtEl>
                                              <p:spTgt spid="8"/>
                                            </p:tgtEl>
                                            <p:attrNameLst>
                                              <p:attrName>ppt_x</p:attrName>
                                            </p:attrNameLst>
                                          </p:cBhvr>
                                          <p:tavLst>
                                            <p:tav tm="0">
                                              <p:val>
                                                <p:strVal val="1+#ppt_w/2"/>
                                              </p:val>
                                            </p:tav>
                                            <p:tav tm="100000">
                                              <p:val>
                                                <p:strVal val="#ppt_x"/>
                                              </p:val>
                                            </p:tav>
                                          </p:tavLst>
                                        </p:anim>
                                        <p:anim calcmode="lin" valueType="num">
                                          <p:cBhvr additive="base">
                                            <p:cTn id="17" dur="1000" fill="hold"/>
                                            <p:tgtEl>
                                              <p:spTgt spid="8"/>
                                            </p:tgtEl>
                                            <p:attrNameLst>
                                              <p:attrName>ppt_y</p:attrName>
                                            </p:attrNameLst>
                                          </p:cBhvr>
                                          <p:tavLst>
                                            <p:tav tm="0">
                                              <p:val>
                                                <p:strVal val="#ppt_y"/>
                                              </p:val>
                                            </p:tav>
                                            <p:tav tm="100000">
                                              <p:val>
                                                <p:strVal val="#ppt_y"/>
                                              </p:val>
                                            </p:tav>
                                          </p:tavLst>
                                        </p:anim>
                                      </p:childTnLst>
                                    </p:cTn>
                                  </p:par>
                                </p:childTnLst>
                              </p:cTn>
                            </p:par>
                            <p:par>
                              <p:cTn id="18" fill="hold">
                                <p:stCondLst>
                                  <p:cond delay="2500"/>
                                </p:stCondLst>
                                <p:childTnLst>
                                  <p:par>
                                    <p:cTn id="19" presetID="22" presetClass="entr" presetSubtype="4"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1000"/>
                                            <p:tgtEl>
                                              <p:spTgt spid="7"/>
                                            </p:tgtEl>
                                          </p:cBhvr>
                                        </p:animEffect>
                                      </p:childTnLst>
                                    </p:cTn>
                                  </p:par>
                                </p:childTnLst>
                              </p:cTn>
                            </p:par>
                            <p:par>
                              <p:cTn id="22" fill="hold">
                                <p:stCondLst>
                                  <p:cond delay="3500"/>
                                </p:stCondLst>
                                <p:childTnLst>
                                  <p:par>
                                    <p:cTn id="23" presetID="31" presetClass="entr" presetSubtype="0" fill="hold" nodeType="after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p:cTn id="25" dur="1000" fill="hold"/>
                                            <p:tgtEl>
                                              <p:spTgt spid="22"/>
                                            </p:tgtEl>
                                            <p:attrNameLst>
                                              <p:attrName>ppt_w</p:attrName>
                                            </p:attrNameLst>
                                          </p:cBhvr>
                                          <p:tavLst>
                                            <p:tav tm="0">
                                              <p:val>
                                                <p:fltVal val="0"/>
                                              </p:val>
                                            </p:tav>
                                            <p:tav tm="100000">
                                              <p:val>
                                                <p:strVal val="#ppt_w"/>
                                              </p:val>
                                            </p:tav>
                                          </p:tavLst>
                                        </p:anim>
                                        <p:anim calcmode="lin" valueType="num">
                                          <p:cBhvr>
                                            <p:cTn id="26" dur="1000" fill="hold"/>
                                            <p:tgtEl>
                                              <p:spTgt spid="22"/>
                                            </p:tgtEl>
                                            <p:attrNameLst>
                                              <p:attrName>ppt_h</p:attrName>
                                            </p:attrNameLst>
                                          </p:cBhvr>
                                          <p:tavLst>
                                            <p:tav tm="0">
                                              <p:val>
                                                <p:fltVal val="0"/>
                                              </p:val>
                                            </p:tav>
                                            <p:tav tm="100000">
                                              <p:val>
                                                <p:strVal val="#ppt_h"/>
                                              </p:val>
                                            </p:tav>
                                          </p:tavLst>
                                        </p:anim>
                                        <p:anim calcmode="lin" valueType="num">
                                          <p:cBhvr>
                                            <p:cTn id="27" dur="1000" fill="hold"/>
                                            <p:tgtEl>
                                              <p:spTgt spid="22"/>
                                            </p:tgtEl>
                                            <p:attrNameLst>
                                              <p:attrName>style.rotation</p:attrName>
                                            </p:attrNameLst>
                                          </p:cBhvr>
                                          <p:tavLst>
                                            <p:tav tm="0">
                                              <p:val>
                                                <p:fltVal val="90"/>
                                              </p:val>
                                            </p:tav>
                                            <p:tav tm="100000">
                                              <p:val>
                                                <p:fltVal val="0"/>
                                              </p:val>
                                            </p:tav>
                                          </p:tavLst>
                                        </p:anim>
                                        <p:animEffect transition="in" filter="fade">
                                          <p:cBhvr>
                                            <p:cTn id="28" dur="1000"/>
                                            <p:tgtEl>
                                              <p:spTgt spid="22"/>
                                            </p:tgtEl>
                                          </p:cBhvr>
                                        </p:animEffect>
                                      </p:childTnLst>
                                    </p:cTn>
                                  </p:par>
                                </p:childTnLst>
                              </p:cTn>
                            </p:par>
                            <p:par>
                              <p:cTn id="29" fill="hold">
                                <p:stCondLst>
                                  <p:cond delay="4500"/>
                                </p:stCondLst>
                                <p:childTnLst>
                                  <p:par>
                                    <p:cTn id="30" presetID="1" presetClass="entr" presetSubtype="0" fill="hold" grpId="0" nodeType="afterEffect">
                                      <p:stCondLst>
                                        <p:cond delay="0"/>
                                      </p:stCondLst>
                                      <p:iterate type="lt">
                                        <p:tmAbs val="80"/>
                                      </p:iterate>
                                      <p:childTnLst>
                                        <p:set>
                                          <p:cBhvr>
                                            <p:cTn id="31" dur="1" fill="hold">
                                              <p:stCondLst>
                                                <p:cond delay="0"/>
                                              </p:stCondLst>
                                            </p:cTn>
                                            <p:tgtEl>
                                              <p:spTgt spid="6"/>
                                            </p:tgtEl>
                                            <p:attrNameLst>
                                              <p:attrName>style.visibility</p:attrName>
                                            </p:attrNameLst>
                                          </p:cBhvr>
                                          <p:to>
                                            <p:strVal val="visible"/>
                                          </p:to>
                                        </p:set>
                                      </p:childTnLst>
                                    </p:cTn>
                                  </p:par>
                                </p:childTnLst>
                              </p:cTn>
                            </p:par>
                            <p:par>
                              <p:cTn id="32" fill="hold">
                                <p:stCondLst>
                                  <p:cond delay="7619"/>
                                </p:stCondLst>
                                <p:childTnLst>
                                  <p:par>
                                    <p:cTn id="33" presetID="47" presetClass="entr" presetSubtype="0"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par>
                                    <p:cTn id="38" presetID="47" presetClass="entr" presetSubtype="0" fill="hold" grpId="0"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1000"/>
                                            <p:tgtEl>
                                              <p:spTgt spid="23"/>
                                            </p:tgtEl>
                                          </p:cBhvr>
                                        </p:animEffect>
                                        <p:anim calcmode="lin" valueType="num">
                                          <p:cBhvr>
                                            <p:cTn id="41" dur="1000" fill="hold"/>
                                            <p:tgtEl>
                                              <p:spTgt spid="23"/>
                                            </p:tgtEl>
                                            <p:attrNameLst>
                                              <p:attrName>ppt_x</p:attrName>
                                            </p:attrNameLst>
                                          </p:cBhvr>
                                          <p:tavLst>
                                            <p:tav tm="0">
                                              <p:val>
                                                <p:strVal val="#ppt_x"/>
                                              </p:val>
                                            </p:tav>
                                            <p:tav tm="100000">
                                              <p:val>
                                                <p:strVal val="#ppt_x"/>
                                              </p:val>
                                            </p:tav>
                                          </p:tavLst>
                                        </p:anim>
                                        <p:anim calcmode="lin" valueType="num">
                                          <p:cBhvr>
                                            <p:cTn id="42" dur="1000" fill="hold"/>
                                            <p:tgtEl>
                                              <p:spTgt spid="23"/>
                                            </p:tgtEl>
                                            <p:attrNameLst>
                                              <p:attrName>ppt_y</p:attrName>
                                            </p:attrNameLst>
                                          </p:cBhvr>
                                          <p:tavLst>
                                            <p:tav tm="0">
                                              <p:val>
                                                <p:strVal val="#ppt_y-.1"/>
                                              </p:val>
                                            </p:tav>
                                            <p:tav tm="100000">
                                              <p:val>
                                                <p:strVal val="#ppt_y"/>
                                              </p:val>
                                            </p:tav>
                                          </p:tavLst>
                                        </p:anim>
                                      </p:childTnLst>
                                    </p:cTn>
                                  </p:par>
                                </p:childTnLst>
                              </p:cTn>
                            </p:par>
                            <p:par>
                              <p:cTn id="43" fill="hold">
                                <p:stCondLst>
                                  <p:cond delay="8619"/>
                                </p:stCondLst>
                                <p:childTnLst>
                                  <p:par>
                                    <p:cTn id="44" presetID="6" presetClass="entr" presetSubtype="16" fill="hold" nodeType="after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circle(in)">
                                          <p:cBhvr>
                                            <p:cTn id="46" dur="2000"/>
                                            <p:tgtEl>
                                              <p:spTgt spid="14"/>
                                            </p:tgtEl>
                                          </p:cBhvr>
                                        </p:animEffect>
                                      </p:childTnLst>
                                    </p:cTn>
                                  </p:par>
                                </p:childTnLst>
                              </p:cTn>
                            </p:par>
                            <p:par>
                              <p:cTn id="47" fill="hold">
                                <p:stCondLst>
                                  <p:cond delay="10619"/>
                                </p:stCondLst>
                                <p:childTnLst>
                                  <p:par>
                                    <p:cTn id="48" presetID="53" presetClass="entr" presetSubtype="16" fill="hold" grpId="0" nodeType="afterEffect">
                                      <p:stCondLst>
                                        <p:cond delay="0"/>
                                      </p:stCondLst>
                                      <p:childTnLst>
                                        <p:set>
                                          <p:cBhvr>
                                            <p:cTn id="49" dur="1" fill="hold">
                                              <p:stCondLst>
                                                <p:cond delay="0"/>
                                              </p:stCondLst>
                                            </p:cTn>
                                            <p:tgtEl>
                                              <p:spTgt spid="3"/>
                                            </p:tgtEl>
                                            <p:attrNameLst>
                                              <p:attrName>style.visibility</p:attrName>
                                            </p:attrNameLst>
                                          </p:cBhvr>
                                          <p:to>
                                            <p:strVal val="visible"/>
                                          </p:to>
                                        </p:set>
                                        <p:anim calcmode="lin" valueType="num">
                                          <p:cBhvr>
                                            <p:cTn id="50" dur="750" fill="hold"/>
                                            <p:tgtEl>
                                              <p:spTgt spid="3"/>
                                            </p:tgtEl>
                                            <p:attrNameLst>
                                              <p:attrName>ppt_w</p:attrName>
                                            </p:attrNameLst>
                                          </p:cBhvr>
                                          <p:tavLst>
                                            <p:tav tm="0">
                                              <p:val>
                                                <p:fltVal val="0"/>
                                              </p:val>
                                            </p:tav>
                                            <p:tav tm="100000">
                                              <p:val>
                                                <p:strVal val="#ppt_w"/>
                                              </p:val>
                                            </p:tav>
                                          </p:tavLst>
                                        </p:anim>
                                        <p:anim calcmode="lin" valueType="num">
                                          <p:cBhvr>
                                            <p:cTn id="51" dur="750" fill="hold"/>
                                            <p:tgtEl>
                                              <p:spTgt spid="3"/>
                                            </p:tgtEl>
                                            <p:attrNameLst>
                                              <p:attrName>ppt_h</p:attrName>
                                            </p:attrNameLst>
                                          </p:cBhvr>
                                          <p:tavLst>
                                            <p:tav tm="0">
                                              <p:val>
                                                <p:fltVal val="0"/>
                                              </p:val>
                                            </p:tav>
                                            <p:tav tm="100000">
                                              <p:val>
                                                <p:strVal val="#ppt_h"/>
                                              </p:val>
                                            </p:tav>
                                          </p:tavLst>
                                        </p:anim>
                                        <p:animEffect transition="in" filter="fade">
                                          <p:cBhvr>
                                            <p:cTn id="52" dur="750"/>
                                            <p:tgtEl>
                                              <p:spTgt spid="3"/>
                                            </p:tgtEl>
                                          </p:cBhvr>
                                        </p:animEffect>
                                      </p:childTnLst>
                                    </p:cTn>
                                  </p:par>
                                </p:childTnLst>
                              </p:cTn>
                            </p:par>
                            <p:par>
                              <p:cTn id="53" fill="hold">
                                <p:stCondLst>
                                  <p:cond delay="11619"/>
                                </p:stCondLst>
                                <p:childTnLst>
                                  <p:par>
                                    <p:cTn id="54" presetID="42" presetClass="entr" presetSubtype="0" fill="hold" grpId="0" nodeType="after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1500"/>
                                            <p:tgtEl>
                                              <p:spTgt spid="9"/>
                                            </p:tgtEl>
                                          </p:cBhvr>
                                        </p:animEffect>
                                        <p:anim calcmode="lin" valueType="num">
                                          <p:cBhvr>
                                            <p:cTn id="57" dur="1500" fill="hold"/>
                                            <p:tgtEl>
                                              <p:spTgt spid="9"/>
                                            </p:tgtEl>
                                            <p:attrNameLst>
                                              <p:attrName>ppt_x</p:attrName>
                                            </p:attrNameLst>
                                          </p:cBhvr>
                                          <p:tavLst>
                                            <p:tav tm="0">
                                              <p:val>
                                                <p:strVal val="#ppt_x"/>
                                              </p:val>
                                            </p:tav>
                                            <p:tav tm="100000">
                                              <p:val>
                                                <p:strVal val="#ppt_x"/>
                                              </p:val>
                                            </p:tav>
                                          </p:tavLst>
                                        </p:anim>
                                        <p:anim calcmode="lin" valueType="num">
                                          <p:cBhvr>
                                            <p:cTn id="58" dur="1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5" grpId="0" animBg="1"/>
          <p:bldP spid="6" grpId="0"/>
          <p:bldP spid="7" grpId="0"/>
          <p:bldP spid="9" grpId="0"/>
          <p:bldP spid="12" grpId="0" animBg="1"/>
          <p:bldP spid="3" grpId="0" animBg="1"/>
          <p:bldP spid="23" grpId="0"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8" name="Group 218"/>
          <p:cNvGrpSpPr/>
          <p:nvPr/>
        </p:nvGrpSpPr>
        <p:grpSpPr>
          <a:xfrm>
            <a:off x="2790087" y="2482633"/>
            <a:ext cx="1532389" cy="1532586"/>
            <a:chOff x="-1" y="-1"/>
            <a:chExt cx="1532586" cy="1532586"/>
          </a:xfrm>
        </p:grpSpPr>
        <p:sp>
          <p:nvSpPr>
            <p:cNvPr id="216" name="Shape 216"/>
            <p:cNvSpPr/>
            <p:nvPr/>
          </p:nvSpPr>
          <p:spPr>
            <a:xfrm>
              <a:off x="-1" y="-1"/>
              <a:ext cx="1532586" cy="1532586"/>
            </a:xfrm>
            <a:prstGeom prst="wedgeEllipseCallout">
              <a:avLst>
                <a:gd name="adj1" fmla="val 45579"/>
                <a:gd name="adj2" fmla="val 40362"/>
              </a:avLst>
            </a:prstGeom>
            <a:ln w="76200"/>
          </p:spPr>
          <p:style>
            <a:lnRef idx="2">
              <a:schemeClr val="accent1"/>
            </a:lnRef>
            <a:fillRef idx="1">
              <a:schemeClr val="lt1"/>
            </a:fillRef>
            <a:effectRef idx="0">
              <a:schemeClr val="accent1"/>
            </a:effectRef>
            <a:fontRef idx="minor">
              <a:schemeClr val="dk1"/>
            </a:fontRef>
          </p:style>
          <p:txBody>
            <a:bodyPr wrap="square" lIns="0" tIns="0" rIns="0" bIns="0" numCol="1" anchor="ctr">
              <a:noAutofit/>
            </a:bodyPr>
            <a:lstStyle/>
            <a:p>
              <a:pPr lvl="0" algn="ctr">
                <a:defRPr>
                  <a:solidFill>
                    <a:srgbClr val="000000"/>
                  </a:solidFill>
                </a:defRPr>
              </a:pPr>
              <a:endParaRPr>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17" name="Shape 217"/>
            <p:cNvSpPr/>
            <p:nvPr/>
          </p:nvSpPr>
          <p:spPr>
            <a:xfrm>
              <a:off x="416921" y="387728"/>
              <a:ext cx="698741" cy="757128"/>
            </a:xfrm>
            <a:prstGeom prst="rect">
              <a:avLst/>
            </a:prstGeom>
            <a:noFill/>
            <a:ln w="12700" cap="flat">
              <a:noFill/>
              <a:miter lim="400000"/>
            </a:ln>
            <a:effectLst/>
          </p:spPr>
          <p:txBody>
            <a:bodyPr wrap="square" lIns="45719" tIns="45719" rIns="45719" bIns="45719" numCol="1" anchor="t">
              <a:spAutoFit/>
            </a:bodyPr>
            <a:lstStyle/>
            <a:p>
              <a:pPr lvl="0" algn="ctr">
                <a:lnSpc>
                  <a:spcPct val="120000"/>
                </a:lnSpc>
                <a:defRPr>
                  <a:solidFill>
                    <a:srgbClr val="000000"/>
                  </a:solidFill>
                </a:defRPr>
              </a:pPr>
              <a:r>
                <a:rPr lang="zh-CN" altLang="en-US" b="1">
                  <a:solidFill>
                    <a:srgbClr val="595C54"/>
                  </a:solidFill>
                  <a:latin typeface="微软雅黑" panose="020B0503020204020204" pitchFamily="34" charset="-122"/>
                  <a:ea typeface="微软雅黑" panose="020B0503020204020204" pitchFamily="34" charset="-122"/>
                  <a:cs typeface="+mj-cs"/>
                  <a:sym typeface="微软雅黑" panose="020B0503020204020204" pitchFamily="34" charset="-122"/>
                </a:rPr>
                <a:t>添加标题</a:t>
              </a:r>
              <a:endParaRPr lang="zh-CN" altLang="en-US" b="1">
                <a:solidFill>
                  <a:srgbClr val="595C54"/>
                </a:solidFill>
                <a:latin typeface="微软雅黑" panose="020B0503020204020204" pitchFamily="34" charset="-122"/>
                <a:ea typeface="微软雅黑" panose="020B0503020204020204" pitchFamily="34" charset="-122"/>
                <a:cs typeface="+mj-cs"/>
                <a:sym typeface="微软雅黑" panose="020B0503020204020204" pitchFamily="34" charset="-122"/>
              </a:endParaRPr>
            </a:p>
          </p:txBody>
        </p:sp>
      </p:grpSp>
      <p:grpSp>
        <p:nvGrpSpPr>
          <p:cNvPr id="221" name="Group 221"/>
          <p:cNvGrpSpPr/>
          <p:nvPr/>
        </p:nvGrpSpPr>
        <p:grpSpPr>
          <a:xfrm>
            <a:off x="4590114" y="2060848"/>
            <a:ext cx="1558143" cy="1558346"/>
            <a:chOff x="0" y="0"/>
            <a:chExt cx="1558345" cy="1558345"/>
          </a:xfrm>
        </p:grpSpPr>
        <p:sp>
          <p:nvSpPr>
            <p:cNvPr id="219" name="Shape 219"/>
            <p:cNvSpPr/>
            <p:nvPr/>
          </p:nvSpPr>
          <p:spPr>
            <a:xfrm>
              <a:off x="0" y="0"/>
              <a:ext cx="1558345" cy="1558345"/>
            </a:xfrm>
            <a:prstGeom prst="wedgeEllipseCallout">
              <a:avLst>
                <a:gd name="adj1" fmla="val 13518"/>
                <a:gd name="adj2" fmla="val 60973"/>
              </a:avLst>
            </a:prstGeom>
            <a:ln w="76200"/>
          </p:spPr>
          <p:style>
            <a:lnRef idx="2">
              <a:schemeClr val="accent2"/>
            </a:lnRef>
            <a:fillRef idx="1">
              <a:schemeClr val="lt1"/>
            </a:fillRef>
            <a:effectRef idx="0">
              <a:schemeClr val="accent2"/>
            </a:effectRef>
            <a:fontRef idx="minor">
              <a:schemeClr val="dk1"/>
            </a:fontRef>
          </p:style>
          <p:txBody>
            <a:bodyPr wrap="square" lIns="0" tIns="0" rIns="0" bIns="0" numCol="1" anchor="ctr">
              <a:noAutofit/>
            </a:bodyPr>
            <a:lstStyle/>
            <a:p>
              <a:pPr algn="ctr"/>
              <a:endParaRPr>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20" name="Shape 220"/>
            <p:cNvSpPr/>
            <p:nvPr/>
          </p:nvSpPr>
          <p:spPr>
            <a:xfrm>
              <a:off x="510866" y="437880"/>
              <a:ext cx="553996" cy="757128"/>
            </a:xfrm>
            <a:prstGeom prst="rect">
              <a:avLst/>
            </a:prstGeom>
            <a:noFill/>
            <a:ln w="12700" cap="flat">
              <a:noFill/>
              <a:miter lim="400000"/>
            </a:ln>
            <a:effectLst/>
          </p:spPr>
          <p:txBody>
            <a:bodyPr wrap="none" lIns="45719" tIns="45719" rIns="45719" bIns="45719" numCol="1" anchor="t">
              <a:spAutoFit/>
            </a:bodyPr>
            <a:lstStyle/>
            <a:p>
              <a:pPr algn="ctr">
                <a:lnSpc>
                  <a:spcPct val="120000"/>
                </a:lnSpc>
                <a:defRPr>
                  <a:solidFill>
                    <a:srgbClr val="000000"/>
                  </a:solidFill>
                </a:defRPr>
              </a:pPr>
              <a:r>
                <a:rPr lang="zh-CN" altLang="en-US" b="1">
                  <a:solidFill>
                    <a:srgbClr val="595C54"/>
                  </a:solidFill>
                  <a:latin typeface="微软雅黑" panose="020B0503020204020204" pitchFamily="34" charset="-122"/>
                  <a:ea typeface="微软雅黑" panose="020B0503020204020204" pitchFamily="34" charset="-122"/>
                  <a:cs typeface="+mj-cs"/>
                  <a:sym typeface="微软雅黑" panose="020B0503020204020204" pitchFamily="34" charset="-122"/>
                </a:rPr>
                <a:t>添加</a:t>
              </a:r>
              <a:endParaRPr lang="en-US" altLang="zh-CN" b="1">
                <a:solidFill>
                  <a:srgbClr val="595C54"/>
                </a:solidFill>
                <a:latin typeface="微软雅黑" panose="020B0503020204020204" pitchFamily="34" charset="-122"/>
                <a:ea typeface="微软雅黑" panose="020B0503020204020204" pitchFamily="34" charset="-122"/>
                <a:cs typeface="+mj-cs"/>
                <a:sym typeface="微软雅黑" panose="020B0503020204020204" pitchFamily="34" charset="-122"/>
              </a:endParaRPr>
            </a:p>
            <a:p>
              <a:pPr algn="ctr">
                <a:lnSpc>
                  <a:spcPct val="120000"/>
                </a:lnSpc>
                <a:defRPr>
                  <a:solidFill>
                    <a:srgbClr val="000000"/>
                  </a:solidFill>
                </a:defRPr>
              </a:pPr>
              <a:r>
                <a:rPr lang="zh-CN" altLang="en-US" b="1">
                  <a:solidFill>
                    <a:srgbClr val="595C54"/>
                  </a:solidFill>
                  <a:latin typeface="微软雅黑" panose="020B0503020204020204" pitchFamily="34" charset="-122"/>
                  <a:ea typeface="微软雅黑" panose="020B0503020204020204" pitchFamily="34" charset="-122"/>
                  <a:cs typeface="+mj-cs"/>
                  <a:sym typeface="微软雅黑" panose="020B0503020204020204" pitchFamily="34" charset="-122"/>
                </a:rPr>
                <a:t>标题</a:t>
              </a:r>
              <a:endParaRPr lang="zh-CN" altLang="en-US" b="1">
                <a:solidFill>
                  <a:srgbClr val="595C54"/>
                </a:solidFill>
                <a:latin typeface="微软雅黑" panose="020B0503020204020204" pitchFamily="34" charset="-122"/>
                <a:ea typeface="微软雅黑" panose="020B0503020204020204" pitchFamily="34" charset="-122"/>
                <a:cs typeface="+mj-cs"/>
                <a:sym typeface="微软雅黑" panose="020B0503020204020204" pitchFamily="34" charset="-122"/>
              </a:endParaRPr>
            </a:p>
          </p:txBody>
        </p:sp>
      </p:grpSp>
      <p:grpSp>
        <p:nvGrpSpPr>
          <p:cNvPr id="224" name="Group 224"/>
          <p:cNvGrpSpPr/>
          <p:nvPr/>
        </p:nvGrpSpPr>
        <p:grpSpPr>
          <a:xfrm>
            <a:off x="6433275" y="2060848"/>
            <a:ext cx="1558143" cy="1558346"/>
            <a:chOff x="0" y="0"/>
            <a:chExt cx="1558345" cy="1558345"/>
          </a:xfrm>
        </p:grpSpPr>
        <p:sp>
          <p:nvSpPr>
            <p:cNvPr id="222" name="Shape 222"/>
            <p:cNvSpPr/>
            <p:nvPr/>
          </p:nvSpPr>
          <p:spPr>
            <a:xfrm>
              <a:off x="0" y="0"/>
              <a:ext cx="1558345" cy="1558345"/>
            </a:xfrm>
            <a:prstGeom prst="wedgeEllipseCallout">
              <a:avLst>
                <a:gd name="adj1" fmla="val -21596"/>
                <a:gd name="adj2" fmla="val 58683"/>
              </a:avLst>
            </a:prstGeom>
            <a:ln w="76200"/>
          </p:spPr>
          <p:style>
            <a:lnRef idx="2">
              <a:schemeClr val="accent3"/>
            </a:lnRef>
            <a:fillRef idx="1">
              <a:schemeClr val="lt1"/>
            </a:fillRef>
            <a:effectRef idx="0">
              <a:schemeClr val="accent3"/>
            </a:effectRef>
            <a:fontRef idx="minor">
              <a:schemeClr val="dk1"/>
            </a:fontRef>
          </p:style>
          <p:txBody>
            <a:bodyPr wrap="square" lIns="0" tIns="0" rIns="0" bIns="0" numCol="1" anchor="ctr">
              <a:noAutofit/>
            </a:bodyPr>
            <a:lstStyle/>
            <a:p>
              <a:pPr algn="ctr"/>
              <a:endParaRPr>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23" name="Shape 223"/>
            <p:cNvSpPr/>
            <p:nvPr/>
          </p:nvSpPr>
          <p:spPr>
            <a:xfrm>
              <a:off x="502175" y="437880"/>
              <a:ext cx="553996" cy="757128"/>
            </a:xfrm>
            <a:prstGeom prst="rect">
              <a:avLst/>
            </a:prstGeom>
            <a:noFill/>
            <a:ln w="12700" cap="flat">
              <a:noFill/>
              <a:miter lim="400000"/>
            </a:ln>
            <a:effectLst/>
          </p:spPr>
          <p:txBody>
            <a:bodyPr wrap="none" lIns="45719" tIns="45719" rIns="45719" bIns="45719" numCol="1" anchor="t">
              <a:spAutoFit/>
            </a:bodyPr>
            <a:lstStyle/>
            <a:p>
              <a:pPr algn="ctr">
                <a:lnSpc>
                  <a:spcPct val="120000"/>
                </a:lnSpc>
                <a:defRPr>
                  <a:solidFill>
                    <a:srgbClr val="000000"/>
                  </a:solidFill>
                </a:defRPr>
              </a:pPr>
              <a:r>
                <a:rPr lang="zh-CN" altLang="en-US" b="1">
                  <a:solidFill>
                    <a:srgbClr val="595C54"/>
                  </a:solidFill>
                  <a:latin typeface="微软雅黑" panose="020B0503020204020204" pitchFamily="34" charset="-122"/>
                  <a:ea typeface="微软雅黑" panose="020B0503020204020204" pitchFamily="34" charset="-122"/>
                  <a:cs typeface="+mj-cs"/>
                  <a:sym typeface="微软雅黑" panose="020B0503020204020204" pitchFamily="34" charset="-122"/>
                </a:rPr>
                <a:t>添加</a:t>
              </a:r>
              <a:endParaRPr lang="en-US" altLang="zh-CN" b="1">
                <a:solidFill>
                  <a:srgbClr val="595C54"/>
                </a:solidFill>
                <a:latin typeface="微软雅黑" panose="020B0503020204020204" pitchFamily="34" charset="-122"/>
                <a:ea typeface="微软雅黑" panose="020B0503020204020204" pitchFamily="34" charset="-122"/>
                <a:cs typeface="+mj-cs"/>
                <a:sym typeface="微软雅黑" panose="020B0503020204020204" pitchFamily="34" charset="-122"/>
              </a:endParaRPr>
            </a:p>
            <a:p>
              <a:pPr algn="ctr">
                <a:lnSpc>
                  <a:spcPct val="120000"/>
                </a:lnSpc>
                <a:defRPr>
                  <a:solidFill>
                    <a:srgbClr val="000000"/>
                  </a:solidFill>
                </a:defRPr>
              </a:pPr>
              <a:r>
                <a:rPr lang="zh-CN" altLang="en-US" b="1">
                  <a:solidFill>
                    <a:srgbClr val="595C54"/>
                  </a:solidFill>
                  <a:latin typeface="微软雅黑" panose="020B0503020204020204" pitchFamily="34" charset="-122"/>
                  <a:ea typeface="微软雅黑" panose="020B0503020204020204" pitchFamily="34" charset="-122"/>
                  <a:cs typeface="+mj-cs"/>
                  <a:sym typeface="微软雅黑" panose="020B0503020204020204" pitchFamily="34" charset="-122"/>
                </a:rPr>
                <a:t>标题</a:t>
              </a:r>
              <a:endParaRPr lang="zh-CN" altLang="en-US" b="1">
                <a:solidFill>
                  <a:srgbClr val="595C54"/>
                </a:solidFill>
                <a:latin typeface="微软雅黑" panose="020B0503020204020204" pitchFamily="34" charset="-122"/>
                <a:ea typeface="微软雅黑" panose="020B0503020204020204" pitchFamily="34" charset="-122"/>
                <a:cs typeface="+mj-cs"/>
                <a:sym typeface="微软雅黑" panose="020B0503020204020204" pitchFamily="34" charset="-122"/>
              </a:endParaRPr>
            </a:p>
          </p:txBody>
        </p:sp>
      </p:grpSp>
      <p:grpSp>
        <p:nvGrpSpPr>
          <p:cNvPr id="227" name="Group 227"/>
          <p:cNvGrpSpPr/>
          <p:nvPr/>
        </p:nvGrpSpPr>
        <p:grpSpPr>
          <a:xfrm>
            <a:off x="7991416" y="2640404"/>
            <a:ext cx="1506627" cy="1506823"/>
            <a:chOff x="0" y="0"/>
            <a:chExt cx="1506822" cy="1506822"/>
          </a:xfrm>
        </p:grpSpPr>
        <p:sp>
          <p:nvSpPr>
            <p:cNvPr id="225" name="Shape 225"/>
            <p:cNvSpPr/>
            <p:nvPr/>
          </p:nvSpPr>
          <p:spPr>
            <a:xfrm>
              <a:off x="0" y="0"/>
              <a:ext cx="1506822" cy="1506822"/>
            </a:xfrm>
            <a:prstGeom prst="wedgeEllipseCallout">
              <a:avLst>
                <a:gd name="adj1" fmla="val -45932"/>
                <a:gd name="adj2" fmla="val 43873"/>
              </a:avLst>
            </a:prstGeom>
            <a:ln w="76200"/>
          </p:spPr>
          <p:style>
            <a:lnRef idx="2">
              <a:schemeClr val="accent4"/>
            </a:lnRef>
            <a:fillRef idx="1">
              <a:schemeClr val="lt1"/>
            </a:fillRef>
            <a:effectRef idx="0">
              <a:schemeClr val="accent4"/>
            </a:effectRef>
            <a:fontRef idx="minor">
              <a:schemeClr val="dk1"/>
            </a:fontRef>
          </p:style>
          <p:txBody>
            <a:bodyPr wrap="square" lIns="0" tIns="0" rIns="0" bIns="0" numCol="1" anchor="ctr">
              <a:noAutofit/>
            </a:bodyPr>
            <a:lstStyle/>
            <a:p>
              <a:pPr algn="ctr"/>
              <a:endParaRPr>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26" name="Shape 226"/>
            <p:cNvSpPr/>
            <p:nvPr/>
          </p:nvSpPr>
          <p:spPr>
            <a:xfrm>
              <a:off x="417894" y="410542"/>
              <a:ext cx="671037" cy="757128"/>
            </a:xfrm>
            <a:prstGeom prst="rect">
              <a:avLst/>
            </a:prstGeom>
            <a:noFill/>
            <a:ln w="12700" cap="flat">
              <a:noFill/>
              <a:miter lim="400000"/>
            </a:ln>
            <a:effectLst/>
          </p:spPr>
          <p:txBody>
            <a:bodyPr wrap="square" lIns="45719" tIns="45719" rIns="45719" bIns="45719" numCol="1" anchor="t">
              <a:spAutoFit/>
            </a:bodyPr>
            <a:lstStyle/>
            <a:p>
              <a:pPr algn="ctr">
                <a:lnSpc>
                  <a:spcPct val="120000"/>
                </a:lnSpc>
                <a:defRPr>
                  <a:solidFill>
                    <a:srgbClr val="000000"/>
                  </a:solidFill>
                </a:defRPr>
              </a:pPr>
              <a:r>
                <a:rPr lang="zh-CN" altLang="en-US" b="1">
                  <a:solidFill>
                    <a:srgbClr val="595C54"/>
                  </a:solidFill>
                  <a:latin typeface="微软雅黑" panose="020B0503020204020204" pitchFamily="34" charset="-122"/>
                  <a:ea typeface="微软雅黑" panose="020B0503020204020204" pitchFamily="34" charset="-122"/>
                  <a:cs typeface="+mj-cs"/>
                  <a:sym typeface="微软雅黑" panose="020B0503020204020204" pitchFamily="34" charset="-122"/>
                </a:rPr>
                <a:t>添加标题</a:t>
              </a:r>
              <a:endParaRPr lang="zh-CN" altLang="en-US" b="1">
                <a:solidFill>
                  <a:srgbClr val="595C54"/>
                </a:solidFill>
                <a:latin typeface="微软雅黑" panose="020B0503020204020204" pitchFamily="34" charset="-122"/>
                <a:ea typeface="微软雅黑" panose="020B0503020204020204" pitchFamily="34" charset="-122"/>
                <a:cs typeface="+mj-cs"/>
                <a:sym typeface="微软雅黑" panose="020B0503020204020204" pitchFamily="34" charset="-122"/>
              </a:endParaRPr>
            </a:p>
          </p:txBody>
        </p:sp>
      </p:grpSp>
      <p:grpSp>
        <p:nvGrpSpPr>
          <p:cNvPr id="230" name="Group 230"/>
          <p:cNvGrpSpPr/>
          <p:nvPr/>
        </p:nvGrpSpPr>
        <p:grpSpPr>
          <a:xfrm>
            <a:off x="3987772" y="4193289"/>
            <a:ext cx="4365373" cy="592430"/>
            <a:chOff x="0" y="0"/>
            <a:chExt cx="4365939" cy="592428"/>
          </a:xfrm>
        </p:grpSpPr>
        <p:sp>
          <p:nvSpPr>
            <p:cNvPr id="228" name="Shape 228"/>
            <p:cNvSpPr/>
            <p:nvPr/>
          </p:nvSpPr>
          <p:spPr>
            <a:xfrm>
              <a:off x="0" y="0"/>
              <a:ext cx="4365939" cy="592428"/>
            </a:xfrm>
            <a:prstGeom prst="roundRect">
              <a:avLst>
                <a:gd name="adj" fmla="val 15006"/>
              </a:avLst>
            </a:prstGeom>
            <a:solidFill>
              <a:schemeClr val="accent2"/>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rtl="0">
                <a:lnSpc>
                  <a:spcPct val="120000"/>
                </a:lnSpc>
              </a:pPr>
              <a:endParaRPr sz="2400">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229" name="Shape 229"/>
            <p:cNvSpPr/>
            <p:nvPr/>
          </p:nvSpPr>
          <p:spPr>
            <a:xfrm>
              <a:off x="28920" y="111549"/>
              <a:ext cx="4308098" cy="369329"/>
            </a:xfrm>
            <a:prstGeom prst="rect">
              <a:avLst/>
            </a:prstGeom>
            <a:noFill/>
            <a:ln w="12700" cap="flat">
              <a:noFill/>
              <a:miter lim="400000"/>
            </a:ln>
            <a:effectLst/>
          </p:spPr>
          <p:txBody>
            <a:bodyPr wrap="square" lIns="45719" tIns="45719" rIns="45719" bIns="45719" numCol="1" anchor="ctr">
              <a:spAutoFit/>
            </a:bodyPr>
            <a:lstStyle>
              <a:lvl1pPr algn="ctr">
                <a:defRPr sz="2800">
                  <a:latin typeface="+mj-lt"/>
                  <a:ea typeface="+mj-ea"/>
                  <a:cs typeface="+mj-cs"/>
                  <a:sym typeface="Source Sans Pro" panose="020B0503030403020204"/>
                </a:defRPr>
              </a:lvl1pPr>
            </a:lstStyle>
            <a:p>
              <a:pPr lvl="0">
                <a:defRPr sz="1800">
                  <a:solidFill>
                    <a:srgbClr val="000000"/>
                  </a:solidFill>
                </a:defRPr>
              </a:pPr>
              <a:r>
                <a:rPr lang="zh-CN" altLang="en-US" b="1">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此处添加标题</a:t>
              </a:r>
              <a:endParaRPr b="1">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232" name="Shape 232"/>
          <p:cNvSpPr/>
          <p:nvPr/>
        </p:nvSpPr>
        <p:spPr>
          <a:xfrm>
            <a:off x="1343473" y="5098205"/>
            <a:ext cx="9653969" cy="523218"/>
          </a:xfrm>
          <a:prstGeom prst="rect">
            <a:avLst/>
          </a:prstGeom>
          <a:noFill/>
          <a:ln w="12700" cap="flat">
            <a:noFill/>
            <a:miter lim="400000"/>
          </a:ln>
          <a:effectLst/>
        </p:spPr>
        <p:txBody>
          <a:bodyPr wrap="square" lIns="45719" tIns="45719" rIns="45719" bIns="45719" numCol="1" anchor="t">
            <a:spAutoFit/>
          </a:bodyPr>
          <a:lstStyle/>
          <a:p>
            <a:pPr lvl="0" algn="ctr">
              <a:defRPr>
                <a:solidFill>
                  <a:srgbClr val="000000"/>
                </a:solidFill>
              </a:defRPr>
            </a:pPr>
            <a:r>
              <a:rPr lang="zh-CN" altLang="en-US" sz="1400">
                <a:solidFill>
                  <a:srgbClr val="595C54"/>
                </a:solidFill>
                <a:latin typeface="微软雅黑" panose="020B0503020204020204" pitchFamily="34" charset="-122"/>
                <a:ea typeface="微软雅黑" panose="020B0503020204020204" pitchFamily="34" charset="-122"/>
                <a:sym typeface="微软雅黑" panose="020B0503020204020204" pitchFamily="34" charset="-122"/>
              </a:rPr>
              <a:t>点击此处添加段落文本</a:t>
            </a:r>
            <a:r>
              <a:rPr sz="1400">
                <a:solidFill>
                  <a:srgbClr val="595C54"/>
                </a:solidFill>
                <a:latin typeface="微软雅黑" panose="020B0503020204020204" pitchFamily="34" charset="-122"/>
                <a:ea typeface="微软雅黑" panose="020B0503020204020204" pitchFamily="34" charset="-122"/>
                <a:sym typeface="微软雅黑" panose="020B0503020204020204" pitchFamily="34" charset="-122"/>
              </a:rPr>
              <a:t>  . </a:t>
            </a:r>
            <a:r>
              <a:rPr lang="zh-CN" altLang="en-US" sz="1400">
                <a:solidFill>
                  <a:srgbClr val="595C54"/>
                </a:solidFill>
                <a:latin typeface="微软雅黑" panose="020B0503020204020204" pitchFamily="34" charset="-122"/>
                <a:ea typeface="微软雅黑" panose="020B0503020204020204" pitchFamily="34" charset="-122"/>
                <a:sym typeface="微软雅黑" panose="020B0503020204020204" pitchFamily="34" charset="-122"/>
              </a:rPr>
              <a:t>您的内容打在这里，或通过复制您的文本后在此框中选择粘贴并选择只保留文字</a:t>
            </a:r>
            <a:r>
              <a:rPr sz="1400">
                <a:solidFill>
                  <a:srgbClr val="595C54"/>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1400">
                <a:solidFill>
                  <a:srgbClr val="595C54"/>
                </a:solidFill>
                <a:latin typeface="微软雅黑" panose="020B0503020204020204" pitchFamily="34" charset="-122"/>
                <a:ea typeface="微软雅黑" panose="020B0503020204020204" pitchFamily="34" charset="-122"/>
                <a:sym typeface="微软雅黑" panose="020B0503020204020204" pitchFamily="34" charset="-122"/>
              </a:rPr>
              <a:t>您的内容打在这里，或通过复制您的文本后在此框中选择粘贴并选择只保留文字</a:t>
            </a:r>
            <a:r>
              <a:rPr sz="1400">
                <a:solidFill>
                  <a:srgbClr val="595C54"/>
                </a:solidFill>
                <a:latin typeface="微软雅黑" panose="020B0503020204020204" pitchFamily="34" charset="-122"/>
                <a:ea typeface="微软雅黑" panose="020B0503020204020204" pitchFamily="34" charset="-122"/>
                <a:sym typeface="微软雅黑" panose="020B0503020204020204" pitchFamily="34" charset="-122"/>
              </a:rPr>
              <a:t> </a:t>
            </a:r>
            <a:endParaRPr sz="1400">
              <a:solidFill>
                <a:srgbClr val="595C54"/>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0"/>
                                  </p:stCondLst>
                                  <p:childTnLst>
                                    <p:set>
                                      <p:cBhvr>
                                        <p:cTn id="6" dur="indefinite" fill="hold"/>
                                        <p:tgtEl>
                                          <p:spTgt spid="230"/>
                                        </p:tgtEl>
                                        <p:attrNameLst>
                                          <p:attrName>style.visibility</p:attrName>
                                        </p:attrNameLst>
                                      </p:cBhvr>
                                      <p:to>
                                        <p:strVal val="visible"/>
                                      </p:to>
                                    </p:set>
                                    <p:anim calcmode="lin" valueType="num">
                                      <p:cBhvr>
                                        <p:cTn id="7" dur="500" fill="hold"/>
                                        <p:tgtEl>
                                          <p:spTgt spid="230"/>
                                        </p:tgtEl>
                                        <p:attrNameLst>
                                          <p:attrName>ppt_w</p:attrName>
                                        </p:attrNameLst>
                                      </p:cBhvr>
                                      <p:tavLst>
                                        <p:tav tm="0">
                                          <p:val>
                                            <p:fltVal val="0"/>
                                          </p:val>
                                        </p:tav>
                                        <p:tav tm="100000">
                                          <p:val>
                                            <p:strVal val="#ppt_w"/>
                                          </p:val>
                                        </p:tav>
                                      </p:tavLst>
                                    </p:anim>
                                    <p:anim calcmode="lin" valueType="num">
                                      <p:cBhvr>
                                        <p:cTn id="8" dur="500" fill="hold"/>
                                        <p:tgtEl>
                                          <p:spTgt spid="230"/>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indefinite" fill="hold"/>
                                        <p:tgtEl>
                                          <p:spTgt spid="218"/>
                                        </p:tgtEl>
                                        <p:attrNameLst>
                                          <p:attrName>style.visibility</p:attrName>
                                        </p:attrNameLst>
                                      </p:cBhvr>
                                      <p:to>
                                        <p:strVal val="visible"/>
                                      </p:to>
                                    </p:set>
                                    <p:anim calcmode="lin" valueType="num">
                                      <p:cBhvr>
                                        <p:cTn id="12" dur="500" fill="hold"/>
                                        <p:tgtEl>
                                          <p:spTgt spid="218"/>
                                        </p:tgtEl>
                                        <p:attrNameLst>
                                          <p:attrName>ppt_x</p:attrName>
                                        </p:attrNameLst>
                                      </p:cBhvr>
                                      <p:tavLst>
                                        <p:tav tm="0">
                                          <p:val>
                                            <p:strVal val="0-#ppt_w/2"/>
                                          </p:val>
                                        </p:tav>
                                        <p:tav tm="100000">
                                          <p:val>
                                            <p:strVal val="#ppt_x"/>
                                          </p:val>
                                        </p:tav>
                                      </p:tavLst>
                                    </p:anim>
                                    <p:anim calcmode="lin" valueType="num">
                                      <p:cBhvr>
                                        <p:cTn id="13" dur="500" fill="hold"/>
                                        <p:tgtEl>
                                          <p:spTgt spid="218"/>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indefinite" fill="hold"/>
                                        <p:tgtEl>
                                          <p:spTgt spid="221"/>
                                        </p:tgtEl>
                                        <p:attrNameLst>
                                          <p:attrName>style.visibility</p:attrName>
                                        </p:attrNameLst>
                                      </p:cBhvr>
                                      <p:to>
                                        <p:strVal val="visible"/>
                                      </p:to>
                                    </p:set>
                                    <p:anim calcmode="lin" valueType="num">
                                      <p:cBhvr>
                                        <p:cTn id="17" dur="500" fill="hold"/>
                                        <p:tgtEl>
                                          <p:spTgt spid="221"/>
                                        </p:tgtEl>
                                        <p:attrNameLst>
                                          <p:attrName>ppt_x</p:attrName>
                                        </p:attrNameLst>
                                      </p:cBhvr>
                                      <p:tavLst>
                                        <p:tav tm="0">
                                          <p:val>
                                            <p:strVal val="0-#ppt_w/2"/>
                                          </p:val>
                                        </p:tav>
                                        <p:tav tm="100000">
                                          <p:val>
                                            <p:strVal val="#ppt_x"/>
                                          </p:val>
                                        </p:tav>
                                      </p:tavLst>
                                    </p:anim>
                                    <p:anim calcmode="lin" valueType="num">
                                      <p:cBhvr>
                                        <p:cTn id="18" dur="500" fill="hold"/>
                                        <p:tgtEl>
                                          <p:spTgt spid="221"/>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indefinite" fill="hold"/>
                                        <p:tgtEl>
                                          <p:spTgt spid="224"/>
                                        </p:tgtEl>
                                        <p:attrNameLst>
                                          <p:attrName>style.visibility</p:attrName>
                                        </p:attrNameLst>
                                      </p:cBhvr>
                                      <p:to>
                                        <p:strVal val="visible"/>
                                      </p:to>
                                    </p:set>
                                    <p:anim calcmode="lin" valueType="num">
                                      <p:cBhvr>
                                        <p:cTn id="22" dur="500" fill="hold"/>
                                        <p:tgtEl>
                                          <p:spTgt spid="224"/>
                                        </p:tgtEl>
                                        <p:attrNameLst>
                                          <p:attrName>ppt_x</p:attrName>
                                        </p:attrNameLst>
                                      </p:cBhvr>
                                      <p:tavLst>
                                        <p:tav tm="0">
                                          <p:val>
                                            <p:strVal val="0-#ppt_w/2"/>
                                          </p:val>
                                        </p:tav>
                                        <p:tav tm="100000">
                                          <p:val>
                                            <p:strVal val="#ppt_x"/>
                                          </p:val>
                                        </p:tav>
                                      </p:tavLst>
                                    </p:anim>
                                    <p:anim calcmode="lin" valueType="num">
                                      <p:cBhvr>
                                        <p:cTn id="23" dur="500" fill="hold"/>
                                        <p:tgtEl>
                                          <p:spTgt spid="224"/>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grpId="0" nodeType="afterEffect">
                                  <p:stCondLst>
                                    <p:cond delay="0"/>
                                  </p:stCondLst>
                                  <p:childTnLst>
                                    <p:set>
                                      <p:cBhvr>
                                        <p:cTn id="26" dur="indefinite" fill="hold"/>
                                        <p:tgtEl>
                                          <p:spTgt spid="227"/>
                                        </p:tgtEl>
                                        <p:attrNameLst>
                                          <p:attrName>style.visibility</p:attrName>
                                        </p:attrNameLst>
                                      </p:cBhvr>
                                      <p:to>
                                        <p:strVal val="visible"/>
                                      </p:to>
                                    </p:set>
                                    <p:anim calcmode="lin" valueType="num">
                                      <p:cBhvr>
                                        <p:cTn id="27" dur="500" fill="hold"/>
                                        <p:tgtEl>
                                          <p:spTgt spid="227"/>
                                        </p:tgtEl>
                                        <p:attrNameLst>
                                          <p:attrName>ppt_x</p:attrName>
                                        </p:attrNameLst>
                                      </p:cBhvr>
                                      <p:tavLst>
                                        <p:tav tm="0">
                                          <p:val>
                                            <p:strVal val="0-#ppt_w/2"/>
                                          </p:val>
                                        </p:tav>
                                        <p:tav tm="100000">
                                          <p:val>
                                            <p:strVal val="#ppt_x"/>
                                          </p:val>
                                        </p:tav>
                                      </p:tavLst>
                                    </p:anim>
                                    <p:anim calcmode="lin" valueType="num">
                                      <p:cBhvr>
                                        <p:cTn id="28" dur="500" fill="hold"/>
                                        <p:tgtEl>
                                          <p:spTgt spid="227"/>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42" presetClass="entr" presetSubtype="0" fill="hold" grpId="0" nodeType="afterEffect">
                                  <p:stCondLst>
                                    <p:cond delay="0"/>
                                  </p:stCondLst>
                                  <p:childTnLst>
                                    <p:set>
                                      <p:cBhvr>
                                        <p:cTn id="31" dur="1" fill="hold">
                                          <p:stCondLst>
                                            <p:cond delay="0"/>
                                          </p:stCondLst>
                                        </p:cTn>
                                        <p:tgtEl>
                                          <p:spTgt spid="232"/>
                                        </p:tgtEl>
                                        <p:attrNameLst>
                                          <p:attrName>style.visibility</p:attrName>
                                        </p:attrNameLst>
                                      </p:cBhvr>
                                      <p:to>
                                        <p:strVal val="visible"/>
                                      </p:to>
                                    </p:set>
                                    <p:animEffect transition="in" filter="fade">
                                      <p:cBhvr>
                                        <p:cTn id="32" dur="1000"/>
                                        <p:tgtEl>
                                          <p:spTgt spid="232"/>
                                        </p:tgtEl>
                                      </p:cBhvr>
                                    </p:animEffect>
                                    <p:anim calcmode="lin" valueType="num">
                                      <p:cBhvr>
                                        <p:cTn id="33" dur="1000" fill="hold"/>
                                        <p:tgtEl>
                                          <p:spTgt spid="232"/>
                                        </p:tgtEl>
                                        <p:attrNameLst>
                                          <p:attrName>ppt_x</p:attrName>
                                        </p:attrNameLst>
                                      </p:cBhvr>
                                      <p:tavLst>
                                        <p:tav tm="0">
                                          <p:val>
                                            <p:strVal val="#ppt_x"/>
                                          </p:val>
                                        </p:tav>
                                        <p:tav tm="100000">
                                          <p:val>
                                            <p:strVal val="#ppt_x"/>
                                          </p:val>
                                        </p:tav>
                                      </p:tavLst>
                                    </p:anim>
                                    <p:anim calcmode="lin" valueType="num">
                                      <p:cBhvr>
                                        <p:cTn id="34" dur="1000" fill="hold"/>
                                        <p:tgtEl>
                                          <p:spTgt spid="2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 grpId="0" animBg="1" advAuto="0"/>
      <p:bldP spid="221" grpId="0" animBg="1" advAuto="0"/>
      <p:bldP spid="224" grpId="0" animBg="1" advAuto="0"/>
      <p:bldP spid="227" grpId="0" animBg="1" advAuto="0"/>
      <p:bldP spid="230" grpId="0" animBg="1" advAuto="0"/>
      <p:bldP spid="23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881954" y="1555494"/>
            <a:ext cx="974708" cy="4419453"/>
            <a:chOff x="3586098" y="1428750"/>
            <a:chExt cx="731126" cy="3314590"/>
          </a:xfrm>
          <a:solidFill>
            <a:srgbClr val="9BBC57"/>
          </a:solidFill>
        </p:grpSpPr>
        <p:sp>
          <p:nvSpPr>
            <p:cNvPr id="3" name="Freeform 8"/>
            <p:cNvSpPr/>
            <p:nvPr/>
          </p:nvSpPr>
          <p:spPr bwMode="auto">
            <a:xfrm>
              <a:off x="3586098" y="1428750"/>
              <a:ext cx="731126" cy="892299"/>
            </a:xfrm>
            <a:custGeom>
              <a:avLst/>
              <a:gdLst>
                <a:gd name="T0" fmla="*/ 131 w 132"/>
                <a:gd name="T1" fmla="*/ 82 h 161"/>
                <a:gd name="T2" fmla="*/ 69 w 132"/>
                <a:gd name="T3" fmla="*/ 3 h 161"/>
                <a:gd name="T4" fmla="*/ 63 w 132"/>
                <a:gd name="T5" fmla="*/ 3 h 161"/>
                <a:gd name="T6" fmla="*/ 1 w 132"/>
                <a:gd name="T7" fmla="*/ 82 h 161"/>
                <a:gd name="T8" fmla="*/ 5 w 132"/>
                <a:gd name="T9" fmla="*/ 88 h 161"/>
                <a:gd name="T10" fmla="*/ 19 w 132"/>
                <a:gd name="T11" fmla="*/ 88 h 161"/>
                <a:gd name="T12" fmla="*/ 19 w 132"/>
                <a:gd name="T13" fmla="*/ 161 h 161"/>
                <a:gd name="T14" fmla="*/ 114 w 132"/>
                <a:gd name="T15" fmla="*/ 161 h 161"/>
                <a:gd name="T16" fmla="*/ 114 w 132"/>
                <a:gd name="T17" fmla="*/ 88 h 161"/>
                <a:gd name="T18" fmla="*/ 127 w 132"/>
                <a:gd name="T19" fmla="*/ 88 h 161"/>
                <a:gd name="T20" fmla="*/ 131 w 132"/>
                <a:gd name="T21" fmla="*/ 8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2" h="161">
                  <a:moveTo>
                    <a:pt x="131" y="82"/>
                  </a:moveTo>
                  <a:cubicBezTo>
                    <a:pt x="69" y="3"/>
                    <a:pt x="69" y="3"/>
                    <a:pt x="69" y="3"/>
                  </a:cubicBezTo>
                  <a:cubicBezTo>
                    <a:pt x="67" y="0"/>
                    <a:pt x="65" y="0"/>
                    <a:pt x="63" y="3"/>
                  </a:cubicBezTo>
                  <a:cubicBezTo>
                    <a:pt x="1" y="82"/>
                    <a:pt x="1" y="82"/>
                    <a:pt x="1" y="82"/>
                  </a:cubicBezTo>
                  <a:cubicBezTo>
                    <a:pt x="0" y="85"/>
                    <a:pt x="1" y="88"/>
                    <a:pt x="5" y="88"/>
                  </a:cubicBezTo>
                  <a:cubicBezTo>
                    <a:pt x="19" y="88"/>
                    <a:pt x="19" y="88"/>
                    <a:pt x="19" y="88"/>
                  </a:cubicBezTo>
                  <a:cubicBezTo>
                    <a:pt x="19" y="161"/>
                    <a:pt x="19" y="161"/>
                    <a:pt x="19" y="161"/>
                  </a:cubicBezTo>
                  <a:cubicBezTo>
                    <a:pt x="114" y="161"/>
                    <a:pt x="114" y="161"/>
                    <a:pt x="114" y="161"/>
                  </a:cubicBezTo>
                  <a:cubicBezTo>
                    <a:pt x="114" y="88"/>
                    <a:pt x="114" y="88"/>
                    <a:pt x="114" y="88"/>
                  </a:cubicBezTo>
                  <a:cubicBezTo>
                    <a:pt x="127" y="88"/>
                    <a:pt x="127" y="88"/>
                    <a:pt x="127" y="88"/>
                  </a:cubicBezTo>
                  <a:cubicBezTo>
                    <a:pt x="130" y="88"/>
                    <a:pt x="132" y="85"/>
                    <a:pt x="131" y="82"/>
                  </a:cubicBezTo>
                  <a:close/>
                </a:path>
              </a:pathLst>
            </a:custGeom>
            <a:ln>
              <a:noFill/>
            </a:ln>
          </p:spPr>
          <p:style>
            <a:lnRef idx="3">
              <a:schemeClr val="lt1"/>
            </a:lnRef>
            <a:fillRef idx="1">
              <a:schemeClr val="accent2"/>
            </a:fillRef>
            <a:effectRef idx="1">
              <a:schemeClr val="accent2"/>
            </a:effectRef>
            <a:fontRef idx="minor">
              <a:schemeClr val="lt1"/>
            </a:fontRef>
          </p:style>
          <p:txBody>
            <a:bodyPr vert="horz" wrap="square" lIns="121920" tIns="60960" rIns="121920" bIns="60960" numCol="1" anchor="t" anchorCtr="0" compatLnSpc="1"/>
            <a:lstStyle/>
            <a:p>
              <a:pPr algn="l" rtl="0"/>
              <a:endParaRPr lang="en-US" sz="2400">
                <a:solidFill>
                  <a:prstClr val="black"/>
                </a:solidFill>
              </a:endParaRPr>
            </a:p>
          </p:txBody>
        </p:sp>
        <p:sp>
          <p:nvSpPr>
            <p:cNvPr id="4" name="Freeform 11"/>
            <p:cNvSpPr/>
            <p:nvPr/>
          </p:nvSpPr>
          <p:spPr bwMode="auto">
            <a:xfrm>
              <a:off x="3691212" y="2792894"/>
              <a:ext cx="525570" cy="1950446"/>
            </a:xfrm>
            <a:custGeom>
              <a:avLst/>
              <a:gdLst>
                <a:gd name="T0" fmla="*/ 95 w 95"/>
                <a:gd name="T1" fmla="*/ 212 h 352"/>
                <a:gd name="T2" fmla="*/ 89 w 95"/>
                <a:gd name="T3" fmla="*/ 212 h 352"/>
                <a:gd name="T4" fmla="*/ 89 w 95"/>
                <a:gd name="T5" fmla="*/ 117 h 352"/>
                <a:gd name="T6" fmla="*/ 95 w 95"/>
                <a:gd name="T7" fmla="*/ 117 h 352"/>
                <a:gd name="T8" fmla="*/ 95 w 95"/>
                <a:gd name="T9" fmla="*/ 0 h 352"/>
                <a:gd name="T10" fmla="*/ 0 w 95"/>
                <a:gd name="T11" fmla="*/ 0 h 352"/>
                <a:gd name="T12" fmla="*/ 0 w 95"/>
                <a:gd name="T13" fmla="*/ 117 h 352"/>
                <a:gd name="T14" fmla="*/ 4 w 95"/>
                <a:gd name="T15" fmla="*/ 117 h 352"/>
                <a:gd name="T16" fmla="*/ 4 w 95"/>
                <a:gd name="T17" fmla="*/ 212 h 352"/>
                <a:gd name="T18" fmla="*/ 0 w 95"/>
                <a:gd name="T19" fmla="*/ 212 h 352"/>
                <a:gd name="T20" fmla="*/ 0 w 95"/>
                <a:gd name="T21" fmla="*/ 346 h 352"/>
                <a:gd name="T22" fmla="*/ 6 w 95"/>
                <a:gd name="T23" fmla="*/ 352 h 352"/>
                <a:gd name="T24" fmla="*/ 11 w 95"/>
                <a:gd name="T25" fmla="*/ 352 h 352"/>
                <a:gd name="T26" fmla="*/ 27 w 95"/>
                <a:gd name="T27" fmla="*/ 352 h 352"/>
                <a:gd name="T28" fmla="*/ 81 w 95"/>
                <a:gd name="T29" fmla="*/ 352 h 352"/>
                <a:gd name="T30" fmla="*/ 81 w 95"/>
                <a:gd name="T31" fmla="*/ 352 h 352"/>
                <a:gd name="T32" fmla="*/ 89 w 95"/>
                <a:gd name="T33" fmla="*/ 352 h 352"/>
                <a:gd name="T34" fmla="*/ 95 w 95"/>
                <a:gd name="T35" fmla="*/ 346 h 352"/>
                <a:gd name="T36" fmla="*/ 95 w 95"/>
                <a:gd name="T37" fmla="*/ 212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5" h="352">
                  <a:moveTo>
                    <a:pt x="95" y="212"/>
                  </a:moveTo>
                  <a:cubicBezTo>
                    <a:pt x="89" y="212"/>
                    <a:pt x="89" y="212"/>
                    <a:pt x="89" y="212"/>
                  </a:cubicBezTo>
                  <a:cubicBezTo>
                    <a:pt x="89" y="117"/>
                    <a:pt x="89" y="117"/>
                    <a:pt x="89" y="117"/>
                  </a:cubicBezTo>
                  <a:cubicBezTo>
                    <a:pt x="95" y="117"/>
                    <a:pt x="95" y="117"/>
                    <a:pt x="95" y="117"/>
                  </a:cubicBezTo>
                  <a:cubicBezTo>
                    <a:pt x="95" y="0"/>
                    <a:pt x="95" y="0"/>
                    <a:pt x="95" y="0"/>
                  </a:cubicBezTo>
                  <a:cubicBezTo>
                    <a:pt x="0" y="0"/>
                    <a:pt x="0" y="0"/>
                    <a:pt x="0" y="0"/>
                  </a:cubicBezTo>
                  <a:cubicBezTo>
                    <a:pt x="0" y="117"/>
                    <a:pt x="0" y="117"/>
                    <a:pt x="0" y="117"/>
                  </a:cubicBezTo>
                  <a:cubicBezTo>
                    <a:pt x="4" y="117"/>
                    <a:pt x="4" y="117"/>
                    <a:pt x="4" y="117"/>
                  </a:cubicBezTo>
                  <a:cubicBezTo>
                    <a:pt x="4" y="212"/>
                    <a:pt x="4" y="212"/>
                    <a:pt x="4" y="212"/>
                  </a:cubicBezTo>
                  <a:cubicBezTo>
                    <a:pt x="0" y="212"/>
                    <a:pt x="0" y="212"/>
                    <a:pt x="0" y="212"/>
                  </a:cubicBezTo>
                  <a:cubicBezTo>
                    <a:pt x="0" y="346"/>
                    <a:pt x="0" y="346"/>
                    <a:pt x="0" y="346"/>
                  </a:cubicBezTo>
                  <a:cubicBezTo>
                    <a:pt x="0" y="349"/>
                    <a:pt x="2" y="352"/>
                    <a:pt x="6" y="352"/>
                  </a:cubicBezTo>
                  <a:cubicBezTo>
                    <a:pt x="11" y="352"/>
                    <a:pt x="11" y="352"/>
                    <a:pt x="11" y="352"/>
                  </a:cubicBezTo>
                  <a:cubicBezTo>
                    <a:pt x="27" y="352"/>
                    <a:pt x="27" y="352"/>
                    <a:pt x="27" y="352"/>
                  </a:cubicBezTo>
                  <a:cubicBezTo>
                    <a:pt x="81" y="352"/>
                    <a:pt x="81" y="352"/>
                    <a:pt x="81" y="352"/>
                  </a:cubicBezTo>
                  <a:cubicBezTo>
                    <a:pt x="81" y="352"/>
                    <a:pt x="81" y="352"/>
                    <a:pt x="81" y="352"/>
                  </a:cubicBezTo>
                  <a:cubicBezTo>
                    <a:pt x="89" y="352"/>
                    <a:pt x="89" y="352"/>
                    <a:pt x="89" y="352"/>
                  </a:cubicBezTo>
                  <a:cubicBezTo>
                    <a:pt x="92" y="352"/>
                    <a:pt x="95" y="349"/>
                    <a:pt x="95" y="346"/>
                  </a:cubicBezTo>
                  <a:lnTo>
                    <a:pt x="95" y="212"/>
                  </a:lnTo>
                  <a:close/>
                </a:path>
              </a:pathLst>
            </a:custGeom>
            <a:ln>
              <a:noFill/>
            </a:ln>
          </p:spPr>
          <p:style>
            <a:lnRef idx="3">
              <a:schemeClr val="lt1"/>
            </a:lnRef>
            <a:fillRef idx="1">
              <a:schemeClr val="accent2"/>
            </a:fillRef>
            <a:effectRef idx="1">
              <a:schemeClr val="accent2"/>
            </a:effectRef>
            <a:fontRef idx="minor">
              <a:schemeClr val="lt1"/>
            </a:fontRef>
          </p:style>
          <p:txBody>
            <a:bodyPr vert="horz" wrap="square" lIns="121920" tIns="60960" rIns="121920" bIns="60960" numCol="1" anchor="t" anchorCtr="0" compatLnSpc="1"/>
            <a:lstStyle/>
            <a:p>
              <a:pPr>
                <a:defRPr/>
              </a:pPr>
              <a:endParaRPr lang="en-US" sz="2400">
                <a:solidFill>
                  <a:prstClr val="black"/>
                </a:solidFill>
              </a:endParaRPr>
            </a:p>
          </p:txBody>
        </p:sp>
      </p:grpSp>
      <p:grpSp>
        <p:nvGrpSpPr>
          <p:cNvPr id="5" name="Group 3"/>
          <p:cNvGrpSpPr/>
          <p:nvPr/>
        </p:nvGrpSpPr>
        <p:grpSpPr>
          <a:xfrm>
            <a:off x="3978873" y="2577047"/>
            <a:ext cx="4421993" cy="974835"/>
            <a:chOff x="2908697" y="2194914"/>
            <a:chExt cx="3316927" cy="731126"/>
          </a:xfrm>
          <a:solidFill>
            <a:srgbClr val="F49D15"/>
          </a:solidFill>
        </p:grpSpPr>
        <p:sp>
          <p:nvSpPr>
            <p:cNvPr id="6" name="Freeform 7"/>
            <p:cNvSpPr/>
            <p:nvPr/>
          </p:nvSpPr>
          <p:spPr bwMode="auto">
            <a:xfrm>
              <a:off x="5330988" y="2194914"/>
              <a:ext cx="894636" cy="731126"/>
            </a:xfrm>
            <a:custGeom>
              <a:avLst/>
              <a:gdLst>
                <a:gd name="T0" fmla="*/ 158 w 161"/>
                <a:gd name="T1" fmla="*/ 63 h 132"/>
                <a:gd name="T2" fmla="*/ 80 w 161"/>
                <a:gd name="T3" fmla="*/ 1 h 132"/>
                <a:gd name="T4" fmla="*/ 74 w 161"/>
                <a:gd name="T5" fmla="*/ 5 h 132"/>
                <a:gd name="T6" fmla="*/ 74 w 161"/>
                <a:gd name="T7" fmla="*/ 19 h 132"/>
                <a:gd name="T8" fmla="*/ 0 w 161"/>
                <a:gd name="T9" fmla="*/ 19 h 132"/>
                <a:gd name="T10" fmla="*/ 0 w 161"/>
                <a:gd name="T11" fmla="*/ 114 h 132"/>
                <a:gd name="T12" fmla="*/ 74 w 161"/>
                <a:gd name="T13" fmla="*/ 114 h 132"/>
                <a:gd name="T14" fmla="*/ 74 w 161"/>
                <a:gd name="T15" fmla="*/ 127 h 132"/>
                <a:gd name="T16" fmla="*/ 80 w 161"/>
                <a:gd name="T17" fmla="*/ 131 h 132"/>
                <a:gd name="T18" fmla="*/ 158 w 161"/>
                <a:gd name="T19" fmla="*/ 68 h 132"/>
                <a:gd name="T20" fmla="*/ 158 w 161"/>
                <a:gd name="T21" fmla="*/ 6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1" h="132">
                  <a:moveTo>
                    <a:pt x="158" y="63"/>
                  </a:moveTo>
                  <a:cubicBezTo>
                    <a:pt x="80" y="1"/>
                    <a:pt x="80" y="1"/>
                    <a:pt x="80" y="1"/>
                  </a:cubicBezTo>
                  <a:cubicBezTo>
                    <a:pt x="77" y="0"/>
                    <a:pt x="74" y="1"/>
                    <a:pt x="74" y="5"/>
                  </a:cubicBezTo>
                  <a:cubicBezTo>
                    <a:pt x="74" y="19"/>
                    <a:pt x="74" y="19"/>
                    <a:pt x="74" y="19"/>
                  </a:cubicBezTo>
                  <a:cubicBezTo>
                    <a:pt x="0" y="19"/>
                    <a:pt x="0" y="19"/>
                    <a:pt x="0" y="19"/>
                  </a:cubicBezTo>
                  <a:cubicBezTo>
                    <a:pt x="0" y="114"/>
                    <a:pt x="0" y="114"/>
                    <a:pt x="0" y="114"/>
                  </a:cubicBezTo>
                  <a:cubicBezTo>
                    <a:pt x="74" y="114"/>
                    <a:pt x="74" y="114"/>
                    <a:pt x="74" y="114"/>
                  </a:cubicBezTo>
                  <a:cubicBezTo>
                    <a:pt x="74" y="127"/>
                    <a:pt x="74" y="127"/>
                    <a:pt x="74" y="127"/>
                  </a:cubicBezTo>
                  <a:cubicBezTo>
                    <a:pt x="74" y="130"/>
                    <a:pt x="77" y="132"/>
                    <a:pt x="80" y="131"/>
                  </a:cubicBezTo>
                  <a:cubicBezTo>
                    <a:pt x="158" y="68"/>
                    <a:pt x="158" y="68"/>
                    <a:pt x="158" y="68"/>
                  </a:cubicBezTo>
                  <a:cubicBezTo>
                    <a:pt x="161" y="67"/>
                    <a:pt x="161" y="65"/>
                    <a:pt x="158" y="63"/>
                  </a:cubicBezTo>
                  <a:close/>
                </a:path>
              </a:pathLst>
            </a:custGeom>
            <a:ln>
              <a:noFill/>
            </a:ln>
          </p:spPr>
          <p:style>
            <a:lnRef idx="3">
              <a:schemeClr val="lt1"/>
            </a:lnRef>
            <a:fillRef idx="1">
              <a:schemeClr val="accent1"/>
            </a:fillRef>
            <a:effectRef idx="1">
              <a:schemeClr val="accent1"/>
            </a:effectRef>
            <a:fontRef idx="minor">
              <a:schemeClr val="lt1"/>
            </a:fontRef>
          </p:style>
          <p:txBody>
            <a:bodyPr vert="horz" wrap="square" lIns="121920" tIns="60960" rIns="121920" bIns="60960" numCol="1" anchor="t" anchorCtr="0" compatLnSpc="1"/>
            <a:lstStyle/>
            <a:p>
              <a:pPr algn="l" rtl="0"/>
              <a:endParaRPr lang="en-US" sz="2400">
                <a:solidFill>
                  <a:prstClr val="black"/>
                </a:solidFill>
              </a:endParaRPr>
            </a:p>
          </p:txBody>
        </p:sp>
        <p:sp>
          <p:nvSpPr>
            <p:cNvPr id="7" name="Freeform 9"/>
            <p:cNvSpPr/>
            <p:nvPr/>
          </p:nvSpPr>
          <p:spPr bwMode="auto">
            <a:xfrm>
              <a:off x="2908697" y="2300026"/>
              <a:ext cx="1952782" cy="525570"/>
            </a:xfrm>
            <a:custGeom>
              <a:avLst/>
              <a:gdLst>
                <a:gd name="T0" fmla="*/ 7 w 352"/>
                <a:gd name="T1" fmla="*/ 0 h 95"/>
                <a:gd name="T2" fmla="*/ 0 w 352"/>
                <a:gd name="T3" fmla="*/ 6 h 95"/>
                <a:gd name="T4" fmla="*/ 0 w 352"/>
                <a:gd name="T5" fmla="*/ 26 h 95"/>
                <a:gd name="T6" fmla="*/ 0 w 352"/>
                <a:gd name="T7" fmla="*/ 67 h 95"/>
                <a:gd name="T8" fmla="*/ 0 w 352"/>
                <a:gd name="T9" fmla="*/ 78 h 95"/>
                <a:gd name="T10" fmla="*/ 0 w 352"/>
                <a:gd name="T11" fmla="*/ 89 h 95"/>
                <a:gd name="T12" fmla="*/ 7 w 352"/>
                <a:gd name="T13" fmla="*/ 95 h 95"/>
                <a:gd name="T14" fmla="*/ 352 w 352"/>
                <a:gd name="T15" fmla="*/ 95 h 95"/>
                <a:gd name="T16" fmla="*/ 352 w 352"/>
                <a:gd name="T17" fmla="*/ 0 h 95"/>
                <a:gd name="T18" fmla="*/ 7 w 352"/>
                <a:gd name="T19"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2" h="95">
                  <a:moveTo>
                    <a:pt x="7" y="0"/>
                  </a:moveTo>
                  <a:cubicBezTo>
                    <a:pt x="3" y="0"/>
                    <a:pt x="0" y="2"/>
                    <a:pt x="0" y="6"/>
                  </a:cubicBezTo>
                  <a:cubicBezTo>
                    <a:pt x="0" y="26"/>
                    <a:pt x="0" y="26"/>
                    <a:pt x="0" y="26"/>
                  </a:cubicBezTo>
                  <a:cubicBezTo>
                    <a:pt x="0" y="67"/>
                    <a:pt x="0" y="67"/>
                    <a:pt x="0" y="67"/>
                  </a:cubicBezTo>
                  <a:cubicBezTo>
                    <a:pt x="0" y="78"/>
                    <a:pt x="0" y="78"/>
                    <a:pt x="0" y="78"/>
                  </a:cubicBezTo>
                  <a:cubicBezTo>
                    <a:pt x="0" y="89"/>
                    <a:pt x="0" y="89"/>
                    <a:pt x="0" y="89"/>
                  </a:cubicBezTo>
                  <a:cubicBezTo>
                    <a:pt x="0" y="92"/>
                    <a:pt x="3" y="95"/>
                    <a:pt x="7" y="95"/>
                  </a:cubicBezTo>
                  <a:cubicBezTo>
                    <a:pt x="352" y="95"/>
                    <a:pt x="352" y="95"/>
                    <a:pt x="352" y="95"/>
                  </a:cubicBezTo>
                  <a:cubicBezTo>
                    <a:pt x="352" y="0"/>
                    <a:pt x="352" y="0"/>
                    <a:pt x="352" y="0"/>
                  </a:cubicBezTo>
                  <a:lnTo>
                    <a:pt x="7" y="0"/>
                  </a:lnTo>
                  <a:close/>
                </a:path>
              </a:pathLst>
            </a:custGeom>
            <a:ln>
              <a:noFill/>
            </a:ln>
          </p:spPr>
          <p:style>
            <a:lnRef idx="3">
              <a:schemeClr val="lt1"/>
            </a:lnRef>
            <a:fillRef idx="1">
              <a:schemeClr val="accent1"/>
            </a:fillRef>
            <a:effectRef idx="1">
              <a:schemeClr val="accent1"/>
            </a:effectRef>
            <a:fontRef idx="minor">
              <a:schemeClr val="lt1"/>
            </a:fontRef>
          </p:style>
          <p:txBody>
            <a:bodyPr vert="horz" wrap="square" lIns="121920" tIns="60960" rIns="121920" bIns="60960" numCol="1" anchor="t" anchorCtr="0" compatLnSpc="1"/>
            <a:lstStyle/>
            <a:p>
              <a:pPr>
                <a:defRPr/>
              </a:pPr>
              <a:endParaRPr lang="en-US" sz="2400">
                <a:solidFill>
                  <a:prstClr val="black"/>
                </a:solidFill>
              </a:endParaRPr>
            </a:p>
          </p:txBody>
        </p:sp>
      </p:grpSp>
      <p:grpSp>
        <p:nvGrpSpPr>
          <p:cNvPr id="8" name="Group 4"/>
          <p:cNvGrpSpPr/>
          <p:nvPr/>
        </p:nvGrpSpPr>
        <p:grpSpPr>
          <a:xfrm>
            <a:off x="6410967" y="1673844"/>
            <a:ext cx="974708" cy="4419452"/>
            <a:chOff x="4733007" y="1517513"/>
            <a:chExt cx="731126" cy="3314589"/>
          </a:xfrm>
          <a:solidFill>
            <a:srgbClr val="15A185"/>
          </a:solidFill>
        </p:grpSpPr>
        <p:sp>
          <p:nvSpPr>
            <p:cNvPr id="9" name="Freeform 6"/>
            <p:cNvSpPr/>
            <p:nvPr/>
          </p:nvSpPr>
          <p:spPr bwMode="auto">
            <a:xfrm>
              <a:off x="4733007" y="3939803"/>
              <a:ext cx="731126" cy="892299"/>
            </a:xfrm>
            <a:custGeom>
              <a:avLst/>
              <a:gdLst>
                <a:gd name="T0" fmla="*/ 127 w 132"/>
                <a:gd name="T1" fmla="*/ 74 h 161"/>
                <a:gd name="T2" fmla="*/ 113 w 132"/>
                <a:gd name="T3" fmla="*/ 74 h 161"/>
                <a:gd name="T4" fmla="*/ 113 w 132"/>
                <a:gd name="T5" fmla="*/ 0 h 161"/>
                <a:gd name="T6" fmla="*/ 18 w 132"/>
                <a:gd name="T7" fmla="*/ 0 h 161"/>
                <a:gd name="T8" fmla="*/ 18 w 132"/>
                <a:gd name="T9" fmla="*/ 74 h 161"/>
                <a:gd name="T10" fmla="*/ 4 w 132"/>
                <a:gd name="T11" fmla="*/ 74 h 161"/>
                <a:gd name="T12" fmla="*/ 1 w 132"/>
                <a:gd name="T13" fmla="*/ 80 h 161"/>
                <a:gd name="T14" fmla="*/ 63 w 132"/>
                <a:gd name="T15" fmla="*/ 158 h 161"/>
                <a:gd name="T16" fmla="*/ 68 w 132"/>
                <a:gd name="T17" fmla="*/ 158 h 161"/>
                <a:gd name="T18" fmla="*/ 130 w 132"/>
                <a:gd name="T19" fmla="*/ 80 h 161"/>
                <a:gd name="T20" fmla="*/ 127 w 132"/>
                <a:gd name="T21" fmla="*/ 7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2" h="161">
                  <a:moveTo>
                    <a:pt x="127" y="74"/>
                  </a:moveTo>
                  <a:cubicBezTo>
                    <a:pt x="113" y="74"/>
                    <a:pt x="113" y="74"/>
                    <a:pt x="113" y="74"/>
                  </a:cubicBezTo>
                  <a:cubicBezTo>
                    <a:pt x="113" y="0"/>
                    <a:pt x="113" y="0"/>
                    <a:pt x="113" y="0"/>
                  </a:cubicBezTo>
                  <a:cubicBezTo>
                    <a:pt x="18" y="0"/>
                    <a:pt x="18" y="0"/>
                    <a:pt x="18" y="0"/>
                  </a:cubicBezTo>
                  <a:cubicBezTo>
                    <a:pt x="18" y="74"/>
                    <a:pt x="18" y="74"/>
                    <a:pt x="18" y="74"/>
                  </a:cubicBezTo>
                  <a:cubicBezTo>
                    <a:pt x="4" y="74"/>
                    <a:pt x="4" y="74"/>
                    <a:pt x="4" y="74"/>
                  </a:cubicBezTo>
                  <a:cubicBezTo>
                    <a:pt x="1" y="74"/>
                    <a:pt x="0" y="77"/>
                    <a:pt x="1" y="80"/>
                  </a:cubicBezTo>
                  <a:cubicBezTo>
                    <a:pt x="63" y="158"/>
                    <a:pt x="63" y="158"/>
                    <a:pt x="63" y="158"/>
                  </a:cubicBezTo>
                  <a:cubicBezTo>
                    <a:pt x="65" y="161"/>
                    <a:pt x="67" y="161"/>
                    <a:pt x="68" y="158"/>
                  </a:cubicBezTo>
                  <a:cubicBezTo>
                    <a:pt x="130" y="80"/>
                    <a:pt x="130" y="80"/>
                    <a:pt x="130" y="80"/>
                  </a:cubicBezTo>
                  <a:cubicBezTo>
                    <a:pt x="132" y="77"/>
                    <a:pt x="130" y="74"/>
                    <a:pt x="127" y="74"/>
                  </a:cubicBezTo>
                  <a:close/>
                </a:path>
              </a:pathLst>
            </a:custGeom>
            <a:ln>
              <a:noFill/>
            </a:ln>
          </p:spPr>
          <p:style>
            <a:lnRef idx="3">
              <a:schemeClr val="lt1"/>
            </a:lnRef>
            <a:fillRef idx="1">
              <a:schemeClr val="accent3"/>
            </a:fillRef>
            <a:effectRef idx="1">
              <a:schemeClr val="accent3"/>
            </a:effectRef>
            <a:fontRef idx="minor">
              <a:schemeClr val="lt1"/>
            </a:fontRef>
          </p:style>
          <p:txBody>
            <a:bodyPr vert="horz" wrap="square" lIns="121920" tIns="60960" rIns="121920" bIns="60960" numCol="1" anchor="t" anchorCtr="0" compatLnSpc="1"/>
            <a:lstStyle/>
            <a:p>
              <a:pPr algn="l" rtl="0"/>
              <a:endParaRPr lang="en-US" sz="2400">
                <a:solidFill>
                  <a:prstClr val="black"/>
                </a:solidFill>
              </a:endParaRPr>
            </a:p>
          </p:txBody>
        </p:sp>
        <p:sp>
          <p:nvSpPr>
            <p:cNvPr id="10" name="Freeform 10"/>
            <p:cNvSpPr/>
            <p:nvPr/>
          </p:nvSpPr>
          <p:spPr bwMode="auto">
            <a:xfrm>
              <a:off x="4833448" y="1517513"/>
              <a:ext cx="525570" cy="1950446"/>
            </a:xfrm>
            <a:custGeom>
              <a:avLst/>
              <a:gdLst>
                <a:gd name="T0" fmla="*/ 95 w 95"/>
                <a:gd name="T1" fmla="*/ 7 h 352"/>
                <a:gd name="T2" fmla="*/ 89 w 95"/>
                <a:gd name="T3" fmla="*/ 0 h 352"/>
                <a:gd name="T4" fmla="*/ 68 w 95"/>
                <a:gd name="T5" fmla="*/ 0 h 352"/>
                <a:gd name="T6" fmla="*/ 27 w 95"/>
                <a:gd name="T7" fmla="*/ 0 h 352"/>
                <a:gd name="T8" fmla="*/ 27 w 95"/>
                <a:gd name="T9" fmla="*/ 0 h 352"/>
                <a:gd name="T10" fmla="*/ 6 w 95"/>
                <a:gd name="T11" fmla="*/ 0 h 352"/>
                <a:gd name="T12" fmla="*/ 0 w 95"/>
                <a:gd name="T13" fmla="*/ 7 h 352"/>
                <a:gd name="T14" fmla="*/ 0 w 95"/>
                <a:gd name="T15" fmla="*/ 352 h 352"/>
                <a:gd name="T16" fmla="*/ 95 w 95"/>
                <a:gd name="T17" fmla="*/ 352 h 352"/>
                <a:gd name="T18" fmla="*/ 95 w 95"/>
                <a:gd name="T19" fmla="*/ 7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352">
                  <a:moveTo>
                    <a:pt x="95" y="7"/>
                  </a:moveTo>
                  <a:cubicBezTo>
                    <a:pt x="95" y="3"/>
                    <a:pt x="92" y="0"/>
                    <a:pt x="89" y="0"/>
                  </a:cubicBezTo>
                  <a:cubicBezTo>
                    <a:pt x="68" y="0"/>
                    <a:pt x="68" y="0"/>
                    <a:pt x="68" y="0"/>
                  </a:cubicBezTo>
                  <a:cubicBezTo>
                    <a:pt x="27" y="0"/>
                    <a:pt x="27" y="0"/>
                    <a:pt x="27" y="0"/>
                  </a:cubicBezTo>
                  <a:cubicBezTo>
                    <a:pt x="27" y="0"/>
                    <a:pt x="27" y="0"/>
                    <a:pt x="27" y="0"/>
                  </a:cubicBezTo>
                  <a:cubicBezTo>
                    <a:pt x="6" y="0"/>
                    <a:pt x="6" y="0"/>
                    <a:pt x="6" y="0"/>
                  </a:cubicBezTo>
                  <a:cubicBezTo>
                    <a:pt x="2" y="0"/>
                    <a:pt x="0" y="3"/>
                    <a:pt x="0" y="7"/>
                  </a:cubicBezTo>
                  <a:cubicBezTo>
                    <a:pt x="0" y="352"/>
                    <a:pt x="0" y="352"/>
                    <a:pt x="0" y="352"/>
                  </a:cubicBezTo>
                  <a:cubicBezTo>
                    <a:pt x="95" y="352"/>
                    <a:pt x="95" y="352"/>
                    <a:pt x="95" y="352"/>
                  </a:cubicBezTo>
                  <a:lnTo>
                    <a:pt x="95" y="7"/>
                  </a:lnTo>
                  <a:close/>
                </a:path>
              </a:pathLst>
            </a:custGeom>
            <a:ln>
              <a:noFill/>
            </a:ln>
          </p:spPr>
          <p:style>
            <a:lnRef idx="3">
              <a:schemeClr val="lt1"/>
            </a:lnRef>
            <a:fillRef idx="1">
              <a:schemeClr val="accent3"/>
            </a:fillRef>
            <a:effectRef idx="1">
              <a:schemeClr val="accent3"/>
            </a:effectRef>
            <a:fontRef idx="minor">
              <a:schemeClr val="lt1"/>
            </a:fontRef>
          </p:style>
          <p:txBody>
            <a:bodyPr vert="horz" wrap="square" lIns="121920" tIns="60960" rIns="121920" bIns="60960" numCol="1" anchor="t" anchorCtr="0" compatLnSpc="1"/>
            <a:lstStyle/>
            <a:p>
              <a:pPr>
                <a:defRPr/>
              </a:pPr>
              <a:endParaRPr lang="en-US" sz="2400">
                <a:solidFill>
                  <a:prstClr val="black"/>
                </a:solidFill>
              </a:endParaRPr>
            </a:p>
          </p:txBody>
        </p:sp>
      </p:grpSp>
      <p:grpSp>
        <p:nvGrpSpPr>
          <p:cNvPr id="11" name="Group 13"/>
          <p:cNvGrpSpPr/>
          <p:nvPr/>
        </p:nvGrpSpPr>
        <p:grpSpPr>
          <a:xfrm>
            <a:off x="3860537" y="4106256"/>
            <a:ext cx="4421993" cy="974835"/>
            <a:chOff x="2819934" y="3341821"/>
            <a:chExt cx="3316927" cy="731126"/>
          </a:xfrm>
          <a:solidFill>
            <a:srgbClr val="297F9D"/>
          </a:solidFill>
        </p:grpSpPr>
        <p:sp>
          <p:nvSpPr>
            <p:cNvPr id="12" name="Freeform 5"/>
            <p:cNvSpPr/>
            <p:nvPr/>
          </p:nvSpPr>
          <p:spPr bwMode="auto">
            <a:xfrm>
              <a:off x="2819934" y="3341821"/>
              <a:ext cx="892299" cy="731126"/>
            </a:xfrm>
            <a:custGeom>
              <a:avLst/>
              <a:gdLst>
                <a:gd name="T0" fmla="*/ 88 w 161"/>
                <a:gd name="T1" fmla="*/ 4 h 132"/>
                <a:gd name="T2" fmla="*/ 82 w 161"/>
                <a:gd name="T3" fmla="*/ 1 h 132"/>
                <a:gd name="T4" fmla="*/ 3 w 161"/>
                <a:gd name="T5" fmla="*/ 63 h 132"/>
                <a:gd name="T6" fmla="*/ 3 w 161"/>
                <a:gd name="T7" fmla="*/ 68 h 132"/>
                <a:gd name="T8" fmla="*/ 82 w 161"/>
                <a:gd name="T9" fmla="*/ 130 h 132"/>
                <a:gd name="T10" fmla="*/ 88 w 161"/>
                <a:gd name="T11" fmla="*/ 127 h 132"/>
                <a:gd name="T12" fmla="*/ 88 w 161"/>
                <a:gd name="T13" fmla="*/ 113 h 132"/>
                <a:gd name="T14" fmla="*/ 161 w 161"/>
                <a:gd name="T15" fmla="*/ 113 h 132"/>
                <a:gd name="T16" fmla="*/ 161 w 161"/>
                <a:gd name="T17" fmla="*/ 18 h 132"/>
                <a:gd name="T18" fmla="*/ 88 w 161"/>
                <a:gd name="T19" fmla="*/ 18 h 132"/>
                <a:gd name="T20" fmla="*/ 88 w 161"/>
                <a:gd name="T21" fmla="*/ 4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1" h="132">
                  <a:moveTo>
                    <a:pt x="88" y="4"/>
                  </a:moveTo>
                  <a:cubicBezTo>
                    <a:pt x="88" y="1"/>
                    <a:pt x="85" y="0"/>
                    <a:pt x="82" y="1"/>
                  </a:cubicBezTo>
                  <a:cubicBezTo>
                    <a:pt x="3" y="63"/>
                    <a:pt x="3" y="63"/>
                    <a:pt x="3" y="63"/>
                  </a:cubicBezTo>
                  <a:cubicBezTo>
                    <a:pt x="0" y="65"/>
                    <a:pt x="0" y="67"/>
                    <a:pt x="3" y="68"/>
                  </a:cubicBezTo>
                  <a:cubicBezTo>
                    <a:pt x="82" y="130"/>
                    <a:pt x="82" y="130"/>
                    <a:pt x="82" y="130"/>
                  </a:cubicBezTo>
                  <a:cubicBezTo>
                    <a:pt x="85" y="132"/>
                    <a:pt x="88" y="130"/>
                    <a:pt x="88" y="127"/>
                  </a:cubicBezTo>
                  <a:cubicBezTo>
                    <a:pt x="88" y="113"/>
                    <a:pt x="88" y="113"/>
                    <a:pt x="88" y="113"/>
                  </a:cubicBezTo>
                  <a:cubicBezTo>
                    <a:pt x="161" y="113"/>
                    <a:pt x="161" y="113"/>
                    <a:pt x="161" y="113"/>
                  </a:cubicBezTo>
                  <a:cubicBezTo>
                    <a:pt x="161" y="18"/>
                    <a:pt x="161" y="18"/>
                    <a:pt x="161" y="18"/>
                  </a:cubicBezTo>
                  <a:cubicBezTo>
                    <a:pt x="88" y="18"/>
                    <a:pt x="88" y="18"/>
                    <a:pt x="88" y="18"/>
                  </a:cubicBezTo>
                  <a:lnTo>
                    <a:pt x="88" y="4"/>
                  </a:lnTo>
                  <a:close/>
                </a:path>
              </a:pathLst>
            </a:custGeom>
            <a:ln>
              <a:noFill/>
            </a:ln>
          </p:spPr>
          <p:style>
            <a:lnRef idx="3">
              <a:schemeClr val="lt1"/>
            </a:lnRef>
            <a:fillRef idx="1">
              <a:schemeClr val="accent4"/>
            </a:fillRef>
            <a:effectRef idx="1">
              <a:schemeClr val="accent4"/>
            </a:effectRef>
            <a:fontRef idx="minor">
              <a:schemeClr val="lt1"/>
            </a:fontRef>
          </p:style>
          <p:txBody>
            <a:bodyPr vert="horz" wrap="square" lIns="121920" tIns="60960" rIns="121920" bIns="60960" numCol="1" anchor="t" anchorCtr="0" compatLnSpc="1"/>
            <a:lstStyle/>
            <a:p>
              <a:pPr>
                <a:defRPr/>
              </a:pPr>
              <a:endParaRPr lang="en-US" sz="2400">
                <a:solidFill>
                  <a:prstClr val="black"/>
                </a:solidFill>
              </a:endParaRPr>
            </a:p>
          </p:txBody>
        </p:sp>
        <p:sp>
          <p:nvSpPr>
            <p:cNvPr id="13" name="Freeform 12"/>
            <p:cNvSpPr/>
            <p:nvPr/>
          </p:nvSpPr>
          <p:spPr bwMode="auto">
            <a:xfrm>
              <a:off x="4184079" y="3442264"/>
              <a:ext cx="1952782" cy="525570"/>
            </a:xfrm>
            <a:custGeom>
              <a:avLst/>
              <a:gdLst>
                <a:gd name="T0" fmla="*/ 346 w 352"/>
                <a:gd name="T1" fmla="*/ 0 h 95"/>
                <a:gd name="T2" fmla="*/ 0 w 352"/>
                <a:gd name="T3" fmla="*/ 0 h 95"/>
                <a:gd name="T4" fmla="*/ 0 w 352"/>
                <a:gd name="T5" fmla="*/ 95 h 95"/>
                <a:gd name="T6" fmla="*/ 346 w 352"/>
                <a:gd name="T7" fmla="*/ 95 h 95"/>
                <a:gd name="T8" fmla="*/ 352 w 352"/>
                <a:gd name="T9" fmla="*/ 89 h 95"/>
                <a:gd name="T10" fmla="*/ 352 w 352"/>
                <a:gd name="T11" fmla="*/ 75 h 95"/>
                <a:gd name="T12" fmla="*/ 352 w 352"/>
                <a:gd name="T13" fmla="*/ 68 h 95"/>
                <a:gd name="T14" fmla="*/ 352 w 352"/>
                <a:gd name="T15" fmla="*/ 27 h 95"/>
                <a:gd name="T16" fmla="*/ 352 w 352"/>
                <a:gd name="T17" fmla="*/ 16 h 95"/>
                <a:gd name="T18" fmla="*/ 352 w 352"/>
                <a:gd name="T19" fmla="*/ 6 h 95"/>
                <a:gd name="T20" fmla="*/ 346 w 352"/>
                <a:gd name="T21"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2" h="95">
                  <a:moveTo>
                    <a:pt x="346" y="0"/>
                  </a:moveTo>
                  <a:cubicBezTo>
                    <a:pt x="0" y="0"/>
                    <a:pt x="0" y="0"/>
                    <a:pt x="0" y="0"/>
                  </a:cubicBezTo>
                  <a:cubicBezTo>
                    <a:pt x="0" y="95"/>
                    <a:pt x="0" y="95"/>
                    <a:pt x="0" y="95"/>
                  </a:cubicBezTo>
                  <a:cubicBezTo>
                    <a:pt x="346" y="95"/>
                    <a:pt x="346" y="95"/>
                    <a:pt x="346" y="95"/>
                  </a:cubicBezTo>
                  <a:cubicBezTo>
                    <a:pt x="350" y="95"/>
                    <a:pt x="352" y="92"/>
                    <a:pt x="352" y="89"/>
                  </a:cubicBezTo>
                  <a:cubicBezTo>
                    <a:pt x="352" y="75"/>
                    <a:pt x="352" y="75"/>
                    <a:pt x="352" y="75"/>
                  </a:cubicBezTo>
                  <a:cubicBezTo>
                    <a:pt x="352" y="68"/>
                    <a:pt x="352" y="68"/>
                    <a:pt x="352" y="68"/>
                  </a:cubicBezTo>
                  <a:cubicBezTo>
                    <a:pt x="352" y="27"/>
                    <a:pt x="352" y="27"/>
                    <a:pt x="352" y="27"/>
                  </a:cubicBezTo>
                  <a:cubicBezTo>
                    <a:pt x="352" y="16"/>
                    <a:pt x="352" y="16"/>
                    <a:pt x="352" y="16"/>
                  </a:cubicBezTo>
                  <a:cubicBezTo>
                    <a:pt x="352" y="6"/>
                    <a:pt x="352" y="6"/>
                    <a:pt x="352" y="6"/>
                  </a:cubicBezTo>
                  <a:cubicBezTo>
                    <a:pt x="352" y="2"/>
                    <a:pt x="350" y="0"/>
                    <a:pt x="346" y="0"/>
                  </a:cubicBezTo>
                  <a:close/>
                </a:path>
              </a:pathLst>
            </a:custGeom>
            <a:ln>
              <a:noFill/>
            </a:ln>
          </p:spPr>
          <p:style>
            <a:lnRef idx="3">
              <a:schemeClr val="lt1"/>
            </a:lnRef>
            <a:fillRef idx="1">
              <a:schemeClr val="accent4"/>
            </a:fillRef>
            <a:effectRef idx="1">
              <a:schemeClr val="accent4"/>
            </a:effectRef>
            <a:fontRef idx="minor">
              <a:schemeClr val="lt1"/>
            </a:fontRef>
          </p:style>
          <p:txBody>
            <a:bodyPr vert="horz" wrap="square" lIns="121920" tIns="60960" rIns="121920" bIns="60960" numCol="1" anchor="t" anchorCtr="0" compatLnSpc="1"/>
            <a:lstStyle/>
            <a:p>
              <a:pPr>
                <a:defRPr/>
              </a:pPr>
              <a:endParaRPr lang="en-US" sz="2400">
                <a:solidFill>
                  <a:prstClr val="black"/>
                </a:solidFill>
              </a:endParaRPr>
            </a:p>
          </p:txBody>
        </p:sp>
      </p:grpSp>
      <p:sp>
        <p:nvSpPr>
          <p:cNvPr id="14" name="Text Box 10"/>
          <p:cNvSpPr txBox="1">
            <a:spLocks noChangeArrowheads="1"/>
          </p:cNvSpPr>
          <p:nvPr/>
        </p:nvSpPr>
        <p:spPr bwMode="auto">
          <a:xfrm>
            <a:off x="8533308" y="2494207"/>
            <a:ext cx="2315220" cy="1107996"/>
          </a:xfrm>
          <a:prstGeom prst="rect">
            <a:avLst/>
          </a:prstGeom>
          <a:noFill/>
          <a:ln w="9525">
            <a:noFill/>
            <a:miter lim="800000"/>
          </a:ln>
        </p:spPr>
        <p:txBody>
          <a:bodyPr wrap="square" lIns="60960" tIns="30480" rIns="60960" bIns="30480">
            <a:spAutoFit/>
          </a:bodyPr>
          <a:lstStyle/>
          <a:p>
            <a:pPr defTabSz="1450340">
              <a:lnSpc>
                <a:spcPct val="200000"/>
              </a:lnSpc>
            </a:pPr>
            <a:r>
              <a:rPr lang="zh-CN" altLang="en-US" sz="1600" b="1">
                <a:solidFill>
                  <a:prstClr val="black">
                    <a:lumMod val="65000"/>
                    <a:lumOff val="35000"/>
                  </a:prstClr>
                </a:solidFill>
                <a:latin typeface="微软雅黑" panose="020B0503020204020204" pitchFamily="34" charset="-122"/>
                <a:ea typeface="微软雅黑" panose="020B0503020204020204" pitchFamily="34" charset="-122"/>
                <a:cs typeface="Open Sans" panose="020B0606030504020204" pitchFamily="34" charset="0"/>
              </a:rPr>
              <a:t> 添加标题</a:t>
            </a:r>
            <a:endParaRPr lang="zh-CN" altLang="en-US" sz="1600" b="1">
              <a:solidFill>
                <a:prstClr val="black">
                  <a:lumMod val="65000"/>
                  <a:lumOff val="35000"/>
                </a:prstClr>
              </a:solidFill>
              <a:latin typeface="微软雅黑" panose="020B0503020204020204" pitchFamily="34" charset="-122"/>
              <a:ea typeface="微软雅黑" panose="020B0503020204020204" pitchFamily="34" charset="-122"/>
              <a:cs typeface="Open Sans" panose="020B0606030504020204" pitchFamily="34" charset="0"/>
            </a:endParaRPr>
          </a:p>
          <a:p>
            <a:pPr defTabSz="1450340"/>
            <a:r>
              <a:rPr lang="zh-CN" altLang="en-US" sz="1200">
                <a:solidFill>
                  <a:prstClr val="black">
                    <a:lumMod val="50000"/>
                    <a:lumOff val="50000"/>
                  </a:prstClr>
                </a:solidFill>
                <a:latin typeface="微软雅黑" panose="020B0503020204020204" pitchFamily="34" charset="-122"/>
                <a:ea typeface="微软雅黑" panose="020B0503020204020204" pitchFamily="34" charset="-122"/>
                <a:cs typeface="Open Sans" panose="020B0606030504020204" pitchFamily="34" charset="0"/>
              </a:rPr>
              <a:t>您的内容打在这里，或通过复制您的文本后在此框中选择粘贴并选择只保留文字</a:t>
            </a:r>
            <a:endParaRPr lang="zh-CN" altLang="en-US" sz="1200">
              <a:solidFill>
                <a:prstClr val="black">
                  <a:lumMod val="50000"/>
                  <a:lumOff val="50000"/>
                </a:prstClr>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15" name="Text Box 10"/>
          <p:cNvSpPr txBox="1">
            <a:spLocks noChangeArrowheads="1"/>
          </p:cNvSpPr>
          <p:nvPr/>
        </p:nvSpPr>
        <p:spPr bwMode="auto">
          <a:xfrm>
            <a:off x="8533308" y="4106254"/>
            <a:ext cx="2315220" cy="1107996"/>
          </a:xfrm>
          <a:prstGeom prst="rect">
            <a:avLst/>
          </a:prstGeom>
          <a:noFill/>
          <a:ln w="9525">
            <a:noFill/>
            <a:miter lim="800000"/>
          </a:ln>
        </p:spPr>
        <p:txBody>
          <a:bodyPr wrap="square" lIns="60960" tIns="30480" rIns="60960" bIns="30480">
            <a:spAutoFit/>
          </a:bodyPr>
          <a:lstStyle/>
          <a:p>
            <a:pPr defTabSz="1450340">
              <a:lnSpc>
                <a:spcPct val="200000"/>
              </a:lnSpc>
            </a:pPr>
            <a:r>
              <a:rPr lang="zh-CN" altLang="en-US" sz="1600" b="1">
                <a:solidFill>
                  <a:prstClr val="black">
                    <a:lumMod val="65000"/>
                    <a:lumOff val="35000"/>
                  </a:prstClr>
                </a:solidFill>
                <a:latin typeface="微软雅黑" panose="020B0503020204020204" pitchFamily="34" charset="-122"/>
                <a:ea typeface="微软雅黑" panose="020B0503020204020204" pitchFamily="34" charset="-122"/>
                <a:cs typeface="Open Sans" panose="020B0606030504020204" pitchFamily="34" charset="0"/>
              </a:rPr>
              <a:t> 添加标题</a:t>
            </a:r>
            <a:endParaRPr lang="zh-CN" altLang="en-US" sz="1600" b="1">
              <a:solidFill>
                <a:prstClr val="black">
                  <a:lumMod val="65000"/>
                  <a:lumOff val="35000"/>
                </a:prstClr>
              </a:solidFill>
              <a:latin typeface="微软雅黑" panose="020B0503020204020204" pitchFamily="34" charset="-122"/>
              <a:ea typeface="微软雅黑" panose="020B0503020204020204" pitchFamily="34" charset="-122"/>
              <a:cs typeface="Open Sans" panose="020B0606030504020204" pitchFamily="34" charset="0"/>
            </a:endParaRPr>
          </a:p>
          <a:p>
            <a:pPr defTabSz="1450340"/>
            <a:r>
              <a:rPr lang="zh-CN" altLang="en-US" sz="1200">
                <a:solidFill>
                  <a:prstClr val="black">
                    <a:lumMod val="50000"/>
                    <a:lumOff val="50000"/>
                  </a:prstClr>
                </a:solidFill>
                <a:latin typeface="微软雅黑" panose="020B0503020204020204" pitchFamily="34" charset="-122"/>
                <a:ea typeface="微软雅黑" panose="020B0503020204020204" pitchFamily="34" charset="-122"/>
                <a:cs typeface="Open Sans" panose="020B0606030504020204" pitchFamily="34" charset="0"/>
              </a:rPr>
              <a:t>您的内容打在这里，或通过复制您的文本后在此框中选择粘贴并选择只保留文字</a:t>
            </a:r>
            <a:endParaRPr lang="zh-CN" altLang="en-US" sz="1200">
              <a:solidFill>
                <a:prstClr val="black">
                  <a:lumMod val="50000"/>
                  <a:lumOff val="50000"/>
                </a:prstClr>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29" name="Text Box 10"/>
          <p:cNvSpPr txBox="1">
            <a:spLocks noChangeArrowheads="1"/>
          </p:cNvSpPr>
          <p:nvPr/>
        </p:nvSpPr>
        <p:spPr bwMode="auto">
          <a:xfrm>
            <a:off x="1379102" y="2494207"/>
            <a:ext cx="2315220" cy="1107996"/>
          </a:xfrm>
          <a:prstGeom prst="rect">
            <a:avLst/>
          </a:prstGeom>
          <a:noFill/>
          <a:ln w="9525">
            <a:noFill/>
            <a:miter lim="800000"/>
          </a:ln>
        </p:spPr>
        <p:txBody>
          <a:bodyPr wrap="square" lIns="60960" tIns="30480" rIns="60960" bIns="30480">
            <a:spAutoFit/>
          </a:bodyPr>
          <a:lstStyle/>
          <a:p>
            <a:pPr algn="r" defTabSz="1450340">
              <a:lnSpc>
                <a:spcPct val="200000"/>
              </a:lnSpc>
            </a:pPr>
            <a:r>
              <a:rPr lang="zh-CN" altLang="en-US" sz="1600" b="1">
                <a:solidFill>
                  <a:prstClr val="black">
                    <a:lumMod val="65000"/>
                    <a:lumOff val="35000"/>
                  </a:prstClr>
                </a:solidFill>
                <a:latin typeface="微软雅黑" panose="020B0503020204020204" pitchFamily="34" charset="-122"/>
                <a:ea typeface="微软雅黑" panose="020B0503020204020204" pitchFamily="34" charset="-122"/>
                <a:cs typeface="Open Sans" panose="020B0606030504020204" pitchFamily="34" charset="0"/>
              </a:rPr>
              <a:t> 添加标题</a:t>
            </a:r>
            <a:endParaRPr lang="zh-CN" altLang="en-US" sz="1600" b="1">
              <a:solidFill>
                <a:prstClr val="black">
                  <a:lumMod val="65000"/>
                  <a:lumOff val="35000"/>
                </a:prstClr>
              </a:solidFill>
              <a:latin typeface="微软雅黑" panose="020B0503020204020204" pitchFamily="34" charset="-122"/>
              <a:ea typeface="微软雅黑" panose="020B0503020204020204" pitchFamily="34" charset="-122"/>
              <a:cs typeface="Open Sans" panose="020B0606030504020204" pitchFamily="34" charset="0"/>
            </a:endParaRPr>
          </a:p>
          <a:p>
            <a:pPr algn="r" defTabSz="1450340"/>
            <a:r>
              <a:rPr lang="zh-CN" altLang="en-US" sz="1200">
                <a:solidFill>
                  <a:prstClr val="black">
                    <a:lumMod val="50000"/>
                    <a:lumOff val="50000"/>
                  </a:prstClr>
                </a:solidFill>
                <a:latin typeface="微软雅黑" panose="020B0503020204020204" pitchFamily="34" charset="-122"/>
                <a:ea typeface="微软雅黑" panose="020B0503020204020204" pitchFamily="34" charset="-122"/>
                <a:cs typeface="Open Sans" panose="020B0606030504020204" pitchFamily="34" charset="0"/>
              </a:rPr>
              <a:t>您的内容打在这里，或通过复制您的文本后在此框中选择粘贴并选择只保留文字</a:t>
            </a:r>
            <a:endParaRPr lang="zh-CN" altLang="en-US" sz="1200">
              <a:solidFill>
                <a:prstClr val="black">
                  <a:lumMod val="50000"/>
                  <a:lumOff val="50000"/>
                </a:prstClr>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30" name="Text Box 10"/>
          <p:cNvSpPr txBox="1">
            <a:spLocks noChangeArrowheads="1"/>
          </p:cNvSpPr>
          <p:nvPr/>
        </p:nvSpPr>
        <p:spPr bwMode="auto">
          <a:xfrm>
            <a:off x="1379102" y="4106254"/>
            <a:ext cx="2315220" cy="1107996"/>
          </a:xfrm>
          <a:prstGeom prst="rect">
            <a:avLst/>
          </a:prstGeom>
          <a:noFill/>
          <a:ln w="9525">
            <a:noFill/>
            <a:miter lim="800000"/>
          </a:ln>
        </p:spPr>
        <p:txBody>
          <a:bodyPr wrap="square" lIns="60960" tIns="30480" rIns="60960" bIns="30480">
            <a:spAutoFit/>
          </a:bodyPr>
          <a:lstStyle/>
          <a:p>
            <a:pPr algn="r" defTabSz="1450340">
              <a:lnSpc>
                <a:spcPct val="200000"/>
              </a:lnSpc>
            </a:pPr>
            <a:r>
              <a:rPr lang="zh-CN" altLang="en-US" sz="1600" b="1">
                <a:solidFill>
                  <a:prstClr val="black">
                    <a:lumMod val="65000"/>
                    <a:lumOff val="35000"/>
                  </a:prstClr>
                </a:solidFill>
                <a:latin typeface="微软雅黑" panose="020B0503020204020204" pitchFamily="34" charset="-122"/>
                <a:ea typeface="微软雅黑" panose="020B0503020204020204" pitchFamily="34" charset="-122"/>
                <a:cs typeface="Open Sans" panose="020B0606030504020204" pitchFamily="34" charset="0"/>
              </a:rPr>
              <a:t> 添加标题</a:t>
            </a:r>
            <a:endParaRPr lang="zh-CN" altLang="en-US" sz="1600" b="1">
              <a:solidFill>
                <a:prstClr val="black">
                  <a:lumMod val="65000"/>
                  <a:lumOff val="35000"/>
                </a:prstClr>
              </a:solidFill>
              <a:latin typeface="微软雅黑" panose="020B0503020204020204" pitchFamily="34" charset="-122"/>
              <a:ea typeface="微软雅黑" panose="020B0503020204020204" pitchFamily="34" charset="-122"/>
              <a:cs typeface="Open Sans" panose="020B0606030504020204" pitchFamily="34" charset="0"/>
            </a:endParaRPr>
          </a:p>
          <a:p>
            <a:pPr algn="r" defTabSz="1450340"/>
            <a:r>
              <a:rPr lang="zh-CN" altLang="en-US" sz="1200">
                <a:solidFill>
                  <a:prstClr val="black">
                    <a:lumMod val="50000"/>
                    <a:lumOff val="50000"/>
                  </a:prstClr>
                </a:solidFill>
                <a:latin typeface="微软雅黑" panose="020B0503020204020204" pitchFamily="34" charset="-122"/>
                <a:ea typeface="微软雅黑" panose="020B0503020204020204" pitchFamily="34" charset="-122"/>
                <a:cs typeface="Open Sans" panose="020B0606030504020204" pitchFamily="34" charset="0"/>
              </a:rPr>
              <a:t>您的内容打在这里，或通过复制您的文本后在此框中选择粘贴并选择只保留文字</a:t>
            </a:r>
            <a:endParaRPr lang="zh-CN" altLang="en-US" sz="1200">
              <a:solidFill>
                <a:prstClr val="black">
                  <a:lumMod val="50000"/>
                  <a:lumOff val="50000"/>
                </a:prstClr>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16" name="标题 15"/>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ppt_x"/>
                                          </p:val>
                                        </p:tav>
                                        <p:tav tm="100000">
                                          <p:val>
                                            <p:strVal val="#ppt_x"/>
                                          </p:val>
                                        </p:tav>
                                      </p:tavLst>
                                    </p:anim>
                                    <p:anim calcmode="lin" valueType="num">
                                      <p:cBhvr additive="base">
                                        <p:cTn id="23" dur="500" fill="hold"/>
                                        <p:tgtEl>
                                          <p:spTgt spid="2"/>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6" presetClass="entr" presetSubtype="0" fill="hold" grpId="0" nodeType="after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down)">
                                      <p:cBhvr>
                                        <p:cTn id="27" dur="86">
                                          <p:stCondLst>
                                            <p:cond delay="0"/>
                                          </p:stCondLst>
                                        </p:cTn>
                                        <p:tgtEl>
                                          <p:spTgt spid="29"/>
                                        </p:tgtEl>
                                      </p:cBhvr>
                                    </p:animEffect>
                                    <p:anim calcmode="lin" valueType="num">
                                      <p:cBhvr>
                                        <p:cTn id="28" dur="274"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29" dur="100"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30" dur="100" tmFilter="0, 0; 0.125,0.2665; 0.25,0.4; 0.375,0.465; 0.5,0.5;  0.625,0.535; 0.75,0.6; 0.875,0.7335; 1,1">
                                          <p:stCondLst>
                                            <p:cond delay="100"/>
                                          </p:stCondLst>
                                        </p:cTn>
                                        <p:tgtEl>
                                          <p:spTgt spid="29"/>
                                        </p:tgtEl>
                                        <p:attrNameLst>
                                          <p:attrName>ppt_y</p:attrName>
                                        </p:attrNameLst>
                                      </p:cBhvr>
                                      <p:tavLst>
                                        <p:tav tm="0" fmla="#ppt_y-sin(pi*$)/9">
                                          <p:val>
                                            <p:fltVal val="0"/>
                                          </p:val>
                                        </p:tav>
                                        <p:tav tm="100000">
                                          <p:val>
                                            <p:fltVal val="1"/>
                                          </p:val>
                                        </p:tav>
                                      </p:tavLst>
                                    </p:anim>
                                    <p:anim calcmode="lin" valueType="num">
                                      <p:cBhvr>
                                        <p:cTn id="31" dur="49" tmFilter="0, 0; 0.125,0.2665; 0.25,0.4; 0.375,0.465; 0.5,0.5;  0.625,0.535; 0.75,0.6; 0.875,0.7335; 1,1">
                                          <p:stCondLst>
                                            <p:cond delay="199"/>
                                          </p:stCondLst>
                                        </p:cTn>
                                        <p:tgtEl>
                                          <p:spTgt spid="29"/>
                                        </p:tgtEl>
                                        <p:attrNameLst>
                                          <p:attrName>ppt_y</p:attrName>
                                        </p:attrNameLst>
                                      </p:cBhvr>
                                      <p:tavLst>
                                        <p:tav tm="0" fmla="#ppt_y-sin(pi*$)/27">
                                          <p:val>
                                            <p:fltVal val="0"/>
                                          </p:val>
                                        </p:tav>
                                        <p:tav tm="100000">
                                          <p:val>
                                            <p:fltVal val="1"/>
                                          </p:val>
                                        </p:tav>
                                      </p:tavLst>
                                    </p:anim>
                                    <p:anim calcmode="lin" valueType="num">
                                      <p:cBhvr>
                                        <p:cTn id="32" dur="25" tmFilter="0, 0; 0.125,0.2665; 0.25,0.4; 0.375,0.465; 0.5,0.5;  0.625,0.535; 0.75,0.6; 0.875,0.7335; 1,1">
                                          <p:stCondLst>
                                            <p:cond delay="248"/>
                                          </p:stCondLst>
                                        </p:cTn>
                                        <p:tgtEl>
                                          <p:spTgt spid="29"/>
                                        </p:tgtEl>
                                        <p:attrNameLst>
                                          <p:attrName>ppt_y</p:attrName>
                                        </p:attrNameLst>
                                      </p:cBhvr>
                                      <p:tavLst>
                                        <p:tav tm="0" fmla="#ppt_y-sin(pi*$)/81">
                                          <p:val>
                                            <p:fltVal val="0"/>
                                          </p:val>
                                        </p:tav>
                                        <p:tav tm="100000">
                                          <p:val>
                                            <p:fltVal val="1"/>
                                          </p:val>
                                        </p:tav>
                                      </p:tavLst>
                                    </p:anim>
                                    <p:animScale>
                                      <p:cBhvr>
                                        <p:cTn id="33" dur="4">
                                          <p:stCondLst>
                                            <p:cond delay="97"/>
                                          </p:stCondLst>
                                        </p:cTn>
                                        <p:tgtEl>
                                          <p:spTgt spid="29"/>
                                        </p:tgtEl>
                                      </p:cBhvr>
                                      <p:to x="100000" y="60000"/>
                                    </p:animScale>
                                    <p:animScale>
                                      <p:cBhvr>
                                        <p:cTn id="34" dur="25" decel="50000">
                                          <p:stCondLst>
                                            <p:cond delay="102"/>
                                          </p:stCondLst>
                                        </p:cTn>
                                        <p:tgtEl>
                                          <p:spTgt spid="29"/>
                                        </p:tgtEl>
                                      </p:cBhvr>
                                      <p:to x="100000" y="100000"/>
                                    </p:animScale>
                                    <p:animScale>
                                      <p:cBhvr>
                                        <p:cTn id="35" dur="4">
                                          <p:stCondLst>
                                            <p:cond delay="197"/>
                                          </p:stCondLst>
                                        </p:cTn>
                                        <p:tgtEl>
                                          <p:spTgt spid="29"/>
                                        </p:tgtEl>
                                      </p:cBhvr>
                                      <p:to x="100000" y="80000"/>
                                    </p:animScale>
                                    <p:animScale>
                                      <p:cBhvr>
                                        <p:cTn id="36" dur="25" decel="50000">
                                          <p:stCondLst>
                                            <p:cond delay="200"/>
                                          </p:stCondLst>
                                        </p:cTn>
                                        <p:tgtEl>
                                          <p:spTgt spid="29"/>
                                        </p:tgtEl>
                                      </p:cBhvr>
                                      <p:to x="100000" y="100000"/>
                                    </p:animScale>
                                    <p:animScale>
                                      <p:cBhvr>
                                        <p:cTn id="37" dur="4">
                                          <p:stCondLst>
                                            <p:cond delay="246"/>
                                          </p:stCondLst>
                                        </p:cTn>
                                        <p:tgtEl>
                                          <p:spTgt spid="29"/>
                                        </p:tgtEl>
                                      </p:cBhvr>
                                      <p:to x="100000" y="90000"/>
                                    </p:animScale>
                                    <p:animScale>
                                      <p:cBhvr>
                                        <p:cTn id="38" dur="25" decel="50000">
                                          <p:stCondLst>
                                            <p:cond delay="250"/>
                                          </p:stCondLst>
                                        </p:cTn>
                                        <p:tgtEl>
                                          <p:spTgt spid="29"/>
                                        </p:tgtEl>
                                      </p:cBhvr>
                                      <p:to x="100000" y="100000"/>
                                    </p:animScale>
                                    <p:animScale>
                                      <p:cBhvr>
                                        <p:cTn id="39" dur="4">
                                          <p:stCondLst>
                                            <p:cond delay="271"/>
                                          </p:stCondLst>
                                        </p:cTn>
                                        <p:tgtEl>
                                          <p:spTgt spid="29"/>
                                        </p:tgtEl>
                                      </p:cBhvr>
                                      <p:to x="100000" y="95000"/>
                                    </p:animScale>
                                    <p:animScale>
                                      <p:cBhvr>
                                        <p:cTn id="40" dur="25" decel="50000">
                                          <p:stCondLst>
                                            <p:cond delay="275"/>
                                          </p:stCondLst>
                                        </p:cTn>
                                        <p:tgtEl>
                                          <p:spTgt spid="29"/>
                                        </p:tgtEl>
                                      </p:cBhvr>
                                      <p:to x="100000" y="100000"/>
                                    </p:animScale>
                                  </p:childTnLst>
                                </p:cTn>
                              </p:par>
                            </p:childTnLst>
                          </p:cTn>
                        </p:par>
                        <p:par>
                          <p:cTn id="41" fill="hold">
                            <p:stCondLst>
                              <p:cond delay="2500"/>
                            </p:stCondLst>
                            <p:childTnLst>
                              <p:par>
                                <p:cTn id="42" presetID="26" presetClass="entr" presetSubtype="0" fill="hold" grpId="0" nodeType="after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wipe(down)">
                                      <p:cBhvr>
                                        <p:cTn id="44" dur="86">
                                          <p:stCondLst>
                                            <p:cond delay="0"/>
                                          </p:stCondLst>
                                        </p:cTn>
                                        <p:tgtEl>
                                          <p:spTgt spid="30"/>
                                        </p:tgtEl>
                                      </p:cBhvr>
                                    </p:animEffect>
                                    <p:anim calcmode="lin" valueType="num">
                                      <p:cBhvr>
                                        <p:cTn id="45" dur="274"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46" dur="100"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47" dur="100" tmFilter="0, 0; 0.125,0.2665; 0.25,0.4; 0.375,0.465; 0.5,0.5;  0.625,0.535; 0.75,0.6; 0.875,0.7335; 1,1">
                                          <p:stCondLst>
                                            <p:cond delay="100"/>
                                          </p:stCondLst>
                                        </p:cTn>
                                        <p:tgtEl>
                                          <p:spTgt spid="30"/>
                                        </p:tgtEl>
                                        <p:attrNameLst>
                                          <p:attrName>ppt_y</p:attrName>
                                        </p:attrNameLst>
                                      </p:cBhvr>
                                      <p:tavLst>
                                        <p:tav tm="0" fmla="#ppt_y-sin(pi*$)/9">
                                          <p:val>
                                            <p:fltVal val="0"/>
                                          </p:val>
                                        </p:tav>
                                        <p:tav tm="100000">
                                          <p:val>
                                            <p:fltVal val="1"/>
                                          </p:val>
                                        </p:tav>
                                      </p:tavLst>
                                    </p:anim>
                                    <p:anim calcmode="lin" valueType="num">
                                      <p:cBhvr>
                                        <p:cTn id="48" dur="49" tmFilter="0, 0; 0.125,0.2665; 0.25,0.4; 0.375,0.465; 0.5,0.5;  0.625,0.535; 0.75,0.6; 0.875,0.7335; 1,1">
                                          <p:stCondLst>
                                            <p:cond delay="199"/>
                                          </p:stCondLst>
                                        </p:cTn>
                                        <p:tgtEl>
                                          <p:spTgt spid="30"/>
                                        </p:tgtEl>
                                        <p:attrNameLst>
                                          <p:attrName>ppt_y</p:attrName>
                                        </p:attrNameLst>
                                      </p:cBhvr>
                                      <p:tavLst>
                                        <p:tav tm="0" fmla="#ppt_y-sin(pi*$)/27">
                                          <p:val>
                                            <p:fltVal val="0"/>
                                          </p:val>
                                        </p:tav>
                                        <p:tav tm="100000">
                                          <p:val>
                                            <p:fltVal val="1"/>
                                          </p:val>
                                        </p:tav>
                                      </p:tavLst>
                                    </p:anim>
                                    <p:anim calcmode="lin" valueType="num">
                                      <p:cBhvr>
                                        <p:cTn id="49" dur="25" tmFilter="0, 0; 0.125,0.2665; 0.25,0.4; 0.375,0.465; 0.5,0.5;  0.625,0.535; 0.75,0.6; 0.875,0.7335; 1,1">
                                          <p:stCondLst>
                                            <p:cond delay="248"/>
                                          </p:stCondLst>
                                        </p:cTn>
                                        <p:tgtEl>
                                          <p:spTgt spid="30"/>
                                        </p:tgtEl>
                                        <p:attrNameLst>
                                          <p:attrName>ppt_y</p:attrName>
                                        </p:attrNameLst>
                                      </p:cBhvr>
                                      <p:tavLst>
                                        <p:tav tm="0" fmla="#ppt_y-sin(pi*$)/81">
                                          <p:val>
                                            <p:fltVal val="0"/>
                                          </p:val>
                                        </p:tav>
                                        <p:tav tm="100000">
                                          <p:val>
                                            <p:fltVal val="1"/>
                                          </p:val>
                                        </p:tav>
                                      </p:tavLst>
                                    </p:anim>
                                    <p:animScale>
                                      <p:cBhvr>
                                        <p:cTn id="50" dur="4">
                                          <p:stCondLst>
                                            <p:cond delay="97"/>
                                          </p:stCondLst>
                                        </p:cTn>
                                        <p:tgtEl>
                                          <p:spTgt spid="30"/>
                                        </p:tgtEl>
                                      </p:cBhvr>
                                      <p:to x="100000" y="60000"/>
                                    </p:animScale>
                                    <p:animScale>
                                      <p:cBhvr>
                                        <p:cTn id="51" dur="25" decel="50000">
                                          <p:stCondLst>
                                            <p:cond delay="102"/>
                                          </p:stCondLst>
                                        </p:cTn>
                                        <p:tgtEl>
                                          <p:spTgt spid="30"/>
                                        </p:tgtEl>
                                      </p:cBhvr>
                                      <p:to x="100000" y="100000"/>
                                    </p:animScale>
                                    <p:animScale>
                                      <p:cBhvr>
                                        <p:cTn id="52" dur="4">
                                          <p:stCondLst>
                                            <p:cond delay="197"/>
                                          </p:stCondLst>
                                        </p:cTn>
                                        <p:tgtEl>
                                          <p:spTgt spid="30"/>
                                        </p:tgtEl>
                                      </p:cBhvr>
                                      <p:to x="100000" y="80000"/>
                                    </p:animScale>
                                    <p:animScale>
                                      <p:cBhvr>
                                        <p:cTn id="53" dur="25" decel="50000">
                                          <p:stCondLst>
                                            <p:cond delay="200"/>
                                          </p:stCondLst>
                                        </p:cTn>
                                        <p:tgtEl>
                                          <p:spTgt spid="30"/>
                                        </p:tgtEl>
                                      </p:cBhvr>
                                      <p:to x="100000" y="100000"/>
                                    </p:animScale>
                                    <p:animScale>
                                      <p:cBhvr>
                                        <p:cTn id="54" dur="4">
                                          <p:stCondLst>
                                            <p:cond delay="246"/>
                                          </p:stCondLst>
                                        </p:cTn>
                                        <p:tgtEl>
                                          <p:spTgt spid="30"/>
                                        </p:tgtEl>
                                      </p:cBhvr>
                                      <p:to x="100000" y="90000"/>
                                    </p:animScale>
                                    <p:animScale>
                                      <p:cBhvr>
                                        <p:cTn id="55" dur="25" decel="50000">
                                          <p:stCondLst>
                                            <p:cond delay="250"/>
                                          </p:stCondLst>
                                        </p:cTn>
                                        <p:tgtEl>
                                          <p:spTgt spid="30"/>
                                        </p:tgtEl>
                                      </p:cBhvr>
                                      <p:to x="100000" y="100000"/>
                                    </p:animScale>
                                    <p:animScale>
                                      <p:cBhvr>
                                        <p:cTn id="56" dur="4">
                                          <p:stCondLst>
                                            <p:cond delay="271"/>
                                          </p:stCondLst>
                                        </p:cTn>
                                        <p:tgtEl>
                                          <p:spTgt spid="30"/>
                                        </p:tgtEl>
                                      </p:cBhvr>
                                      <p:to x="100000" y="95000"/>
                                    </p:animScale>
                                    <p:animScale>
                                      <p:cBhvr>
                                        <p:cTn id="57" dur="25" decel="50000">
                                          <p:stCondLst>
                                            <p:cond delay="275"/>
                                          </p:stCondLst>
                                        </p:cTn>
                                        <p:tgtEl>
                                          <p:spTgt spid="30"/>
                                        </p:tgtEl>
                                      </p:cBhvr>
                                      <p:to x="100000" y="100000"/>
                                    </p:animScale>
                                  </p:childTnLst>
                                </p:cTn>
                              </p:par>
                            </p:childTnLst>
                          </p:cTn>
                        </p:par>
                        <p:par>
                          <p:cTn id="58" fill="hold">
                            <p:stCondLst>
                              <p:cond delay="3000"/>
                            </p:stCondLst>
                            <p:childTnLst>
                              <p:par>
                                <p:cTn id="59" presetID="26" presetClass="entr" presetSubtype="0" fill="hold" grpId="0" nodeType="after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wipe(down)">
                                      <p:cBhvr>
                                        <p:cTn id="61" dur="86">
                                          <p:stCondLst>
                                            <p:cond delay="0"/>
                                          </p:stCondLst>
                                        </p:cTn>
                                        <p:tgtEl>
                                          <p:spTgt spid="14"/>
                                        </p:tgtEl>
                                      </p:cBhvr>
                                    </p:animEffect>
                                    <p:anim calcmode="lin" valueType="num">
                                      <p:cBhvr>
                                        <p:cTn id="62" dur="274"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63" dur="100"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64" dur="100" tmFilter="0, 0; 0.125,0.2665; 0.25,0.4; 0.375,0.465; 0.5,0.5;  0.625,0.535; 0.75,0.6; 0.875,0.7335; 1,1">
                                          <p:stCondLst>
                                            <p:cond delay="100"/>
                                          </p:stCondLst>
                                        </p:cTn>
                                        <p:tgtEl>
                                          <p:spTgt spid="14"/>
                                        </p:tgtEl>
                                        <p:attrNameLst>
                                          <p:attrName>ppt_y</p:attrName>
                                        </p:attrNameLst>
                                      </p:cBhvr>
                                      <p:tavLst>
                                        <p:tav tm="0" fmla="#ppt_y-sin(pi*$)/9">
                                          <p:val>
                                            <p:fltVal val="0"/>
                                          </p:val>
                                        </p:tav>
                                        <p:tav tm="100000">
                                          <p:val>
                                            <p:fltVal val="1"/>
                                          </p:val>
                                        </p:tav>
                                      </p:tavLst>
                                    </p:anim>
                                    <p:anim calcmode="lin" valueType="num">
                                      <p:cBhvr>
                                        <p:cTn id="65" dur="49" tmFilter="0, 0; 0.125,0.2665; 0.25,0.4; 0.375,0.465; 0.5,0.5;  0.625,0.535; 0.75,0.6; 0.875,0.7335; 1,1">
                                          <p:stCondLst>
                                            <p:cond delay="199"/>
                                          </p:stCondLst>
                                        </p:cTn>
                                        <p:tgtEl>
                                          <p:spTgt spid="14"/>
                                        </p:tgtEl>
                                        <p:attrNameLst>
                                          <p:attrName>ppt_y</p:attrName>
                                        </p:attrNameLst>
                                      </p:cBhvr>
                                      <p:tavLst>
                                        <p:tav tm="0" fmla="#ppt_y-sin(pi*$)/27">
                                          <p:val>
                                            <p:fltVal val="0"/>
                                          </p:val>
                                        </p:tav>
                                        <p:tav tm="100000">
                                          <p:val>
                                            <p:fltVal val="1"/>
                                          </p:val>
                                        </p:tav>
                                      </p:tavLst>
                                    </p:anim>
                                    <p:anim calcmode="lin" valueType="num">
                                      <p:cBhvr>
                                        <p:cTn id="66" dur="25" tmFilter="0, 0; 0.125,0.2665; 0.25,0.4; 0.375,0.465; 0.5,0.5;  0.625,0.535; 0.75,0.6; 0.875,0.7335; 1,1">
                                          <p:stCondLst>
                                            <p:cond delay="248"/>
                                          </p:stCondLst>
                                        </p:cTn>
                                        <p:tgtEl>
                                          <p:spTgt spid="14"/>
                                        </p:tgtEl>
                                        <p:attrNameLst>
                                          <p:attrName>ppt_y</p:attrName>
                                        </p:attrNameLst>
                                      </p:cBhvr>
                                      <p:tavLst>
                                        <p:tav tm="0" fmla="#ppt_y-sin(pi*$)/81">
                                          <p:val>
                                            <p:fltVal val="0"/>
                                          </p:val>
                                        </p:tav>
                                        <p:tav tm="100000">
                                          <p:val>
                                            <p:fltVal val="1"/>
                                          </p:val>
                                        </p:tav>
                                      </p:tavLst>
                                    </p:anim>
                                    <p:animScale>
                                      <p:cBhvr>
                                        <p:cTn id="67" dur="4">
                                          <p:stCondLst>
                                            <p:cond delay="97"/>
                                          </p:stCondLst>
                                        </p:cTn>
                                        <p:tgtEl>
                                          <p:spTgt spid="14"/>
                                        </p:tgtEl>
                                      </p:cBhvr>
                                      <p:to x="100000" y="60000"/>
                                    </p:animScale>
                                    <p:animScale>
                                      <p:cBhvr>
                                        <p:cTn id="68" dur="25" decel="50000">
                                          <p:stCondLst>
                                            <p:cond delay="102"/>
                                          </p:stCondLst>
                                        </p:cTn>
                                        <p:tgtEl>
                                          <p:spTgt spid="14"/>
                                        </p:tgtEl>
                                      </p:cBhvr>
                                      <p:to x="100000" y="100000"/>
                                    </p:animScale>
                                    <p:animScale>
                                      <p:cBhvr>
                                        <p:cTn id="69" dur="4">
                                          <p:stCondLst>
                                            <p:cond delay="197"/>
                                          </p:stCondLst>
                                        </p:cTn>
                                        <p:tgtEl>
                                          <p:spTgt spid="14"/>
                                        </p:tgtEl>
                                      </p:cBhvr>
                                      <p:to x="100000" y="80000"/>
                                    </p:animScale>
                                    <p:animScale>
                                      <p:cBhvr>
                                        <p:cTn id="70" dur="25" decel="50000">
                                          <p:stCondLst>
                                            <p:cond delay="200"/>
                                          </p:stCondLst>
                                        </p:cTn>
                                        <p:tgtEl>
                                          <p:spTgt spid="14"/>
                                        </p:tgtEl>
                                      </p:cBhvr>
                                      <p:to x="100000" y="100000"/>
                                    </p:animScale>
                                    <p:animScale>
                                      <p:cBhvr>
                                        <p:cTn id="71" dur="4">
                                          <p:stCondLst>
                                            <p:cond delay="246"/>
                                          </p:stCondLst>
                                        </p:cTn>
                                        <p:tgtEl>
                                          <p:spTgt spid="14"/>
                                        </p:tgtEl>
                                      </p:cBhvr>
                                      <p:to x="100000" y="90000"/>
                                    </p:animScale>
                                    <p:animScale>
                                      <p:cBhvr>
                                        <p:cTn id="72" dur="25" decel="50000">
                                          <p:stCondLst>
                                            <p:cond delay="250"/>
                                          </p:stCondLst>
                                        </p:cTn>
                                        <p:tgtEl>
                                          <p:spTgt spid="14"/>
                                        </p:tgtEl>
                                      </p:cBhvr>
                                      <p:to x="100000" y="100000"/>
                                    </p:animScale>
                                    <p:animScale>
                                      <p:cBhvr>
                                        <p:cTn id="73" dur="4">
                                          <p:stCondLst>
                                            <p:cond delay="271"/>
                                          </p:stCondLst>
                                        </p:cTn>
                                        <p:tgtEl>
                                          <p:spTgt spid="14"/>
                                        </p:tgtEl>
                                      </p:cBhvr>
                                      <p:to x="100000" y="95000"/>
                                    </p:animScale>
                                    <p:animScale>
                                      <p:cBhvr>
                                        <p:cTn id="74" dur="25" decel="50000">
                                          <p:stCondLst>
                                            <p:cond delay="275"/>
                                          </p:stCondLst>
                                        </p:cTn>
                                        <p:tgtEl>
                                          <p:spTgt spid="14"/>
                                        </p:tgtEl>
                                      </p:cBhvr>
                                      <p:to x="100000" y="100000"/>
                                    </p:animScale>
                                  </p:childTnLst>
                                </p:cTn>
                              </p:par>
                            </p:childTnLst>
                          </p:cTn>
                        </p:par>
                        <p:par>
                          <p:cTn id="75" fill="hold">
                            <p:stCondLst>
                              <p:cond delay="3500"/>
                            </p:stCondLst>
                            <p:childTnLst>
                              <p:par>
                                <p:cTn id="76" presetID="26" presetClass="entr" presetSubtype="0" fill="hold" grpId="0" nodeType="after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wipe(down)">
                                      <p:cBhvr>
                                        <p:cTn id="78" dur="86">
                                          <p:stCondLst>
                                            <p:cond delay="0"/>
                                          </p:stCondLst>
                                        </p:cTn>
                                        <p:tgtEl>
                                          <p:spTgt spid="15"/>
                                        </p:tgtEl>
                                      </p:cBhvr>
                                    </p:animEffect>
                                    <p:anim calcmode="lin" valueType="num">
                                      <p:cBhvr>
                                        <p:cTn id="79" dur="274"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80" dur="100"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81" dur="100" tmFilter="0, 0; 0.125,0.2665; 0.25,0.4; 0.375,0.465; 0.5,0.5;  0.625,0.535; 0.75,0.6; 0.875,0.7335; 1,1">
                                          <p:stCondLst>
                                            <p:cond delay="100"/>
                                          </p:stCondLst>
                                        </p:cTn>
                                        <p:tgtEl>
                                          <p:spTgt spid="15"/>
                                        </p:tgtEl>
                                        <p:attrNameLst>
                                          <p:attrName>ppt_y</p:attrName>
                                        </p:attrNameLst>
                                      </p:cBhvr>
                                      <p:tavLst>
                                        <p:tav tm="0" fmla="#ppt_y-sin(pi*$)/9">
                                          <p:val>
                                            <p:fltVal val="0"/>
                                          </p:val>
                                        </p:tav>
                                        <p:tav tm="100000">
                                          <p:val>
                                            <p:fltVal val="1"/>
                                          </p:val>
                                        </p:tav>
                                      </p:tavLst>
                                    </p:anim>
                                    <p:anim calcmode="lin" valueType="num">
                                      <p:cBhvr>
                                        <p:cTn id="82" dur="49" tmFilter="0, 0; 0.125,0.2665; 0.25,0.4; 0.375,0.465; 0.5,0.5;  0.625,0.535; 0.75,0.6; 0.875,0.7335; 1,1">
                                          <p:stCondLst>
                                            <p:cond delay="199"/>
                                          </p:stCondLst>
                                        </p:cTn>
                                        <p:tgtEl>
                                          <p:spTgt spid="15"/>
                                        </p:tgtEl>
                                        <p:attrNameLst>
                                          <p:attrName>ppt_y</p:attrName>
                                        </p:attrNameLst>
                                      </p:cBhvr>
                                      <p:tavLst>
                                        <p:tav tm="0" fmla="#ppt_y-sin(pi*$)/27">
                                          <p:val>
                                            <p:fltVal val="0"/>
                                          </p:val>
                                        </p:tav>
                                        <p:tav tm="100000">
                                          <p:val>
                                            <p:fltVal val="1"/>
                                          </p:val>
                                        </p:tav>
                                      </p:tavLst>
                                    </p:anim>
                                    <p:anim calcmode="lin" valueType="num">
                                      <p:cBhvr>
                                        <p:cTn id="83" dur="25" tmFilter="0, 0; 0.125,0.2665; 0.25,0.4; 0.375,0.465; 0.5,0.5;  0.625,0.535; 0.75,0.6; 0.875,0.7335; 1,1">
                                          <p:stCondLst>
                                            <p:cond delay="248"/>
                                          </p:stCondLst>
                                        </p:cTn>
                                        <p:tgtEl>
                                          <p:spTgt spid="15"/>
                                        </p:tgtEl>
                                        <p:attrNameLst>
                                          <p:attrName>ppt_y</p:attrName>
                                        </p:attrNameLst>
                                      </p:cBhvr>
                                      <p:tavLst>
                                        <p:tav tm="0" fmla="#ppt_y-sin(pi*$)/81">
                                          <p:val>
                                            <p:fltVal val="0"/>
                                          </p:val>
                                        </p:tav>
                                        <p:tav tm="100000">
                                          <p:val>
                                            <p:fltVal val="1"/>
                                          </p:val>
                                        </p:tav>
                                      </p:tavLst>
                                    </p:anim>
                                    <p:animScale>
                                      <p:cBhvr>
                                        <p:cTn id="84" dur="4">
                                          <p:stCondLst>
                                            <p:cond delay="97"/>
                                          </p:stCondLst>
                                        </p:cTn>
                                        <p:tgtEl>
                                          <p:spTgt spid="15"/>
                                        </p:tgtEl>
                                      </p:cBhvr>
                                      <p:to x="100000" y="60000"/>
                                    </p:animScale>
                                    <p:animScale>
                                      <p:cBhvr>
                                        <p:cTn id="85" dur="25" decel="50000">
                                          <p:stCondLst>
                                            <p:cond delay="102"/>
                                          </p:stCondLst>
                                        </p:cTn>
                                        <p:tgtEl>
                                          <p:spTgt spid="15"/>
                                        </p:tgtEl>
                                      </p:cBhvr>
                                      <p:to x="100000" y="100000"/>
                                    </p:animScale>
                                    <p:animScale>
                                      <p:cBhvr>
                                        <p:cTn id="86" dur="4">
                                          <p:stCondLst>
                                            <p:cond delay="197"/>
                                          </p:stCondLst>
                                        </p:cTn>
                                        <p:tgtEl>
                                          <p:spTgt spid="15"/>
                                        </p:tgtEl>
                                      </p:cBhvr>
                                      <p:to x="100000" y="80000"/>
                                    </p:animScale>
                                    <p:animScale>
                                      <p:cBhvr>
                                        <p:cTn id="87" dur="25" decel="50000">
                                          <p:stCondLst>
                                            <p:cond delay="200"/>
                                          </p:stCondLst>
                                        </p:cTn>
                                        <p:tgtEl>
                                          <p:spTgt spid="15"/>
                                        </p:tgtEl>
                                      </p:cBhvr>
                                      <p:to x="100000" y="100000"/>
                                    </p:animScale>
                                    <p:animScale>
                                      <p:cBhvr>
                                        <p:cTn id="88" dur="4">
                                          <p:stCondLst>
                                            <p:cond delay="246"/>
                                          </p:stCondLst>
                                        </p:cTn>
                                        <p:tgtEl>
                                          <p:spTgt spid="15"/>
                                        </p:tgtEl>
                                      </p:cBhvr>
                                      <p:to x="100000" y="90000"/>
                                    </p:animScale>
                                    <p:animScale>
                                      <p:cBhvr>
                                        <p:cTn id="89" dur="25" decel="50000">
                                          <p:stCondLst>
                                            <p:cond delay="250"/>
                                          </p:stCondLst>
                                        </p:cTn>
                                        <p:tgtEl>
                                          <p:spTgt spid="15"/>
                                        </p:tgtEl>
                                      </p:cBhvr>
                                      <p:to x="100000" y="100000"/>
                                    </p:animScale>
                                    <p:animScale>
                                      <p:cBhvr>
                                        <p:cTn id="90" dur="4">
                                          <p:stCondLst>
                                            <p:cond delay="271"/>
                                          </p:stCondLst>
                                        </p:cTn>
                                        <p:tgtEl>
                                          <p:spTgt spid="15"/>
                                        </p:tgtEl>
                                      </p:cBhvr>
                                      <p:to x="100000" y="95000"/>
                                    </p:animScale>
                                    <p:animScale>
                                      <p:cBhvr>
                                        <p:cTn id="91" dur="25" decel="50000">
                                          <p:stCondLst>
                                            <p:cond delay="275"/>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29" grpId="0"/>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76" name="Group 1576"/>
          <p:cNvGrpSpPr/>
          <p:nvPr/>
        </p:nvGrpSpPr>
        <p:grpSpPr>
          <a:xfrm>
            <a:off x="795" y="3631545"/>
            <a:ext cx="12190413" cy="51516"/>
            <a:chOff x="0" y="0"/>
            <a:chExt cx="12192000" cy="51515"/>
          </a:xfrm>
        </p:grpSpPr>
        <p:sp>
          <p:nvSpPr>
            <p:cNvPr id="1574" name="Shape 1574"/>
            <p:cNvSpPr/>
            <p:nvPr/>
          </p:nvSpPr>
          <p:spPr>
            <a:xfrm>
              <a:off x="0" y="51515"/>
              <a:ext cx="12192000" cy="1"/>
            </a:xfrm>
            <a:prstGeom prst="line">
              <a:avLst/>
            </a:prstGeom>
            <a:noFill/>
            <a:ln w="28575" cap="flat">
              <a:solidFill>
                <a:srgbClr val="595C54"/>
              </a:solidFill>
              <a:prstDash val="solid"/>
              <a:miter lim="400000"/>
            </a:ln>
            <a:effectLst/>
          </p:spPr>
          <p:txBody>
            <a:bodyPr wrap="square" lIns="0" tIns="0" rIns="0" bIns="0" numCol="1" anchor="t">
              <a:noAutofit/>
            </a:bodyPr>
            <a:lstStyle/>
            <a:p>
              <a:pPr defTabSz="457200">
                <a:defRPr sz="1200">
                  <a:solidFill>
                    <a:srgbClr val="000000"/>
                  </a:solidFill>
                  <a:latin typeface="Helvetica"/>
                  <a:ea typeface="Helvetica"/>
                  <a:cs typeface="Helvetica"/>
                  <a:sym typeface="Helvetica"/>
                </a:defRPr>
              </a:pPr>
              <a:endParaRPr sz="120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75" name="Shape 1575"/>
            <p:cNvSpPr/>
            <p:nvPr/>
          </p:nvSpPr>
          <p:spPr>
            <a:xfrm>
              <a:off x="0" y="-1"/>
              <a:ext cx="12192000" cy="1"/>
            </a:xfrm>
            <a:prstGeom prst="line">
              <a:avLst/>
            </a:prstGeom>
            <a:noFill/>
            <a:ln w="28575" cap="flat">
              <a:solidFill>
                <a:srgbClr val="595C54"/>
              </a:solidFill>
              <a:prstDash val="solid"/>
              <a:miter lim="400000"/>
            </a:ln>
            <a:effectLst/>
          </p:spPr>
          <p:txBody>
            <a:bodyPr wrap="square" lIns="0" tIns="0" rIns="0" bIns="0" numCol="1" anchor="t">
              <a:noAutofit/>
            </a:bodyPr>
            <a:lstStyle/>
            <a:p>
              <a:pPr defTabSz="457200">
                <a:defRPr sz="1200">
                  <a:solidFill>
                    <a:srgbClr val="000000"/>
                  </a:solidFill>
                  <a:latin typeface="Helvetica"/>
                  <a:ea typeface="Helvetica"/>
                  <a:cs typeface="Helvetica"/>
                  <a:sym typeface="Helvetica"/>
                </a:defRPr>
              </a:pPr>
              <a:endParaRPr sz="1200">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579" name="Shape 1579"/>
          <p:cNvSpPr/>
          <p:nvPr/>
        </p:nvSpPr>
        <p:spPr>
          <a:xfrm>
            <a:off x="7210615" y="3528160"/>
            <a:ext cx="206746" cy="20677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tx1"/>
          </a:solidFill>
          <a:ln w="38100">
            <a:solidFill>
              <a:srgbClr val="595C54"/>
            </a:solidFill>
            <a:miter lim="400000"/>
          </a:ln>
        </p:spPr>
        <p:txBody>
          <a:bodyPr lIns="0" tIns="0" rIns="0" bIns="0" anchor="ctr"/>
          <a:lstStyle/>
          <a:p>
            <a:pPr lvl="0" algn="ctr">
              <a:defRPr>
                <a:solidFill>
                  <a:srgbClr val="000000"/>
                </a:solidFill>
              </a:defRPr>
            </a:pPr>
            <a:endParaRPr>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80" name="Shape 1580"/>
          <p:cNvSpPr/>
          <p:nvPr/>
        </p:nvSpPr>
        <p:spPr>
          <a:xfrm>
            <a:off x="9798933" y="3528160"/>
            <a:ext cx="206746" cy="20677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tx1"/>
          </a:solidFill>
          <a:ln w="38100">
            <a:solidFill>
              <a:srgbClr val="595C54"/>
            </a:solidFill>
            <a:miter lim="400000"/>
          </a:ln>
        </p:spPr>
        <p:txBody>
          <a:bodyPr lIns="0" tIns="0" rIns="0" bIns="0" anchor="ctr"/>
          <a:lstStyle/>
          <a:p>
            <a:pPr lvl="0" algn="ctr">
              <a:defRPr>
                <a:solidFill>
                  <a:srgbClr val="000000"/>
                </a:solidFill>
              </a:defRPr>
            </a:pPr>
            <a:endParaRPr>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81" name="Shape 1581"/>
          <p:cNvSpPr/>
          <p:nvPr/>
        </p:nvSpPr>
        <p:spPr>
          <a:xfrm>
            <a:off x="4622298" y="3528160"/>
            <a:ext cx="206746" cy="20677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tx1"/>
          </a:solidFill>
          <a:ln w="38100">
            <a:solidFill>
              <a:srgbClr val="595C54"/>
            </a:solidFill>
            <a:miter lim="400000"/>
          </a:ln>
        </p:spPr>
        <p:txBody>
          <a:bodyPr lIns="0" tIns="0" rIns="0" bIns="0" anchor="ctr"/>
          <a:lstStyle/>
          <a:p>
            <a:pPr lvl="0" algn="ctr">
              <a:defRPr>
                <a:solidFill>
                  <a:srgbClr val="000000"/>
                </a:solidFill>
              </a:defRPr>
            </a:pPr>
            <a:endParaRPr>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82" name="Shape 1582"/>
          <p:cNvSpPr/>
          <p:nvPr/>
        </p:nvSpPr>
        <p:spPr>
          <a:xfrm>
            <a:off x="2033982" y="3528162"/>
            <a:ext cx="206746" cy="20677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tx1"/>
          </a:solidFill>
          <a:ln w="38100">
            <a:solidFill>
              <a:srgbClr val="595C54"/>
            </a:solidFill>
            <a:miter lim="400000"/>
          </a:ln>
        </p:spPr>
        <p:txBody>
          <a:bodyPr lIns="0" tIns="0" rIns="0" bIns="0" anchor="ctr"/>
          <a:lstStyle/>
          <a:p>
            <a:pPr lvl="0" algn="ctr">
              <a:defRPr>
                <a:solidFill>
                  <a:srgbClr val="000000"/>
                </a:solidFill>
              </a:defRPr>
            </a:pPr>
            <a:endParaRPr>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587" name="Group 1587"/>
          <p:cNvGrpSpPr/>
          <p:nvPr/>
        </p:nvGrpSpPr>
        <p:grpSpPr>
          <a:xfrm>
            <a:off x="8979619" y="1209168"/>
            <a:ext cx="1828563" cy="1828801"/>
            <a:chOff x="0" y="0"/>
            <a:chExt cx="1828800" cy="1828800"/>
          </a:xfrm>
        </p:grpSpPr>
        <p:sp>
          <p:nvSpPr>
            <p:cNvPr id="1583" name="Shape 1583"/>
            <p:cNvSpPr/>
            <p:nvPr/>
          </p:nvSpPr>
          <p:spPr>
            <a:xfrm>
              <a:off x="0" y="0"/>
              <a:ext cx="1828800" cy="1828800"/>
            </a:xfrm>
            <a:prstGeom prst="wedgeEllipseCallout">
              <a:avLst>
                <a:gd name="adj1" fmla="val 293"/>
                <a:gd name="adj2" fmla="val 70246"/>
              </a:avLst>
            </a:prstGeom>
          </p:spPr>
          <p:style>
            <a:lnRef idx="3">
              <a:schemeClr val="lt1"/>
            </a:lnRef>
            <a:fillRef idx="1">
              <a:schemeClr val="accent5"/>
            </a:fillRef>
            <a:effectRef idx="1">
              <a:schemeClr val="accent5"/>
            </a:effectRef>
            <a:fontRef idx="minor">
              <a:schemeClr val="lt1"/>
            </a:fontRef>
          </p:style>
          <p:txBody>
            <a:bodyPr lIns="91437" tIns="45718" rIns="91437" bIns="45718" rtlCol="0" anchor="ctr"/>
            <a:lstStyle/>
            <a:p>
              <a:pPr algn="ctr" rtl="0"/>
              <a:endParaRPr>
                <a:solidFill>
                  <a:schemeClr val="tx1">
                    <a:lumMod val="50000"/>
                    <a:lumOff val="50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584" name="Shape 1584"/>
            <p:cNvSpPr/>
            <p:nvPr/>
          </p:nvSpPr>
          <p:spPr>
            <a:xfrm>
              <a:off x="53123" y="54084"/>
              <a:ext cx="1722554" cy="172255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8F4E9"/>
            </a:solidFill>
            <a:ln w="12700" cap="flat">
              <a:noFill/>
              <a:miter lim="400000"/>
            </a:ln>
            <a:effectLst/>
          </p:spPr>
          <p:txBody>
            <a:bodyPr wrap="square" lIns="0" tIns="0" rIns="0" bIns="0" numCol="1" anchor="ctr">
              <a:noAutofit/>
            </a:bodyPr>
            <a:lstStyle/>
            <a:p>
              <a:pPr lvl="0" algn="ctr">
                <a:defRPr>
                  <a:solidFill>
                    <a:srgbClr val="000000"/>
                  </a:solidFill>
                </a:defRPr>
              </a:pPr>
              <a:endParaRPr>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85" name="Shape 1585"/>
            <p:cNvSpPr/>
            <p:nvPr/>
          </p:nvSpPr>
          <p:spPr>
            <a:xfrm>
              <a:off x="615031" y="534064"/>
              <a:ext cx="615553" cy="738664"/>
            </a:xfrm>
            <a:prstGeom prst="rect">
              <a:avLst/>
            </a:prstGeom>
            <a:noFill/>
            <a:ln w="12700" cap="flat">
              <a:noFill/>
              <a:miter lim="400000"/>
            </a:ln>
            <a:effectLst/>
          </p:spPr>
          <p:txBody>
            <a:bodyPr wrap="none" lIns="0" tIns="0" rIns="0" bIns="0" numCol="1" anchor="t">
              <a:spAutoFit/>
            </a:bodyPr>
            <a:lstStyle>
              <a:lvl1pPr algn="ctr">
                <a:defRPr sz="1400">
                  <a:latin typeface="+mj-lt"/>
                  <a:ea typeface="+mj-ea"/>
                  <a:cs typeface="+mj-cs"/>
                  <a:sym typeface="Source Sans Pro" panose="020B0503030403020204"/>
                </a:defRPr>
              </a:lvl1pPr>
            </a:lstStyle>
            <a:p>
              <a:pPr>
                <a:defRPr sz="1800">
                  <a:solidFill>
                    <a:srgbClr val="000000"/>
                  </a:solidFill>
                </a:defRPr>
              </a:pPr>
              <a:r>
                <a:rPr lang="zh-CN" altLang="en-US" sz="2400" b="1">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添加</a:t>
              </a:r>
              <a:endParaRPr lang="zh-CN" altLang="en-US" sz="2400" b="1">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defRPr sz="1800">
                  <a:solidFill>
                    <a:srgbClr val="000000"/>
                  </a:solidFill>
                </a:defRPr>
              </a:pPr>
              <a:r>
                <a:rPr lang="zh-CN" altLang="en-US" sz="2400" b="1">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标题</a:t>
              </a:r>
              <a:endParaRPr lang="zh-CN" altLang="en-US" sz="2400" b="1">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592" name="Group 1592"/>
          <p:cNvGrpSpPr/>
          <p:nvPr/>
        </p:nvGrpSpPr>
        <p:grpSpPr>
          <a:xfrm>
            <a:off x="3806225" y="1209168"/>
            <a:ext cx="1828563" cy="1828801"/>
            <a:chOff x="0" y="0"/>
            <a:chExt cx="1828800" cy="1828800"/>
          </a:xfrm>
        </p:grpSpPr>
        <p:sp>
          <p:nvSpPr>
            <p:cNvPr id="1588" name="Shape 1588"/>
            <p:cNvSpPr/>
            <p:nvPr/>
          </p:nvSpPr>
          <p:spPr>
            <a:xfrm>
              <a:off x="0" y="0"/>
              <a:ext cx="1828800" cy="1828800"/>
            </a:xfrm>
            <a:prstGeom prst="wedgeEllipseCallout">
              <a:avLst>
                <a:gd name="adj1" fmla="val 293"/>
                <a:gd name="adj2" fmla="val 70246"/>
              </a:avLst>
            </a:prstGeom>
            <a:noFill/>
            <a:ln>
              <a:solidFill>
                <a:schemeClr val="accent2"/>
              </a:solidFill>
            </a:ln>
          </p:spPr>
          <p:style>
            <a:lnRef idx="3">
              <a:schemeClr val="lt1"/>
            </a:lnRef>
            <a:fillRef idx="1">
              <a:schemeClr val="accent2"/>
            </a:fillRef>
            <a:effectRef idx="1">
              <a:schemeClr val="accent2"/>
            </a:effectRef>
            <a:fontRef idx="minor">
              <a:schemeClr val="lt1"/>
            </a:fontRef>
          </p:style>
          <p:txBody>
            <a:bodyPr lIns="91437" tIns="45718" rIns="91437" bIns="45718" rtlCol="0" anchor="ctr"/>
            <a:lstStyle/>
            <a:p>
              <a:pPr algn="ctr" rtl="0"/>
              <a:endParaRPr>
                <a:solidFill>
                  <a:schemeClr val="tx1">
                    <a:lumMod val="50000"/>
                    <a:lumOff val="50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589" name="Shape 1589"/>
            <p:cNvSpPr/>
            <p:nvPr/>
          </p:nvSpPr>
          <p:spPr>
            <a:xfrm>
              <a:off x="49882" y="54084"/>
              <a:ext cx="1722554" cy="172255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a:noFill/>
              <a:miter lim="400000"/>
            </a:ln>
            <a:effectLst/>
          </p:spPr>
          <p:txBody>
            <a:bodyPr wrap="square" lIns="0" tIns="0" rIns="0" bIns="0" numCol="1" anchor="ctr">
              <a:noAutofit/>
            </a:bodyPr>
            <a:lstStyle/>
            <a:p>
              <a:pPr lvl="0" algn="ctr">
                <a:defRPr>
                  <a:solidFill>
                    <a:srgbClr val="000000"/>
                  </a:solidFill>
                </a:defRPr>
              </a:pPr>
              <a:endParaRPr>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90" name="Shape 1590"/>
            <p:cNvSpPr/>
            <p:nvPr/>
          </p:nvSpPr>
          <p:spPr>
            <a:xfrm>
              <a:off x="603382" y="534064"/>
              <a:ext cx="615553" cy="738664"/>
            </a:xfrm>
            <a:prstGeom prst="rect">
              <a:avLst/>
            </a:prstGeom>
            <a:noFill/>
            <a:ln w="12700" cap="flat">
              <a:noFill/>
              <a:miter lim="400000"/>
            </a:ln>
            <a:effectLst/>
          </p:spPr>
          <p:txBody>
            <a:bodyPr wrap="none" lIns="0" tIns="0" rIns="0" bIns="0" numCol="1" anchor="t">
              <a:spAutoFit/>
            </a:bodyPr>
            <a:lstStyle>
              <a:lvl1pPr>
                <a:defRPr sz="1400">
                  <a:latin typeface="+mj-lt"/>
                  <a:ea typeface="+mj-ea"/>
                  <a:cs typeface="+mj-cs"/>
                  <a:sym typeface="Source Sans Pro" panose="020B0503030403020204"/>
                </a:defRPr>
              </a:lvl1pPr>
            </a:lstStyle>
            <a:p>
              <a:pPr lvl="0">
                <a:defRPr sz="1800">
                  <a:solidFill>
                    <a:srgbClr val="000000"/>
                  </a:solidFill>
                </a:defRPr>
              </a:pPr>
              <a:r>
                <a:rPr lang="zh-CN" altLang="en-US" sz="2400" b="1"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添加</a:t>
              </a:r>
              <a:endParaRPr lang="en-US" altLang="zh-CN" sz="2400" b="1"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lvl="0">
                <a:defRPr sz="1800">
                  <a:solidFill>
                    <a:srgbClr val="000000"/>
                  </a:solidFill>
                </a:defRPr>
              </a:pPr>
              <a:r>
                <a:rPr lang="zh-CN" altLang="en-US" sz="2400" b="1"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标题</a:t>
              </a:r>
              <a:endParaRPr sz="2400" b="1"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597" name="Group 1597"/>
          <p:cNvGrpSpPr/>
          <p:nvPr/>
        </p:nvGrpSpPr>
        <p:grpSpPr>
          <a:xfrm>
            <a:off x="1222718" y="4380399"/>
            <a:ext cx="1828563" cy="1828801"/>
            <a:chOff x="0" y="0"/>
            <a:chExt cx="1828800" cy="1828800"/>
          </a:xfrm>
        </p:grpSpPr>
        <p:sp>
          <p:nvSpPr>
            <p:cNvPr id="1593" name="Shape 1593"/>
            <p:cNvSpPr/>
            <p:nvPr/>
          </p:nvSpPr>
          <p:spPr>
            <a:xfrm>
              <a:off x="0" y="0"/>
              <a:ext cx="1828800" cy="1828800"/>
            </a:xfrm>
            <a:prstGeom prst="wedgeEllipseCallout">
              <a:avLst>
                <a:gd name="adj1" fmla="val 293"/>
                <a:gd name="adj2" fmla="val -74120"/>
              </a:avLst>
            </a:prstGeom>
          </p:spPr>
          <p:style>
            <a:lnRef idx="3">
              <a:schemeClr val="lt1"/>
            </a:lnRef>
            <a:fillRef idx="1">
              <a:schemeClr val="accent1"/>
            </a:fillRef>
            <a:effectRef idx="1">
              <a:schemeClr val="accent1"/>
            </a:effectRef>
            <a:fontRef idx="minor">
              <a:schemeClr val="lt1"/>
            </a:fontRef>
          </p:style>
          <p:txBody>
            <a:bodyPr lIns="91437" tIns="45718" rIns="91437" bIns="45718" rtlCol="0" anchor="ctr"/>
            <a:lstStyle/>
            <a:p>
              <a:pPr algn="ctr" rtl="0"/>
              <a:endParaRPr>
                <a:solidFill>
                  <a:schemeClr val="tx1">
                    <a:lumMod val="50000"/>
                    <a:lumOff val="50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594" name="Shape 1594"/>
            <p:cNvSpPr/>
            <p:nvPr/>
          </p:nvSpPr>
          <p:spPr>
            <a:xfrm>
              <a:off x="53123" y="51872"/>
              <a:ext cx="1722554" cy="172255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8F4E9"/>
            </a:solidFill>
            <a:ln w="12700" cap="flat">
              <a:noFill/>
              <a:miter lim="400000"/>
            </a:ln>
            <a:effectLst/>
          </p:spPr>
          <p:txBody>
            <a:bodyPr wrap="square" lIns="0" tIns="0" rIns="0" bIns="0" numCol="1" anchor="ctr">
              <a:noAutofit/>
            </a:bodyPr>
            <a:lstStyle/>
            <a:p>
              <a:pPr lvl="0" algn="ctr">
                <a:defRPr>
                  <a:solidFill>
                    <a:srgbClr val="000000"/>
                  </a:solidFill>
                </a:defRPr>
              </a:pPr>
              <a:endParaRPr>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95" name="Shape 1595"/>
            <p:cNvSpPr/>
            <p:nvPr/>
          </p:nvSpPr>
          <p:spPr>
            <a:xfrm>
              <a:off x="606623" y="543817"/>
              <a:ext cx="615553" cy="738664"/>
            </a:xfrm>
            <a:prstGeom prst="rect">
              <a:avLst/>
            </a:prstGeom>
            <a:noFill/>
            <a:ln w="12700" cap="flat">
              <a:noFill/>
              <a:miter lim="400000"/>
            </a:ln>
            <a:effectLst/>
          </p:spPr>
          <p:txBody>
            <a:bodyPr wrap="none" lIns="0" tIns="0" rIns="0" bIns="0" numCol="1" anchor="t">
              <a:spAutoFit/>
            </a:bodyPr>
            <a:lstStyle>
              <a:lvl1pPr algn="ctr">
                <a:defRPr sz="1400">
                  <a:latin typeface="+mj-lt"/>
                  <a:ea typeface="+mj-ea"/>
                  <a:cs typeface="+mj-cs"/>
                  <a:sym typeface="Source Sans Pro" panose="020B0503030403020204"/>
                </a:defRPr>
              </a:lvl1pPr>
            </a:lstStyle>
            <a:p>
              <a:pPr>
                <a:defRPr sz="1800">
                  <a:solidFill>
                    <a:srgbClr val="000000"/>
                  </a:solidFill>
                </a:defRPr>
              </a:pPr>
              <a:r>
                <a:rPr lang="zh-CN" altLang="en-US" sz="2400" b="1"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添加</a:t>
              </a:r>
              <a:endParaRPr lang="zh-CN" altLang="en-US" sz="2400" b="1"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defRPr sz="1800">
                  <a:solidFill>
                    <a:srgbClr val="000000"/>
                  </a:solidFill>
                </a:defRPr>
              </a:pPr>
              <a:r>
                <a:rPr lang="zh-CN" altLang="en-US" sz="2400" b="1"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标题</a:t>
              </a:r>
              <a:endParaRPr lang="zh-CN" altLang="en-US" sz="2400" b="1"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602" name="Group 1602"/>
          <p:cNvGrpSpPr/>
          <p:nvPr/>
        </p:nvGrpSpPr>
        <p:grpSpPr>
          <a:xfrm>
            <a:off x="6399708" y="4380399"/>
            <a:ext cx="1828563" cy="1828801"/>
            <a:chOff x="0" y="0"/>
            <a:chExt cx="1828800" cy="1828800"/>
          </a:xfrm>
        </p:grpSpPr>
        <p:sp>
          <p:nvSpPr>
            <p:cNvPr id="1598" name="Shape 1598"/>
            <p:cNvSpPr/>
            <p:nvPr/>
          </p:nvSpPr>
          <p:spPr>
            <a:xfrm>
              <a:off x="0" y="0"/>
              <a:ext cx="1828800" cy="1828800"/>
            </a:xfrm>
            <a:prstGeom prst="wedgeEllipseCallout">
              <a:avLst>
                <a:gd name="adj1" fmla="val 293"/>
                <a:gd name="adj2" fmla="val -74120"/>
              </a:avLst>
            </a:prstGeom>
            <a:ln>
              <a:noFill/>
            </a:ln>
          </p:spPr>
          <p:style>
            <a:lnRef idx="3">
              <a:schemeClr val="lt1"/>
            </a:lnRef>
            <a:fillRef idx="1">
              <a:schemeClr val="accent3"/>
            </a:fillRef>
            <a:effectRef idx="1">
              <a:schemeClr val="accent3"/>
            </a:effectRef>
            <a:fontRef idx="minor">
              <a:schemeClr val="lt1"/>
            </a:fontRef>
          </p:style>
          <p:txBody>
            <a:bodyPr lIns="91437" tIns="45718" rIns="91437" bIns="45718" rtlCol="0" anchor="ctr"/>
            <a:lstStyle/>
            <a:p>
              <a:pPr algn="ctr" rtl="0"/>
              <a:endParaRPr>
                <a:solidFill>
                  <a:schemeClr val="tx1">
                    <a:lumMod val="50000"/>
                    <a:lumOff val="50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599" name="Shape 1599"/>
            <p:cNvSpPr/>
            <p:nvPr/>
          </p:nvSpPr>
          <p:spPr>
            <a:xfrm>
              <a:off x="53123" y="51872"/>
              <a:ext cx="1722554" cy="172255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8F4E9"/>
            </a:solidFill>
            <a:ln w="12700" cap="flat">
              <a:noFill/>
              <a:miter lim="400000"/>
            </a:ln>
            <a:effectLst/>
          </p:spPr>
          <p:txBody>
            <a:bodyPr wrap="square" lIns="0" tIns="0" rIns="0" bIns="0" numCol="1" anchor="ctr">
              <a:noAutofit/>
            </a:bodyPr>
            <a:lstStyle/>
            <a:p>
              <a:pPr lvl="0" algn="ctr">
                <a:defRPr>
                  <a:solidFill>
                    <a:srgbClr val="000000"/>
                  </a:solidFill>
                </a:defRPr>
              </a:pPr>
              <a:endParaRPr>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00" name="Shape 1600"/>
            <p:cNvSpPr/>
            <p:nvPr/>
          </p:nvSpPr>
          <p:spPr>
            <a:xfrm>
              <a:off x="606622" y="580303"/>
              <a:ext cx="615553" cy="738664"/>
            </a:xfrm>
            <a:prstGeom prst="rect">
              <a:avLst/>
            </a:prstGeom>
            <a:noFill/>
            <a:ln w="12700" cap="flat">
              <a:noFill/>
              <a:miter lim="400000"/>
            </a:ln>
            <a:effectLst/>
          </p:spPr>
          <p:txBody>
            <a:bodyPr wrap="none" lIns="0" tIns="0" rIns="0" bIns="0" numCol="1" anchor="t">
              <a:spAutoFit/>
            </a:bodyPr>
            <a:lstStyle>
              <a:lvl1pPr algn="ctr">
                <a:defRPr sz="1400">
                  <a:latin typeface="+mj-lt"/>
                  <a:ea typeface="+mj-ea"/>
                  <a:cs typeface="+mj-cs"/>
                  <a:sym typeface="Source Sans Pro" panose="020B0503030403020204"/>
                </a:defRPr>
              </a:lvl1pPr>
            </a:lstStyle>
            <a:p>
              <a:pPr>
                <a:defRPr sz="1800">
                  <a:solidFill>
                    <a:srgbClr val="000000"/>
                  </a:solidFill>
                </a:defRPr>
              </a:pPr>
              <a:r>
                <a:rPr lang="zh-CN" altLang="en-US" sz="2400" b="1">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添加</a:t>
              </a:r>
              <a:endParaRPr lang="zh-CN" altLang="en-US" sz="2400" b="1">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defRPr sz="1800">
                  <a:solidFill>
                    <a:srgbClr val="000000"/>
                  </a:solidFill>
                </a:defRPr>
              </a:pPr>
              <a:r>
                <a:rPr lang="zh-CN" altLang="en-US" sz="2400" b="1">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标题</a:t>
              </a:r>
              <a:endParaRPr lang="zh-CN" altLang="en-US" sz="2400" b="1">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607" name="Group 1607"/>
          <p:cNvGrpSpPr/>
          <p:nvPr/>
        </p:nvGrpSpPr>
        <p:grpSpPr>
          <a:xfrm>
            <a:off x="8358540" y="4461918"/>
            <a:ext cx="2004106" cy="1084559"/>
            <a:chOff x="0" y="0"/>
            <a:chExt cx="2004366" cy="1084557"/>
          </a:xfrm>
        </p:grpSpPr>
        <p:grpSp>
          <p:nvGrpSpPr>
            <p:cNvPr id="1605" name="Group 1605"/>
            <p:cNvGrpSpPr/>
            <p:nvPr/>
          </p:nvGrpSpPr>
          <p:grpSpPr>
            <a:xfrm>
              <a:off x="108357" y="0"/>
              <a:ext cx="507128" cy="507127"/>
              <a:chOff x="0" y="0"/>
              <a:chExt cx="507126" cy="507126"/>
            </a:xfrm>
          </p:grpSpPr>
          <p:sp>
            <p:nvSpPr>
              <p:cNvPr id="1603" name="Shape 1603"/>
              <p:cNvSpPr/>
              <p:nvPr/>
            </p:nvSpPr>
            <p:spPr>
              <a:xfrm>
                <a:off x="0" y="0"/>
                <a:ext cx="507127" cy="507127"/>
              </a:xfrm>
              <a:prstGeom prst="rect">
                <a:avLst/>
              </a:prstGeom>
            </p:spPr>
            <p:style>
              <a:lnRef idx="3">
                <a:schemeClr val="lt1"/>
              </a:lnRef>
              <a:fillRef idx="1">
                <a:schemeClr val="accent3"/>
              </a:fillRef>
              <a:effectRef idx="1">
                <a:schemeClr val="accent3"/>
              </a:effectRef>
              <a:fontRef idx="minor">
                <a:schemeClr val="lt1"/>
              </a:fontRef>
            </p:style>
            <p:txBody>
              <a:bodyPr wrap="square" lIns="0" tIns="0" rIns="0" bIns="0" numCol="1" anchor="ctr">
                <a:noAutofit/>
              </a:bodyPr>
              <a:lstStyle/>
              <a:p>
                <a:pPr algn="ctr"/>
                <a:endParaRPr>
                  <a:latin typeface="微软雅黑" panose="020B0503020204020204" pitchFamily="34" charset="-122"/>
                  <a:ea typeface="微软雅黑" panose="020B0503020204020204" pitchFamily="34" charset="-122"/>
                  <a:cs typeface="+mj-cs"/>
                  <a:sym typeface="微软雅黑" panose="020B0503020204020204" pitchFamily="34" charset="-122"/>
                </a:endParaRPr>
              </a:p>
            </p:txBody>
          </p:sp>
          <p:sp>
            <p:nvSpPr>
              <p:cNvPr id="1604" name="Shape 1604"/>
              <p:cNvSpPr/>
              <p:nvPr/>
            </p:nvSpPr>
            <p:spPr>
              <a:xfrm>
                <a:off x="0" y="61793"/>
                <a:ext cx="507127" cy="383541"/>
              </a:xfrm>
              <a:prstGeom prst="rect">
                <a:avLst/>
              </a:prstGeom>
              <a:noFill/>
              <a:ln w="12700" cap="flat">
                <a:noFill/>
                <a:miter lim="400000"/>
              </a:ln>
              <a:effectLst/>
            </p:spPr>
            <p:txBody>
              <a:bodyPr wrap="square" lIns="45719" tIns="45719" rIns="45719" bIns="45719" numCol="1" anchor="ctr">
                <a:spAutoFit/>
              </a:bodyPr>
              <a:lstStyle>
                <a:lvl1pPr algn="ctr">
                  <a:defRPr>
                    <a:latin typeface="+mj-lt"/>
                    <a:ea typeface="+mj-ea"/>
                    <a:cs typeface="+mj-cs"/>
                    <a:sym typeface="Source Sans Pro" panose="020B0503030403020204"/>
                  </a:defRPr>
                </a:lvl1pPr>
              </a:lstStyle>
              <a:p>
                <a:pPr lvl="0">
                  <a:defRPr>
                    <a:solidFill>
                      <a:srgbClr val="000000"/>
                    </a:solidFill>
                  </a:defRPr>
                </a:pPr>
                <a:r>
                  <a:rPr>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02</a:t>
                </a:r>
                <a:endParaRPr>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606" name="Shape 1606"/>
            <p:cNvSpPr/>
            <p:nvPr/>
          </p:nvSpPr>
          <p:spPr>
            <a:xfrm>
              <a:off x="0" y="561340"/>
              <a:ext cx="2004366" cy="523217"/>
            </a:xfrm>
            <a:prstGeom prst="rect">
              <a:avLst/>
            </a:prstGeom>
            <a:noFill/>
            <a:ln w="12700" cap="flat">
              <a:noFill/>
              <a:miter lim="400000"/>
            </a:ln>
            <a:effectLst/>
          </p:spPr>
          <p:txBody>
            <a:bodyPr wrap="square" lIns="45719" tIns="45719" rIns="45719" bIns="45719" numCol="1" anchor="t">
              <a:spAutoFit/>
            </a:bodyPr>
            <a:lstStyle/>
            <a:p>
              <a:pPr lvl="0" algn="l">
                <a:defRPr>
                  <a:solidFill>
                    <a:srgbClr val="000000"/>
                  </a:solidFill>
                </a:defRPr>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您的内容打在这里，或复制文本在此框中粘贴</a:t>
              </a:r>
              <a:r>
                <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a:t>
              </a:r>
              <a:endParaRPr sz="1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612" name="Group 1612"/>
          <p:cNvGrpSpPr/>
          <p:nvPr/>
        </p:nvGrpSpPr>
        <p:grpSpPr>
          <a:xfrm>
            <a:off x="3216786" y="4535793"/>
            <a:ext cx="2093873" cy="1250518"/>
            <a:chOff x="1" y="0"/>
            <a:chExt cx="2094145" cy="1250517"/>
          </a:xfrm>
        </p:grpSpPr>
        <p:grpSp>
          <p:nvGrpSpPr>
            <p:cNvPr id="1610" name="Group 1610"/>
            <p:cNvGrpSpPr/>
            <p:nvPr/>
          </p:nvGrpSpPr>
          <p:grpSpPr>
            <a:xfrm>
              <a:off x="85299" y="0"/>
              <a:ext cx="507128" cy="507127"/>
              <a:chOff x="0" y="0"/>
              <a:chExt cx="507126" cy="507126"/>
            </a:xfrm>
          </p:grpSpPr>
          <p:sp>
            <p:nvSpPr>
              <p:cNvPr id="1608" name="Shape 1608"/>
              <p:cNvSpPr/>
              <p:nvPr/>
            </p:nvSpPr>
            <p:spPr>
              <a:xfrm>
                <a:off x="0" y="0"/>
                <a:ext cx="507127" cy="507127"/>
              </a:xfrm>
              <a:prstGeom prst="rect">
                <a:avLst/>
              </a:prstGeom>
            </p:spPr>
            <p:style>
              <a:lnRef idx="3">
                <a:schemeClr val="lt1"/>
              </a:lnRef>
              <a:fillRef idx="1">
                <a:schemeClr val="accent1"/>
              </a:fillRef>
              <a:effectRef idx="1">
                <a:schemeClr val="accent1"/>
              </a:effectRef>
              <a:fontRef idx="minor">
                <a:schemeClr val="lt1"/>
              </a:fontRef>
            </p:style>
            <p:txBody>
              <a:bodyPr wrap="square" lIns="0" tIns="0" rIns="0" bIns="0" numCol="1" anchor="t">
                <a:noAutofit/>
              </a:bodyPr>
              <a:lstStyle/>
              <a:p>
                <a:endParaRPr>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09" name="Shape 1609"/>
              <p:cNvSpPr/>
              <p:nvPr/>
            </p:nvSpPr>
            <p:spPr>
              <a:xfrm>
                <a:off x="0" y="61793"/>
                <a:ext cx="507127" cy="383541"/>
              </a:xfrm>
              <a:prstGeom prst="rect">
                <a:avLst/>
              </a:prstGeom>
              <a:noFill/>
              <a:ln w="12700" cap="flat">
                <a:noFill/>
                <a:miter lim="400000"/>
              </a:ln>
              <a:effectLst/>
            </p:spPr>
            <p:txBody>
              <a:bodyPr wrap="square" lIns="45719" tIns="45719" rIns="45719" bIns="45719" numCol="1" anchor="ctr">
                <a:spAutoFit/>
              </a:bodyPr>
              <a:lstStyle>
                <a:lvl1pPr algn="ctr">
                  <a:defRPr>
                    <a:latin typeface="+mj-lt"/>
                    <a:ea typeface="+mj-ea"/>
                    <a:cs typeface="+mj-cs"/>
                    <a:sym typeface="Source Sans Pro" panose="020B0503030403020204"/>
                  </a:defRPr>
                </a:lvl1pPr>
              </a:lstStyle>
              <a:p>
                <a:pPr lvl="0">
                  <a:defRPr>
                    <a:solidFill>
                      <a:srgbClr val="000000"/>
                    </a:solidFill>
                  </a:defRPr>
                </a:pPr>
                <a:r>
                  <a:rPr>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04</a:t>
                </a:r>
                <a:endParaRPr>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611" name="Shape 1611"/>
            <p:cNvSpPr/>
            <p:nvPr/>
          </p:nvSpPr>
          <p:spPr>
            <a:xfrm>
              <a:off x="1" y="527245"/>
              <a:ext cx="2094145" cy="723272"/>
            </a:xfrm>
            <a:prstGeom prst="rect">
              <a:avLst/>
            </a:prstGeom>
            <a:noFill/>
            <a:ln w="12700" cap="flat">
              <a:noFill/>
              <a:miter lim="400000"/>
            </a:ln>
            <a:effectLst/>
          </p:spPr>
          <p:txBody>
            <a:bodyPr wrap="square" lIns="45719" tIns="45719" rIns="45719" bIns="45719" numCol="1" anchor="t">
              <a:spAutoFit/>
            </a:bodyPr>
            <a:lstStyle/>
            <a:p>
              <a:pPr algn="l">
                <a:defRPr>
                  <a:solidFill>
                    <a:srgbClr val="000000"/>
                  </a:solidFill>
                </a:defRPr>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您的内容打在这里，或复制文本在此框中粘贴</a:t>
              </a:r>
              <a:r>
                <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a:t>
              </a:r>
              <a:endParaRPr sz="1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lvl="0" algn="l">
                <a:defRPr>
                  <a:solidFill>
                    <a:srgbClr val="000000"/>
                  </a:solidFill>
                </a:defRPr>
              </a:pPr>
              <a:endParaRPr sz="13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617" name="Group 1617"/>
          <p:cNvGrpSpPr/>
          <p:nvPr/>
        </p:nvGrpSpPr>
        <p:grpSpPr>
          <a:xfrm>
            <a:off x="6558762" y="1867913"/>
            <a:ext cx="2206056" cy="1105353"/>
            <a:chOff x="750450" y="0"/>
            <a:chExt cx="2206342" cy="1105352"/>
          </a:xfrm>
        </p:grpSpPr>
        <p:grpSp>
          <p:nvGrpSpPr>
            <p:cNvPr id="1615" name="Group 1615"/>
            <p:cNvGrpSpPr/>
            <p:nvPr/>
          </p:nvGrpSpPr>
          <p:grpSpPr>
            <a:xfrm>
              <a:off x="2372687" y="0"/>
              <a:ext cx="507128" cy="507127"/>
              <a:chOff x="0" y="0"/>
              <a:chExt cx="507126" cy="507126"/>
            </a:xfrm>
          </p:grpSpPr>
          <p:sp>
            <p:nvSpPr>
              <p:cNvPr id="1613" name="Shape 1613"/>
              <p:cNvSpPr/>
              <p:nvPr/>
            </p:nvSpPr>
            <p:spPr>
              <a:xfrm>
                <a:off x="0" y="0"/>
                <a:ext cx="507127" cy="507127"/>
              </a:xfrm>
              <a:prstGeom prst="rect">
                <a:avLst/>
              </a:prstGeom>
            </p:spPr>
            <p:style>
              <a:lnRef idx="3">
                <a:schemeClr val="lt1"/>
              </a:lnRef>
              <a:fillRef idx="1">
                <a:schemeClr val="accent5"/>
              </a:fillRef>
              <a:effectRef idx="1">
                <a:schemeClr val="accent5"/>
              </a:effectRef>
              <a:fontRef idx="minor">
                <a:schemeClr val="lt1"/>
              </a:fontRef>
            </p:style>
            <p:txBody>
              <a:bodyPr wrap="square" lIns="0" tIns="0" rIns="0" bIns="0" numCol="1" anchor="ctr">
                <a:noAutofit/>
              </a:bodyPr>
              <a:lstStyle/>
              <a:p>
                <a:pPr lvl="0" algn="ctr">
                  <a:defRPr>
                    <a:latin typeface="+mj-lt"/>
                    <a:ea typeface="+mj-ea"/>
                    <a:cs typeface="+mj-cs"/>
                    <a:sym typeface="Source Sans Pro" panose="020B0503030403020204"/>
                  </a:defRPr>
                </a:pPr>
                <a:endParaRPr>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14" name="Shape 1614"/>
              <p:cNvSpPr/>
              <p:nvPr/>
            </p:nvSpPr>
            <p:spPr>
              <a:xfrm>
                <a:off x="0" y="61793"/>
                <a:ext cx="507127" cy="383541"/>
              </a:xfrm>
              <a:prstGeom prst="rect">
                <a:avLst/>
              </a:prstGeom>
              <a:noFill/>
              <a:ln w="12700" cap="flat">
                <a:noFill/>
                <a:miter lim="400000"/>
              </a:ln>
              <a:effectLst/>
            </p:spPr>
            <p:txBody>
              <a:bodyPr wrap="square" lIns="45719" tIns="45719" rIns="45719" bIns="45719" numCol="1" anchor="ctr">
                <a:spAutoFit/>
              </a:bodyPr>
              <a:lstStyle>
                <a:lvl1pPr algn="ctr">
                  <a:defRPr>
                    <a:latin typeface="+mj-lt"/>
                    <a:ea typeface="+mj-ea"/>
                    <a:cs typeface="+mj-cs"/>
                    <a:sym typeface="Source Sans Pro" panose="020B0503030403020204"/>
                  </a:defRPr>
                </a:lvl1pPr>
              </a:lstStyle>
              <a:p>
                <a:pPr lvl="0">
                  <a:defRPr>
                    <a:solidFill>
                      <a:srgbClr val="000000"/>
                    </a:solidFill>
                  </a:defRPr>
                </a:pPr>
                <a:r>
                  <a:rPr>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01</a:t>
                </a:r>
                <a:endParaRPr>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616" name="Shape 1616"/>
            <p:cNvSpPr/>
            <p:nvPr/>
          </p:nvSpPr>
          <p:spPr>
            <a:xfrm>
              <a:off x="750450" y="582134"/>
              <a:ext cx="2206342" cy="523218"/>
            </a:xfrm>
            <a:prstGeom prst="rect">
              <a:avLst/>
            </a:prstGeom>
            <a:noFill/>
            <a:ln w="12700" cap="flat">
              <a:noFill/>
              <a:miter lim="400000"/>
            </a:ln>
            <a:effectLst/>
          </p:spPr>
          <p:txBody>
            <a:bodyPr wrap="square" lIns="45719" tIns="45719" rIns="45719" bIns="45719" numCol="1" anchor="t">
              <a:spAutoFit/>
            </a:bodyPr>
            <a:lstStyle/>
            <a:p>
              <a:pPr lvl="0" algn="r">
                <a:defRPr>
                  <a:solidFill>
                    <a:srgbClr val="000000"/>
                  </a:solidFill>
                </a:defRPr>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您的内容打在这里，或复制文本在此框中粘贴</a:t>
              </a:r>
              <a:r>
                <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a:t>
              </a:r>
              <a:endParaRPr sz="1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622" name="Group 1622"/>
          <p:cNvGrpSpPr/>
          <p:nvPr/>
        </p:nvGrpSpPr>
        <p:grpSpPr>
          <a:xfrm>
            <a:off x="1571482" y="1937542"/>
            <a:ext cx="2019942" cy="1032915"/>
            <a:chOff x="812534" y="0"/>
            <a:chExt cx="2020204" cy="1032914"/>
          </a:xfrm>
        </p:grpSpPr>
        <p:grpSp>
          <p:nvGrpSpPr>
            <p:cNvPr id="1620" name="Group 1620"/>
            <p:cNvGrpSpPr/>
            <p:nvPr/>
          </p:nvGrpSpPr>
          <p:grpSpPr>
            <a:xfrm>
              <a:off x="2228530" y="0"/>
              <a:ext cx="507128" cy="507127"/>
              <a:chOff x="0" y="0"/>
              <a:chExt cx="507126" cy="507126"/>
            </a:xfrm>
          </p:grpSpPr>
          <p:sp>
            <p:nvSpPr>
              <p:cNvPr id="1618" name="Shape 1618"/>
              <p:cNvSpPr/>
              <p:nvPr/>
            </p:nvSpPr>
            <p:spPr>
              <a:xfrm>
                <a:off x="0" y="0"/>
                <a:ext cx="507127" cy="507127"/>
              </a:xfrm>
              <a:prstGeom prst="rect">
                <a:avLst/>
              </a:prstGeom>
            </p:spPr>
            <p:style>
              <a:lnRef idx="3">
                <a:schemeClr val="lt1"/>
              </a:lnRef>
              <a:fillRef idx="1">
                <a:schemeClr val="accent2"/>
              </a:fillRef>
              <a:effectRef idx="1">
                <a:schemeClr val="accent2"/>
              </a:effectRef>
              <a:fontRef idx="minor">
                <a:schemeClr val="lt1"/>
              </a:fontRef>
            </p:style>
            <p:txBody>
              <a:bodyPr wrap="square" lIns="0" tIns="0" rIns="0" bIns="0" numCol="1" anchor="ctr">
                <a:noAutofit/>
              </a:bodyPr>
              <a:lstStyle/>
              <a:p>
                <a:pPr lvl="0" algn="ctr">
                  <a:defRPr>
                    <a:latin typeface="+mj-lt"/>
                    <a:ea typeface="+mj-ea"/>
                    <a:cs typeface="+mj-cs"/>
                    <a:sym typeface="Source Sans Pro" panose="020B0503030403020204"/>
                  </a:defRPr>
                </a:pPr>
                <a:endParaRPr>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19" name="Shape 1619"/>
              <p:cNvSpPr/>
              <p:nvPr/>
            </p:nvSpPr>
            <p:spPr>
              <a:xfrm>
                <a:off x="0" y="61793"/>
                <a:ext cx="507127" cy="383541"/>
              </a:xfrm>
              <a:prstGeom prst="rect">
                <a:avLst/>
              </a:prstGeom>
              <a:noFill/>
              <a:ln w="12700" cap="flat">
                <a:noFill/>
                <a:miter lim="400000"/>
              </a:ln>
              <a:effectLst/>
            </p:spPr>
            <p:txBody>
              <a:bodyPr wrap="square" lIns="45719" tIns="45719" rIns="45719" bIns="45719" numCol="1" anchor="ctr">
                <a:spAutoFit/>
              </a:bodyPr>
              <a:lstStyle>
                <a:lvl1pPr algn="ctr">
                  <a:defRPr>
                    <a:latin typeface="+mj-lt"/>
                    <a:ea typeface="+mj-ea"/>
                    <a:cs typeface="+mj-cs"/>
                    <a:sym typeface="Source Sans Pro" panose="020B0503030403020204"/>
                  </a:defRPr>
                </a:lvl1pPr>
              </a:lstStyle>
              <a:p>
                <a:pPr lvl="0">
                  <a:defRPr>
                    <a:solidFill>
                      <a:srgbClr val="000000"/>
                    </a:solidFill>
                  </a:defRPr>
                </a:pPr>
                <a:r>
                  <a:rPr>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03</a:t>
                </a:r>
                <a:endParaRPr>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621" name="Shape 1621"/>
            <p:cNvSpPr/>
            <p:nvPr/>
          </p:nvSpPr>
          <p:spPr>
            <a:xfrm>
              <a:off x="812534" y="509697"/>
              <a:ext cx="2020204" cy="523217"/>
            </a:xfrm>
            <a:prstGeom prst="rect">
              <a:avLst/>
            </a:prstGeom>
            <a:noFill/>
            <a:ln w="12700" cap="flat">
              <a:noFill/>
              <a:miter lim="400000"/>
            </a:ln>
            <a:effectLst/>
          </p:spPr>
          <p:txBody>
            <a:bodyPr wrap="square" lIns="45719" tIns="45719" rIns="45719" bIns="45719" numCol="1" anchor="t">
              <a:spAutoFit/>
            </a:bodyPr>
            <a:lstStyle/>
            <a:p>
              <a:pPr algn="r">
                <a:defRPr>
                  <a:solidFill>
                    <a:srgbClr val="000000"/>
                  </a:solidFill>
                </a:defRPr>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您的内容打在这里，或复制文本在此框中粘贴</a:t>
              </a:r>
              <a:r>
                <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a:t>
              </a:r>
              <a:endParaRPr sz="1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indefinite" fill="hold"/>
                                        <p:tgtEl>
                                          <p:spTgt spid="1576"/>
                                        </p:tgtEl>
                                        <p:attrNameLst>
                                          <p:attrName>style.visibility</p:attrName>
                                        </p:attrNameLst>
                                      </p:cBhvr>
                                      <p:to>
                                        <p:strVal val="visible"/>
                                      </p:to>
                                    </p:set>
                                    <p:animEffect transition="in" filter="wipe(left)">
                                      <p:cBhvr>
                                        <p:cTn id="7" dur="500"/>
                                        <p:tgtEl>
                                          <p:spTgt spid="1576"/>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indefinite" fill="hold"/>
                                        <p:tgtEl>
                                          <p:spTgt spid="1580"/>
                                        </p:tgtEl>
                                        <p:attrNameLst>
                                          <p:attrName>style.visibility</p:attrName>
                                        </p:attrNameLst>
                                      </p:cBhvr>
                                      <p:to>
                                        <p:strVal val="visible"/>
                                      </p:to>
                                    </p:set>
                                    <p:anim calcmode="lin" valueType="num">
                                      <p:cBhvr>
                                        <p:cTn id="11" dur="500" fill="hold"/>
                                        <p:tgtEl>
                                          <p:spTgt spid="1580"/>
                                        </p:tgtEl>
                                        <p:attrNameLst>
                                          <p:attrName>ppt_x</p:attrName>
                                        </p:attrNameLst>
                                      </p:cBhvr>
                                      <p:tavLst>
                                        <p:tav tm="0">
                                          <p:val>
                                            <p:strVal val="0-#ppt_w/2"/>
                                          </p:val>
                                        </p:tav>
                                        <p:tav tm="100000">
                                          <p:val>
                                            <p:strVal val="#ppt_x"/>
                                          </p:val>
                                        </p:tav>
                                      </p:tavLst>
                                    </p:anim>
                                    <p:anim calcmode="lin" valueType="num">
                                      <p:cBhvr>
                                        <p:cTn id="12" dur="500" fill="hold"/>
                                        <p:tgtEl>
                                          <p:spTgt spid="1580"/>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8" fill="hold" grpId="0" nodeType="afterEffect">
                                  <p:stCondLst>
                                    <p:cond delay="0"/>
                                  </p:stCondLst>
                                  <p:childTnLst>
                                    <p:set>
                                      <p:cBhvr>
                                        <p:cTn id="15" dur="indefinite" fill="hold"/>
                                        <p:tgtEl>
                                          <p:spTgt spid="1587"/>
                                        </p:tgtEl>
                                        <p:attrNameLst>
                                          <p:attrName>style.visibility</p:attrName>
                                        </p:attrNameLst>
                                      </p:cBhvr>
                                      <p:to>
                                        <p:strVal val="visible"/>
                                      </p:to>
                                    </p:set>
                                    <p:anim calcmode="lin" valueType="num">
                                      <p:cBhvr>
                                        <p:cTn id="16" dur="500" fill="hold"/>
                                        <p:tgtEl>
                                          <p:spTgt spid="1587"/>
                                        </p:tgtEl>
                                        <p:attrNameLst>
                                          <p:attrName>ppt_x</p:attrName>
                                        </p:attrNameLst>
                                      </p:cBhvr>
                                      <p:tavLst>
                                        <p:tav tm="0">
                                          <p:val>
                                            <p:strVal val="0-#ppt_w/2"/>
                                          </p:val>
                                        </p:tav>
                                        <p:tav tm="100000">
                                          <p:val>
                                            <p:strVal val="#ppt_x"/>
                                          </p:val>
                                        </p:tav>
                                      </p:tavLst>
                                    </p:anim>
                                    <p:anim calcmode="lin" valueType="num">
                                      <p:cBhvr>
                                        <p:cTn id="17" dur="500" fill="hold"/>
                                        <p:tgtEl>
                                          <p:spTgt spid="1587"/>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2" fill="hold" grpId="0" nodeType="afterEffect">
                                  <p:stCondLst>
                                    <p:cond delay="0"/>
                                  </p:stCondLst>
                                  <p:childTnLst>
                                    <p:set>
                                      <p:cBhvr>
                                        <p:cTn id="20" dur="indefinite" fill="hold"/>
                                        <p:tgtEl>
                                          <p:spTgt spid="1617"/>
                                        </p:tgtEl>
                                        <p:attrNameLst>
                                          <p:attrName>style.visibility</p:attrName>
                                        </p:attrNameLst>
                                      </p:cBhvr>
                                      <p:to>
                                        <p:strVal val="visible"/>
                                      </p:to>
                                    </p:set>
                                    <p:anim calcmode="lin" valueType="num">
                                      <p:cBhvr>
                                        <p:cTn id="21" dur="500" fill="hold"/>
                                        <p:tgtEl>
                                          <p:spTgt spid="1617"/>
                                        </p:tgtEl>
                                        <p:attrNameLst>
                                          <p:attrName>ppt_x</p:attrName>
                                        </p:attrNameLst>
                                      </p:cBhvr>
                                      <p:tavLst>
                                        <p:tav tm="0">
                                          <p:val>
                                            <p:strVal val="1+#ppt_w/2"/>
                                          </p:val>
                                        </p:tav>
                                        <p:tav tm="100000">
                                          <p:val>
                                            <p:strVal val="#ppt_x"/>
                                          </p:val>
                                        </p:tav>
                                      </p:tavLst>
                                    </p:anim>
                                    <p:anim calcmode="lin" valueType="num">
                                      <p:cBhvr>
                                        <p:cTn id="22" dur="500" fill="hold"/>
                                        <p:tgtEl>
                                          <p:spTgt spid="1617"/>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2" presetClass="entr" presetSubtype="8" fill="hold" grpId="0" nodeType="afterEffect">
                                  <p:stCondLst>
                                    <p:cond delay="0"/>
                                  </p:stCondLst>
                                  <p:childTnLst>
                                    <p:set>
                                      <p:cBhvr>
                                        <p:cTn id="25" dur="indefinite" fill="hold"/>
                                        <p:tgtEl>
                                          <p:spTgt spid="1579"/>
                                        </p:tgtEl>
                                        <p:attrNameLst>
                                          <p:attrName>style.visibility</p:attrName>
                                        </p:attrNameLst>
                                      </p:cBhvr>
                                      <p:to>
                                        <p:strVal val="visible"/>
                                      </p:to>
                                    </p:set>
                                    <p:anim calcmode="lin" valueType="num">
                                      <p:cBhvr>
                                        <p:cTn id="26" dur="500" fill="hold"/>
                                        <p:tgtEl>
                                          <p:spTgt spid="1579"/>
                                        </p:tgtEl>
                                        <p:attrNameLst>
                                          <p:attrName>ppt_x</p:attrName>
                                        </p:attrNameLst>
                                      </p:cBhvr>
                                      <p:tavLst>
                                        <p:tav tm="0">
                                          <p:val>
                                            <p:strVal val="0-#ppt_w/2"/>
                                          </p:val>
                                        </p:tav>
                                        <p:tav tm="100000">
                                          <p:val>
                                            <p:strVal val="#ppt_x"/>
                                          </p:val>
                                        </p:tav>
                                      </p:tavLst>
                                    </p:anim>
                                    <p:anim calcmode="lin" valueType="num">
                                      <p:cBhvr>
                                        <p:cTn id="27" dur="500" fill="hold"/>
                                        <p:tgtEl>
                                          <p:spTgt spid="1579"/>
                                        </p:tgtEl>
                                        <p:attrNameLst>
                                          <p:attrName>ppt_y</p:attrName>
                                        </p:attrNameLst>
                                      </p:cBhvr>
                                      <p:tavLst>
                                        <p:tav tm="0">
                                          <p:val>
                                            <p:strVal val="#ppt_y"/>
                                          </p:val>
                                        </p:tav>
                                        <p:tav tm="100000">
                                          <p:val>
                                            <p:strVal val="#ppt_y"/>
                                          </p:val>
                                        </p:tav>
                                      </p:tavLst>
                                    </p:anim>
                                  </p:childTnLst>
                                </p:cTn>
                              </p:par>
                            </p:childTnLst>
                          </p:cTn>
                        </p:par>
                        <p:par>
                          <p:cTn id="28" fill="hold">
                            <p:stCondLst>
                              <p:cond delay="2500"/>
                            </p:stCondLst>
                            <p:childTnLst>
                              <p:par>
                                <p:cTn id="29" presetID="2" presetClass="entr" presetSubtype="1" fill="hold" grpId="0" nodeType="afterEffect">
                                  <p:stCondLst>
                                    <p:cond delay="0"/>
                                  </p:stCondLst>
                                  <p:childTnLst>
                                    <p:set>
                                      <p:cBhvr>
                                        <p:cTn id="30" dur="indefinite" fill="hold"/>
                                        <p:tgtEl>
                                          <p:spTgt spid="1602"/>
                                        </p:tgtEl>
                                        <p:attrNameLst>
                                          <p:attrName>style.visibility</p:attrName>
                                        </p:attrNameLst>
                                      </p:cBhvr>
                                      <p:to>
                                        <p:strVal val="visible"/>
                                      </p:to>
                                    </p:set>
                                    <p:anim calcmode="lin" valueType="num">
                                      <p:cBhvr>
                                        <p:cTn id="31" dur="500" fill="hold"/>
                                        <p:tgtEl>
                                          <p:spTgt spid="1602"/>
                                        </p:tgtEl>
                                        <p:attrNameLst>
                                          <p:attrName>ppt_x</p:attrName>
                                        </p:attrNameLst>
                                      </p:cBhvr>
                                      <p:tavLst>
                                        <p:tav tm="0">
                                          <p:val>
                                            <p:strVal val="#ppt_x"/>
                                          </p:val>
                                        </p:tav>
                                        <p:tav tm="100000">
                                          <p:val>
                                            <p:strVal val="#ppt_x"/>
                                          </p:val>
                                        </p:tav>
                                      </p:tavLst>
                                    </p:anim>
                                    <p:anim calcmode="lin" valueType="num">
                                      <p:cBhvr>
                                        <p:cTn id="32" dur="500" fill="hold"/>
                                        <p:tgtEl>
                                          <p:spTgt spid="1602"/>
                                        </p:tgtEl>
                                        <p:attrNameLst>
                                          <p:attrName>ppt_y</p:attrName>
                                        </p:attrNameLst>
                                      </p:cBhvr>
                                      <p:tavLst>
                                        <p:tav tm="0">
                                          <p:val>
                                            <p:strVal val="0-#ppt_h/2"/>
                                          </p:val>
                                        </p:tav>
                                        <p:tav tm="100000">
                                          <p:val>
                                            <p:strVal val="#ppt_y"/>
                                          </p:val>
                                        </p:tav>
                                      </p:tavLst>
                                    </p:anim>
                                  </p:childTnLst>
                                </p:cTn>
                              </p:par>
                            </p:childTnLst>
                          </p:cTn>
                        </p:par>
                        <p:par>
                          <p:cTn id="33" fill="hold">
                            <p:stCondLst>
                              <p:cond delay="3000"/>
                            </p:stCondLst>
                            <p:childTnLst>
                              <p:par>
                                <p:cTn id="34" presetID="2" presetClass="entr" presetSubtype="8" fill="hold" grpId="0" nodeType="afterEffect">
                                  <p:stCondLst>
                                    <p:cond delay="0"/>
                                  </p:stCondLst>
                                  <p:childTnLst>
                                    <p:set>
                                      <p:cBhvr>
                                        <p:cTn id="35" dur="indefinite" fill="hold"/>
                                        <p:tgtEl>
                                          <p:spTgt spid="1607"/>
                                        </p:tgtEl>
                                        <p:attrNameLst>
                                          <p:attrName>style.visibility</p:attrName>
                                        </p:attrNameLst>
                                      </p:cBhvr>
                                      <p:to>
                                        <p:strVal val="visible"/>
                                      </p:to>
                                    </p:set>
                                    <p:anim calcmode="lin" valueType="num">
                                      <p:cBhvr>
                                        <p:cTn id="36" dur="500" fill="hold"/>
                                        <p:tgtEl>
                                          <p:spTgt spid="1607"/>
                                        </p:tgtEl>
                                        <p:attrNameLst>
                                          <p:attrName>ppt_x</p:attrName>
                                        </p:attrNameLst>
                                      </p:cBhvr>
                                      <p:tavLst>
                                        <p:tav tm="0">
                                          <p:val>
                                            <p:strVal val="0-#ppt_w/2"/>
                                          </p:val>
                                        </p:tav>
                                        <p:tav tm="100000">
                                          <p:val>
                                            <p:strVal val="#ppt_x"/>
                                          </p:val>
                                        </p:tav>
                                      </p:tavLst>
                                    </p:anim>
                                    <p:anim calcmode="lin" valueType="num">
                                      <p:cBhvr>
                                        <p:cTn id="37" dur="500" fill="hold"/>
                                        <p:tgtEl>
                                          <p:spTgt spid="1607"/>
                                        </p:tgtEl>
                                        <p:attrNameLst>
                                          <p:attrName>ppt_y</p:attrName>
                                        </p:attrNameLst>
                                      </p:cBhvr>
                                      <p:tavLst>
                                        <p:tav tm="0">
                                          <p:val>
                                            <p:strVal val="#ppt_y"/>
                                          </p:val>
                                        </p:tav>
                                        <p:tav tm="100000">
                                          <p:val>
                                            <p:strVal val="#ppt_y"/>
                                          </p:val>
                                        </p:tav>
                                      </p:tavLst>
                                    </p:anim>
                                  </p:childTnLst>
                                </p:cTn>
                              </p:par>
                            </p:childTnLst>
                          </p:cTn>
                        </p:par>
                        <p:par>
                          <p:cTn id="38" fill="hold">
                            <p:stCondLst>
                              <p:cond delay="3500"/>
                            </p:stCondLst>
                            <p:childTnLst>
                              <p:par>
                                <p:cTn id="39" presetID="2" presetClass="entr" presetSubtype="8" fill="hold" grpId="0" nodeType="afterEffect">
                                  <p:stCondLst>
                                    <p:cond delay="0"/>
                                  </p:stCondLst>
                                  <p:childTnLst>
                                    <p:set>
                                      <p:cBhvr>
                                        <p:cTn id="40" dur="indefinite" fill="hold"/>
                                        <p:tgtEl>
                                          <p:spTgt spid="1581"/>
                                        </p:tgtEl>
                                        <p:attrNameLst>
                                          <p:attrName>style.visibility</p:attrName>
                                        </p:attrNameLst>
                                      </p:cBhvr>
                                      <p:to>
                                        <p:strVal val="visible"/>
                                      </p:to>
                                    </p:set>
                                    <p:anim calcmode="lin" valueType="num">
                                      <p:cBhvr>
                                        <p:cTn id="41" dur="500" fill="hold"/>
                                        <p:tgtEl>
                                          <p:spTgt spid="1581"/>
                                        </p:tgtEl>
                                        <p:attrNameLst>
                                          <p:attrName>ppt_x</p:attrName>
                                        </p:attrNameLst>
                                      </p:cBhvr>
                                      <p:tavLst>
                                        <p:tav tm="0">
                                          <p:val>
                                            <p:strVal val="0-#ppt_w/2"/>
                                          </p:val>
                                        </p:tav>
                                        <p:tav tm="100000">
                                          <p:val>
                                            <p:strVal val="#ppt_x"/>
                                          </p:val>
                                        </p:tav>
                                      </p:tavLst>
                                    </p:anim>
                                    <p:anim calcmode="lin" valueType="num">
                                      <p:cBhvr>
                                        <p:cTn id="42" dur="500" fill="hold"/>
                                        <p:tgtEl>
                                          <p:spTgt spid="1581"/>
                                        </p:tgtEl>
                                        <p:attrNameLst>
                                          <p:attrName>ppt_y</p:attrName>
                                        </p:attrNameLst>
                                      </p:cBhvr>
                                      <p:tavLst>
                                        <p:tav tm="0">
                                          <p:val>
                                            <p:strVal val="#ppt_y"/>
                                          </p:val>
                                        </p:tav>
                                        <p:tav tm="100000">
                                          <p:val>
                                            <p:strVal val="#ppt_y"/>
                                          </p:val>
                                        </p:tav>
                                      </p:tavLst>
                                    </p:anim>
                                  </p:childTnLst>
                                </p:cTn>
                              </p:par>
                            </p:childTnLst>
                          </p:cTn>
                        </p:par>
                        <p:par>
                          <p:cTn id="43" fill="hold">
                            <p:stCondLst>
                              <p:cond delay="4000"/>
                            </p:stCondLst>
                            <p:childTnLst>
                              <p:par>
                                <p:cTn id="44" presetID="2" presetClass="entr" presetSubtype="8" fill="hold" grpId="0" nodeType="afterEffect">
                                  <p:stCondLst>
                                    <p:cond delay="0"/>
                                  </p:stCondLst>
                                  <p:childTnLst>
                                    <p:set>
                                      <p:cBhvr>
                                        <p:cTn id="45" dur="indefinite" fill="hold"/>
                                        <p:tgtEl>
                                          <p:spTgt spid="1592"/>
                                        </p:tgtEl>
                                        <p:attrNameLst>
                                          <p:attrName>style.visibility</p:attrName>
                                        </p:attrNameLst>
                                      </p:cBhvr>
                                      <p:to>
                                        <p:strVal val="visible"/>
                                      </p:to>
                                    </p:set>
                                    <p:anim calcmode="lin" valueType="num">
                                      <p:cBhvr>
                                        <p:cTn id="46" dur="500" fill="hold"/>
                                        <p:tgtEl>
                                          <p:spTgt spid="1592"/>
                                        </p:tgtEl>
                                        <p:attrNameLst>
                                          <p:attrName>ppt_x</p:attrName>
                                        </p:attrNameLst>
                                      </p:cBhvr>
                                      <p:tavLst>
                                        <p:tav tm="0">
                                          <p:val>
                                            <p:strVal val="0-#ppt_w/2"/>
                                          </p:val>
                                        </p:tav>
                                        <p:tav tm="100000">
                                          <p:val>
                                            <p:strVal val="#ppt_x"/>
                                          </p:val>
                                        </p:tav>
                                      </p:tavLst>
                                    </p:anim>
                                    <p:anim calcmode="lin" valueType="num">
                                      <p:cBhvr>
                                        <p:cTn id="47" dur="500" fill="hold"/>
                                        <p:tgtEl>
                                          <p:spTgt spid="1592"/>
                                        </p:tgtEl>
                                        <p:attrNameLst>
                                          <p:attrName>ppt_y</p:attrName>
                                        </p:attrNameLst>
                                      </p:cBhvr>
                                      <p:tavLst>
                                        <p:tav tm="0">
                                          <p:val>
                                            <p:strVal val="#ppt_y"/>
                                          </p:val>
                                        </p:tav>
                                        <p:tav tm="100000">
                                          <p:val>
                                            <p:strVal val="#ppt_y"/>
                                          </p:val>
                                        </p:tav>
                                      </p:tavLst>
                                    </p:anim>
                                  </p:childTnLst>
                                </p:cTn>
                              </p:par>
                            </p:childTnLst>
                          </p:cTn>
                        </p:par>
                        <p:par>
                          <p:cTn id="48" fill="hold">
                            <p:stCondLst>
                              <p:cond delay="4500"/>
                            </p:stCondLst>
                            <p:childTnLst>
                              <p:par>
                                <p:cTn id="49" presetID="2" presetClass="entr" presetSubtype="2" fill="hold" grpId="0" nodeType="afterEffect">
                                  <p:stCondLst>
                                    <p:cond delay="0"/>
                                  </p:stCondLst>
                                  <p:childTnLst>
                                    <p:set>
                                      <p:cBhvr>
                                        <p:cTn id="50" dur="indefinite" fill="hold"/>
                                        <p:tgtEl>
                                          <p:spTgt spid="1622"/>
                                        </p:tgtEl>
                                        <p:attrNameLst>
                                          <p:attrName>style.visibility</p:attrName>
                                        </p:attrNameLst>
                                      </p:cBhvr>
                                      <p:to>
                                        <p:strVal val="visible"/>
                                      </p:to>
                                    </p:set>
                                    <p:anim calcmode="lin" valueType="num">
                                      <p:cBhvr>
                                        <p:cTn id="51" dur="500" fill="hold"/>
                                        <p:tgtEl>
                                          <p:spTgt spid="1622"/>
                                        </p:tgtEl>
                                        <p:attrNameLst>
                                          <p:attrName>ppt_x</p:attrName>
                                        </p:attrNameLst>
                                      </p:cBhvr>
                                      <p:tavLst>
                                        <p:tav tm="0">
                                          <p:val>
                                            <p:strVal val="1+#ppt_w/2"/>
                                          </p:val>
                                        </p:tav>
                                        <p:tav tm="100000">
                                          <p:val>
                                            <p:strVal val="#ppt_x"/>
                                          </p:val>
                                        </p:tav>
                                      </p:tavLst>
                                    </p:anim>
                                    <p:anim calcmode="lin" valueType="num">
                                      <p:cBhvr>
                                        <p:cTn id="52" dur="500" fill="hold"/>
                                        <p:tgtEl>
                                          <p:spTgt spid="1622"/>
                                        </p:tgtEl>
                                        <p:attrNameLst>
                                          <p:attrName>ppt_y</p:attrName>
                                        </p:attrNameLst>
                                      </p:cBhvr>
                                      <p:tavLst>
                                        <p:tav tm="0">
                                          <p:val>
                                            <p:strVal val="#ppt_y"/>
                                          </p:val>
                                        </p:tav>
                                        <p:tav tm="100000">
                                          <p:val>
                                            <p:strVal val="#ppt_y"/>
                                          </p:val>
                                        </p:tav>
                                      </p:tavLst>
                                    </p:anim>
                                  </p:childTnLst>
                                </p:cTn>
                              </p:par>
                            </p:childTnLst>
                          </p:cTn>
                        </p:par>
                        <p:par>
                          <p:cTn id="53" fill="hold">
                            <p:stCondLst>
                              <p:cond delay="5000"/>
                            </p:stCondLst>
                            <p:childTnLst>
                              <p:par>
                                <p:cTn id="54" presetID="2" presetClass="entr" presetSubtype="8" fill="hold" grpId="0" nodeType="afterEffect">
                                  <p:stCondLst>
                                    <p:cond delay="0"/>
                                  </p:stCondLst>
                                  <p:childTnLst>
                                    <p:set>
                                      <p:cBhvr>
                                        <p:cTn id="55" dur="indefinite" fill="hold"/>
                                        <p:tgtEl>
                                          <p:spTgt spid="1582"/>
                                        </p:tgtEl>
                                        <p:attrNameLst>
                                          <p:attrName>style.visibility</p:attrName>
                                        </p:attrNameLst>
                                      </p:cBhvr>
                                      <p:to>
                                        <p:strVal val="visible"/>
                                      </p:to>
                                    </p:set>
                                    <p:anim calcmode="lin" valueType="num">
                                      <p:cBhvr>
                                        <p:cTn id="56" dur="500" fill="hold"/>
                                        <p:tgtEl>
                                          <p:spTgt spid="1582"/>
                                        </p:tgtEl>
                                        <p:attrNameLst>
                                          <p:attrName>ppt_x</p:attrName>
                                        </p:attrNameLst>
                                      </p:cBhvr>
                                      <p:tavLst>
                                        <p:tav tm="0">
                                          <p:val>
                                            <p:strVal val="0-#ppt_w/2"/>
                                          </p:val>
                                        </p:tav>
                                        <p:tav tm="100000">
                                          <p:val>
                                            <p:strVal val="#ppt_x"/>
                                          </p:val>
                                        </p:tav>
                                      </p:tavLst>
                                    </p:anim>
                                    <p:anim calcmode="lin" valueType="num">
                                      <p:cBhvr>
                                        <p:cTn id="57" dur="500" fill="hold"/>
                                        <p:tgtEl>
                                          <p:spTgt spid="1582"/>
                                        </p:tgtEl>
                                        <p:attrNameLst>
                                          <p:attrName>ppt_y</p:attrName>
                                        </p:attrNameLst>
                                      </p:cBhvr>
                                      <p:tavLst>
                                        <p:tav tm="0">
                                          <p:val>
                                            <p:strVal val="#ppt_y"/>
                                          </p:val>
                                        </p:tav>
                                        <p:tav tm="100000">
                                          <p:val>
                                            <p:strVal val="#ppt_y"/>
                                          </p:val>
                                        </p:tav>
                                      </p:tavLst>
                                    </p:anim>
                                  </p:childTnLst>
                                </p:cTn>
                              </p:par>
                            </p:childTnLst>
                          </p:cTn>
                        </p:par>
                        <p:par>
                          <p:cTn id="58" fill="hold">
                            <p:stCondLst>
                              <p:cond delay="5500"/>
                            </p:stCondLst>
                            <p:childTnLst>
                              <p:par>
                                <p:cTn id="59" presetID="2" presetClass="entr" presetSubtype="1" fill="hold" grpId="0" nodeType="afterEffect">
                                  <p:stCondLst>
                                    <p:cond delay="0"/>
                                  </p:stCondLst>
                                  <p:childTnLst>
                                    <p:set>
                                      <p:cBhvr>
                                        <p:cTn id="60" dur="indefinite" fill="hold"/>
                                        <p:tgtEl>
                                          <p:spTgt spid="1597"/>
                                        </p:tgtEl>
                                        <p:attrNameLst>
                                          <p:attrName>style.visibility</p:attrName>
                                        </p:attrNameLst>
                                      </p:cBhvr>
                                      <p:to>
                                        <p:strVal val="visible"/>
                                      </p:to>
                                    </p:set>
                                    <p:anim calcmode="lin" valueType="num">
                                      <p:cBhvr>
                                        <p:cTn id="61" dur="500" fill="hold"/>
                                        <p:tgtEl>
                                          <p:spTgt spid="1597"/>
                                        </p:tgtEl>
                                        <p:attrNameLst>
                                          <p:attrName>ppt_x</p:attrName>
                                        </p:attrNameLst>
                                      </p:cBhvr>
                                      <p:tavLst>
                                        <p:tav tm="0">
                                          <p:val>
                                            <p:strVal val="#ppt_x"/>
                                          </p:val>
                                        </p:tav>
                                        <p:tav tm="100000">
                                          <p:val>
                                            <p:strVal val="#ppt_x"/>
                                          </p:val>
                                        </p:tav>
                                      </p:tavLst>
                                    </p:anim>
                                    <p:anim calcmode="lin" valueType="num">
                                      <p:cBhvr>
                                        <p:cTn id="62" dur="500" fill="hold"/>
                                        <p:tgtEl>
                                          <p:spTgt spid="1597"/>
                                        </p:tgtEl>
                                        <p:attrNameLst>
                                          <p:attrName>ppt_y</p:attrName>
                                        </p:attrNameLst>
                                      </p:cBhvr>
                                      <p:tavLst>
                                        <p:tav tm="0">
                                          <p:val>
                                            <p:strVal val="0-#ppt_h/2"/>
                                          </p:val>
                                        </p:tav>
                                        <p:tav tm="100000">
                                          <p:val>
                                            <p:strVal val="#ppt_y"/>
                                          </p:val>
                                        </p:tav>
                                      </p:tavLst>
                                    </p:anim>
                                  </p:childTnLst>
                                </p:cTn>
                              </p:par>
                            </p:childTnLst>
                          </p:cTn>
                        </p:par>
                        <p:par>
                          <p:cTn id="63" fill="hold">
                            <p:stCondLst>
                              <p:cond delay="6000"/>
                            </p:stCondLst>
                            <p:childTnLst>
                              <p:par>
                                <p:cTn id="64" presetID="2" presetClass="entr" presetSubtype="8" fill="hold" grpId="0" nodeType="afterEffect">
                                  <p:stCondLst>
                                    <p:cond delay="0"/>
                                  </p:stCondLst>
                                  <p:childTnLst>
                                    <p:set>
                                      <p:cBhvr>
                                        <p:cTn id="65" dur="indefinite" fill="hold"/>
                                        <p:tgtEl>
                                          <p:spTgt spid="1612"/>
                                        </p:tgtEl>
                                        <p:attrNameLst>
                                          <p:attrName>style.visibility</p:attrName>
                                        </p:attrNameLst>
                                      </p:cBhvr>
                                      <p:to>
                                        <p:strVal val="visible"/>
                                      </p:to>
                                    </p:set>
                                    <p:anim calcmode="lin" valueType="num">
                                      <p:cBhvr>
                                        <p:cTn id="66" dur="500" fill="hold"/>
                                        <p:tgtEl>
                                          <p:spTgt spid="1612"/>
                                        </p:tgtEl>
                                        <p:attrNameLst>
                                          <p:attrName>ppt_x</p:attrName>
                                        </p:attrNameLst>
                                      </p:cBhvr>
                                      <p:tavLst>
                                        <p:tav tm="0">
                                          <p:val>
                                            <p:strVal val="0-#ppt_w/2"/>
                                          </p:val>
                                        </p:tav>
                                        <p:tav tm="100000">
                                          <p:val>
                                            <p:strVal val="#ppt_x"/>
                                          </p:val>
                                        </p:tav>
                                      </p:tavLst>
                                    </p:anim>
                                    <p:anim calcmode="lin" valueType="num">
                                      <p:cBhvr>
                                        <p:cTn id="67" dur="500" fill="hold"/>
                                        <p:tgtEl>
                                          <p:spTgt spid="16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6" grpId="0" animBg="1" advAuto="0"/>
      <p:bldP spid="1579" grpId="0" animBg="1" advAuto="0"/>
      <p:bldP spid="1580" grpId="0" animBg="1" advAuto="0"/>
      <p:bldP spid="1581" grpId="0" animBg="1" advAuto="0"/>
      <p:bldP spid="1582" grpId="0" animBg="1" advAuto="0"/>
      <p:bldP spid="1587" grpId="0" advAuto="0"/>
      <p:bldP spid="1592" grpId="0" advAuto="0"/>
      <p:bldP spid="1597" grpId="0" advAuto="0"/>
      <p:bldP spid="1602" grpId="0" advAuto="0"/>
      <p:bldP spid="1607" grpId="0" animBg="1" advAuto="0"/>
      <p:bldP spid="1612" grpId="0" animBg="1" advAuto="0"/>
      <p:bldP spid="1617" grpId="0" animBg="1" advAuto="0"/>
      <p:bldP spid="1622" grpId="0"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组合 31"/>
          <p:cNvGrpSpPr/>
          <p:nvPr/>
        </p:nvGrpSpPr>
        <p:grpSpPr bwMode="auto">
          <a:xfrm>
            <a:off x="1589675" y="2613027"/>
            <a:ext cx="1477770" cy="2106613"/>
            <a:chOff x="1480322" y="2940071"/>
            <a:chExt cx="1477937" cy="2107784"/>
          </a:xfrm>
        </p:grpSpPr>
        <p:sp>
          <p:nvSpPr>
            <p:cNvPr id="4122" name="Freeform 6"/>
            <p:cNvSpPr/>
            <p:nvPr/>
          </p:nvSpPr>
          <p:spPr bwMode="auto">
            <a:xfrm>
              <a:off x="1480322" y="2940071"/>
              <a:ext cx="1477937" cy="2107784"/>
            </a:xfrm>
            <a:custGeom>
              <a:avLst/>
              <a:gdLst>
                <a:gd name="T0" fmla="*/ 2147483647 w 238"/>
                <a:gd name="T1" fmla="*/ 2147483647 h 340"/>
                <a:gd name="T2" fmla="*/ 2147483647 w 238"/>
                <a:gd name="T3" fmla="*/ 0 h 340"/>
                <a:gd name="T4" fmla="*/ 0 w 238"/>
                <a:gd name="T5" fmla="*/ 2147483647 h 340"/>
                <a:gd name="T6" fmla="*/ 2147483647 w 238"/>
                <a:gd name="T7" fmla="*/ 2147483647 h 340"/>
                <a:gd name="T8" fmla="*/ 2147483647 w 238"/>
                <a:gd name="T9" fmla="*/ 2147483647 h 340"/>
                <a:gd name="T10" fmla="*/ 2147483647 w 238"/>
                <a:gd name="T11" fmla="*/ 2147483647 h 340"/>
                <a:gd name="T12" fmla="*/ 2147483647 w 238"/>
                <a:gd name="T13" fmla="*/ 2147483647 h 340"/>
                <a:gd name="T14" fmla="*/ 2147483647 w 238"/>
                <a:gd name="T15" fmla="*/ 2147483647 h 340"/>
                <a:gd name="T16" fmla="*/ 2147483647 w 238"/>
                <a:gd name="T17" fmla="*/ 2147483647 h 340"/>
                <a:gd name="T18" fmla="*/ 2147483647 w 238"/>
                <a:gd name="T19" fmla="*/ 2147483647 h 340"/>
                <a:gd name="T20" fmla="*/ 2147483647 w 238"/>
                <a:gd name="T21" fmla="*/ 2147483647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38" h="340">
                  <a:moveTo>
                    <a:pt x="238" y="119"/>
                  </a:moveTo>
                  <a:cubicBezTo>
                    <a:pt x="238" y="53"/>
                    <a:pt x="185" y="0"/>
                    <a:pt x="119" y="0"/>
                  </a:cubicBezTo>
                  <a:cubicBezTo>
                    <a:pt x="53" y="0"/>
                    <a:pt x="0" y="53"/>
                    <a:pt x="0" y="119"/>
                  </a:cubicBezTo>
                  <a:cubicBezTo>
                    <a:pt x="0" y="170"/>
                    <a:pt x="32" y="214"/>
                    <a:pt x="78" y="231"/>
                  </a:cubicBezTo>
                  <a:cubicBezTo>
                    <a:pt x="78" y="251"/>
                    <a:pt x="78" y="251"/>
                    <a:pt x="78" y="251"/>
                  </a:cubicBezTo>
                  <a:cubicBezTo>
                    <a:pt x="55" y="251"/>
                    <a:pt x="55" y="251"/>
                    <a:pt x="55" y="251"/>
                  </a:cubicBezTo>
                  <a:cubicBezTo>
                    <a:pt x="119" y="340"/>
                    <a:pt x="119" y="340"/>
                    <a:pt x="119" y="340"/>
                  </a:cubicBezTo>
                  <a:cubicBezTo>
                    <a:pt x="183" y="251"/>
                    <a:pt x="183" y="251"/>
                    <a:pt x="183" y="251"/>
                  </a:cubicBezTo>
                  <a:cubicBezTo>
                    <a:pt x="159" y="251"/>
                    <a:pt x="159" y="251"/>
                    <a:pt x="159" y="251"/>
                  </a:cubicBezTo>
                  <a:cubicBezTo>
                    <a:pt x="159" y="231"/>
                    <a:pt x="159" y="231"/>
                    <a:pt x="159" y="231"/>
                  </a:cubicBezTo>
                  <a:cubicBezTo>
                    <a:pt x="205" y="215"/>
                    <a:pt x="238" y="171"/>
                    <a:pt x="238" y="119"/>
                  </a:cubicBez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cs typeface="+mn-ea"/>
              </a:endParaRPr>
            </a:p>
          </p:txBody>
        </p:sp>
        <p:sp>
          <p:nvSpPr>
            <p:cNvPr id="4123" name="TextBox 682"/>
            <p:cNvSpPr txBox="1">
              <a:spLocks noChangeArrowheads="1"/>
            </p:cNvSpPr>
            <p:nvPr/>
          </p:nvSpPr>
          <p:spPr bwMode="auto">
            <a:xfrm>
              <a:off x="1651188" y="3107448"/>
              <a:ext cx="121860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4800" b="1">
                  <a:solidFill>
                    <a:schemeClr val="bg1"/>
                  </a:solidFill>
                  <a:latin typeface="+mn-ea"/>
                  <a:ea typeface="+mn-ea"/>
                  <a:cs typeface="+mn-ea"/>
                </a:rPr>
                <a:t>16</a:t>
              </a:r>
              <a:r>
                <a:rPr lang="en-US" altLang="zh-CN" sz="2400">
                  <a:solidFill>
                    <a:schemeClr val="bg1"/>
                  </a:solidFill>
                  <a:latin typeface="+mn-ea"/>
                  <a:ea typeface="+mn-ea"/>
                  <a:cs typeface="+mn-ea"/>
                </a:rPr>
                <a:t>%</a:t>
              </a:r>
              <a:endParaRPr lang="zh-CN" altLang="en-US" sz="4400">
                <a:solidFill>
                  <a:schemeClr val="bg1"/>
                </a:solidFill>
                <a:latin typeface="+mn-ea"/>
                <a:ea typeface="+mn-ea"/>
                <a:cs typeface="+mn-ea"/>
              </a:endParaRPr>
            </a:p>
          </p:txBody>
        </p:sp>
        <p:sp>
          <p:nvSpPr>
            <p:cNvPr id="35" name="TextBox 692"/>
            <p:cNvSpPr txBox="1"/>
            <p:nvPr/>
          </p:nvSpPr>
          <p:spPr bwMode="auto">
            <a:xfrm>
              <a:off x="1751779" y="3904220"/>
              <a:ext cx="1068370" cy="277966"/>
            </a:xfrm>
            <a:prstGeom prst="rect">
              <a:avLst/>
            </a:prstGeom>
            <a:noFill/>
          </p:spPr>
          <p:txBody>
            <a:bodyPr>
              <a:spAutoFit/>
            </a:bodyP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fontAlgn="auto">
                <a:spcBef>
                  <a:spcPts val="0"/>
                </a:spcBef>
                <a:spcAft>
                  <a:spcPts val="0"/>
                </a:spcAft>
                <a:defRPr/>
              </a:pPr>
              <a:r>
                <a:rPr lang="zh-CN" altLang="en-US" sz="1200" spc="300" dirty="0">
                  <a:solidFill>
                    <a:schemeClr val="bg1"/>
                  </a:solidFill>
                  <a:latin typeface="+mn-ea"/>
                  <a:ea typeface="+mn-ea"/>
                  <a:cs typeface="+mn-ea"/>
                </a:rPr>
                <a:t>添加标题</a:t>
              </a:r>
              <a:endParaRPr lang="zh-CN" altLang="en-US" sz="1200" spc="300" dirty="0">
                <a:solidFill>
                  <a:schemeClr val="bg1"/>
                </a:solidFill>
                <a:latin typeface="+mn-ea"/>
                <a:ea typeface="+mn-ea"/>
                <a:cs typeface="+mn-ea"/>
              </a:endParaRPr>
            </a:p>
          </p:txBody>
        </p:sp>
      </p:grpSp>
      <p:grpSp>
        <p:nvGrpSpPr>
          <p:cNvPr id="36" name="组合 35"/>
          <p:cNvGrpSpPr/>
          <p:nvPr/>
        </p:nvGrpSpPr>
        <p:grpSpPr bwMode="auto">
          <a:xfrm>
            <a:off x="3419824" y="2613027"/>
            <a:ext cx="1484120" cy="2106613"/>
            <a:chOff x="3310513" y="2940071"/>
            <a:chExt cx="1483680" cy="2107784"/>
          </a:xfrm>
        </p:grpSpPr>
        <p:sp>
          <p:nvSpPr>
            <p:cNvPr id="4119" name="Freeform 21"/>
            <p:cNvSpPr/>
            <p:nvPr/>
          </p:nvSpPr>
          <p:spPr bwMode="auto">
            <a:xfrm>
              <a:off x="3310513" y="2940071"/>
              <a:ext cx="1483680" cy="2107784"/>
            </a:xfrm>
            <a:custGeom>
              <a:avLst/>
              <a:gdLst>
                <a:gd name="T0" fmla="*/ 2147483647 w 239"/>
                <a:gd name="T1" fmla="*/ 2147483647 h 340"/>
                <a:gd name="T2" fmla="*/ 2147483647 w 239"/>
                <a:gd name="T3" fmla="*/ 0 h 340"/>
                <a:gd name="T4" fmla="*/ 0 w 239"/>
                <a:gd name="T5" fmla="*/ 2147483647 h 340"/>
                <a:gd name="T6" fmla="*/ 2147483647 w 239"/>
                <a:gd name="T7" fmla="*/ 2147483647 h 340"/>
                <a:gd name="T8" fmla="*/ 2147483647 w 239"/>
                <a:gd name="T9" fmla="*/ 2147483647 h 340"/>
                <a:gd name="T10" fmla="*/ 2147483647 w 239"/>
                <a:gd name="T11" fmla="*/ 2147483647 h 340"/>
                <a:gd name="T12" fmla="*/ 2147483647 w 239"/>
                <a:gd name="T13" fmla="*/ 2147483647 h 340"/>
                <a:gd name="T14" fmla="*/ 2147483647 w 239"/>
                <a:gd name="T15" fmla="*/ 2147483647 h 340"/>
                <a:gd name="T16" fmla="*/ 2147483647 w 239"/>
                <a:gd name="T17" fmla="*/ 2147483647 h 340"/>
                <a:gd name="T18" fmla="*/ 2147483647 w 239"/>
                <a:gd name="T19" fmla="*/ 2147483647 h 340"/>
                <a:gd name="T20" fmla="*/ 2147483647 w 239"/>
                <a:gd name="T21" fmla="*/ 2147483647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39" h="340">
                  <a:moveTo>
                    <a:pt x="239" y="119"/>
                  </a:moveTo>
                  <a:cubicBezTo>
                    <a:pt x="239" y="53"/>
                    <a:pt x="185" y="0"/>
                    <a:pt x="120" y="0"/>
                  </a:cubicBezTo>
                  <a:cubicBezTo>
                    <a:pt x="54" y="0"/>
                    <a:pt x="0" y="53"/>
                    <a:pt x="0" y="119"/>
                  </a:cubicBezTo>
                  <a:cubicBezTo>
                    <a:pt x="0" y="170"/>
                    <a:pt x="33" y="214"/>
                    <a:pt x="78" y="231"/>
                  </a:cubicBezTo>
                  <a:cubicBezTo>
                    <a:pt x="78" y="251"/>
                    <a:pt x="78" y="251"/>
                    <a:pt x="78" y="251"/>
                  </a:cubicBezTo>
                  <a:cubicBezTo>
                    <a:pt x="56" y="251"/>
                    <a:pt x="56" y="251"/>
                    <a:pt x="56" y="251"/>
                  </a:cubicBezTo>
                  <a:cubicBezTo>
                    <a:pt x="120" y="340"/>
                    <a:pt x="120" y="340"/>
                    <a:pt x="120" y="340"/>
                  </a:cubicBezTo>
                  <a:cubicBezTo>
                    <a:pt x="184" y="251"/>
                    <a:pt x="184" y="251"/>
                    <a:pt x="184" y="251"/>
                  </a:cubicBezTo>
                  <a:cubicBezTo>
                    <a:pt x="160" y="251"/>
                    <a:pt x="160" y="251"/>
                    <a:pt x="160" y="251"/>
                  </a:cubicBezTo>
                  <a:cubicBezTo>
                    <a:pt x="160" y="231"/>
                    <a:pt x="160" y="231"/>
                    <a:pt x="160" y="231"/>
                  </a:cubicBezTo>
                  <a:cubicBezTo>
                    <a:pt x="206" y="215"/>
                    <a:pt x="239" y="171"/>
                    <a:pt x="239" y="119"/>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cs typeface="+mn-ea"/>
              </a:endParaRPr>
            </a:p>
          </p:txBody>
        </p:sp>
        <p:sp>
          <p:nvSpPr>
            <p:cNvPr id="4120" name="TextBox 682"/>
            <p:cNvSpPr txBox="1">
              <a:spLocks noChangeArrowheads="1"/>
            </p:cNvSpPr>
            <p:nvPr/>
          </p:nvSpPr>
          <p:spPr bwMode="auto">
            <a:xfrm>
              <a:off x="3413930" y="3043892"/>
              <a:ext cx="125547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4800" b="1">
                  <a:solidFill>
                    <a:schemeClr val="bg1"/>
                  </a:solidFill>
                  <a:latin typeface="+mn-ea"/>
                  <a:ea typeface="+mn-ea"/>
                  <a:cs typeface="+mn-ea"/>
                </a:rPr>
                <a:t>44</a:t>
              </a:r>
              <a:r>
                <a:rPr lang="en-US" altLang="zh-CN" sz="2400">
                  <a:solidFill>
                    <a:schemeClr val="bg1"/>
                  </a:solidFill>
                  <a:latin typeface="+mn-ea"/>
                  <a:ea typeface="+mn-ea"/>
                  <a:cs typeface="+mn-ea"/>
                </a:rPr>
                <a:t>%</a:t>
              </a:r>
              <a:endParaRPr lang="zh-CN" altLang="en-US" sz="2400">
                <a:solidFill>
                  <a:schemeClr val="bg1"/>
                </a:solidFill>
                <a:latin typeface="+mn-ea"/>
                <a:ea typeface="+mn-ea"/>
                <a:cs typeface="+mn-ea"/>
              </a:endParaRPr>
            </a:p>
          </p:txBody>
        </p:sp>
        <p:sp>
          <p:nvSpPr>
            <p:cNvPr id="39" name="TextBox 692"/>
            <p:cNvSpPr txBox="1"/>
            <p:nvPr/>
          </p:nvSpPr>
          <p:spPr bwMode="auto">
            <a:xfrm>
              <a:off x="3623118" y="3913750"/>
              <a:ext cx="1045716" cy="276379"/>
            </a:xfrm>
            <a:prstGeom prst="rect">
              <a:avLst/>
            </a:prstGeom>
            <a:noFill/>
          </p:spPr>
          <p:txBody>
            <a:bodyPr>
              <a:spAutoFit/>
            </a:bodyP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fontAlgn="auto">
                <a:spcBef>
                  <a:spcPts val="0"/>
                </a:spcBef>
                <a:spcAft>
                  <a:spcPts val="0"/>
                </a:spcAft>
                <a:defRPr/>
              </a:pPr>
              <a:r>
                <a:rPr lang="zh-CN" altLang="en-US" sz="1200" spc="300" dirty="0">
                  <a:solidFill>
                    <a:schemeClr val="bg1"/>
                  </a:solidFill>
                  <a:latin typeface="+mn-ea"/>
                  <a:ea typeface="+mn-ea"/>
                  <a:cs typeface="+mn-ea"/>
                </a:rPr>
                <a:t>添加标题</a:t>
              </a:r>
              <a:endParaRPr lang="zh-CN" altLang="en-US" sz="1200" spc="300" dirty="0">
                <a:solidFill>
                  <a:schemeClr val="bg1"/>
                </a:solidFill>
                <a:latin typeface="+mn-ea"/>
                <a:ea typeface="+mn-ea"/>
                <a:cs typeface="+mn-ea"/>
              </a:endParaRPr>
            </a:p>
          </p:txBody>
        </p:sp>
      </p:grpSp>
      <p:grpSp>
        <p:nvGrpSpPr>
          <p:cNvPr id="40" name="组合 39"/>
          <p:cNvGrpSpPr/>
          <p:nvPr/>
        </p:nvGrpSpPr>
        <p:grpSpPr bwMode="auto">
          <a:xfrm>
            <a:off x="5373782" y="2525713"/>
            <a:ext cx="1477770" cy="2108200"/>
            <a:chOff x="5265142" y="2853923"/>
            <a:chExt cx="1477937" cy="2107784"/>
          </a:xfrm>
        </p:grpSpPr>
        <p:sp>
          <p:nvSpPr>
            <p:cNvPr id="4116" name="Freeform 66"/>
            <p:cNvSpPr/>
            <p:nvPr/>
          </p:nvSpPr>
          <p:spPr bwMode="auto">
            <a:xfrm>
              <a:off x="5265142" y="2853923"/>
              <a:ext cx="1477937" cy="2107784"/>
            </a:xfrm>
            <a:custGeom>
              <a:avLst/>
              <a:gdLst>
                <a:gd name="T0" fmla="*/ 2147483647 w 238"/>
                <a:gd name="T1" fmla="*/ 2147483647 h 340"/>
                <a:gd name="T2" fmla="*/ 2147483647 w 238"/>
                <a:gd name="T3" fmla="*/ 0 h 340"/>
                <a:gd name="T4" fmla="*/ 0 w 238"/>
                <a:gd name="T5" fmla="*/ 2147483647 h 340"/>
                <a:gd name="T6" fmla="*/ 2147483647 w 238"/>
                <a:gd name="T7" fmla="*/ 2147483647 h 340"/>
                <a:gd name="T8" fmla="*/ 2147483647 w 238"/>
                <a:gd name="T9" fmla="*/ 2147483647 h 340"/>
                <a:gd name="T10" fmla="*/ 2147483647 w 238"/>
                <a:gd name="T11" fmla="*/ 2147483647 h 340"/>
                <a:gd name="T12" fmla="*/ 2147483647 w 238"/>
                <a:gd name="T13" fmla="*/ 2147483647 h 340"/>
                <a:gd name="T14" fmla="*/ 2147483647 w 238"/>
                <a:gd name="T15" fmla="*/ 2147483647 h 340"/>
                <a:gd name="T16" fmla="*/ 2147483647 w 238"/>
                <a:gd name="T17" fmla="*/ 2147483647 h 340"/>
                <a:gd name="T18" fmla="*/ 2147483647 w 238"/>
                <a:gd name="T19" fmla="*/ 2147483647 h 340"/>
                <a:gd name="T20" fmla="*/ 2147483647 w 238"/>
                <a:gd name="T21" fmla="*/ 2147483647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38" h="340">
                  <a:moveTo>
                    <a:pt x="238" y="119"/>
                  </a:moveTo>
                  <a:cubicBezTo>
                    <a:pt x="238" y="54"/>
                    <a:pt x="185" y="0"/>
                    <a:pt x="119" y="0"/>
                  </a:cubicBezTo>
                  <a:cubicBezTo>
                    <a:pt x="53" y="0"/>
                    <a:pt x="0" y="54"/>
                    <a:pt x="0" y="119"/>
                  </a:cubicBezTo>
                  <a:cubicBezTo>
                    <a:pt x="0" y="171"/>
                    <a:pt x="33" y="215"/>
                    <a:pt x="78" y="231"/>
                  </a:cubicBezTo>
                  <a:cubicBezTo>
                    <a:pt x="78" y="251"/>
                    <a:pt x="78" y="251"/>
                    <a:pt x="78" y="251"/>
                  </a:cubicBezTo>
                  <a:cubicBezTo>
                    <a:pt x="55" y="251"/>
                    <a:pt x="55" y="251"/>
                    <a:pt x="55" y="251"/>
                  </a:cubicBezTo>
                  <a:cubicBezTo>
                    <a:pt x="119" y="340"/>
                    <a:pt x="119" y="340"/>
                    <a:pt x="119" y="340"/>
                  </a:cubicBezTo>
                  <a:cubicBezTo>
                    <a:pt x="183" y="251"/>
                    <a:pt x="183" y="251"/>
                    <a:pt x="183" y="251"/>
                  </a:cubicBezTo>
                  <a:cubicBezTo>
                    <a:pt x="159" y="251"/>
                    <a:pt x="159" y="251"/>
                    <a:pt x="159" y="251"/>
                  </a:cubicBezTo>
                  <a:cubicBezTo>
                    <a:pt x="159" y="232"/>
                    <a:pt x="159" y="232"/>
                    <a:pt x="159" y="232"/>
                  </a:cubicBezTo>
                  <a:cubicBezTo>
                    <a:pt x="205" y="215"/>
                    <a:pt x="238" y="171"/>
                    <a:pt x="238" y="119"/>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cs typeface="+mn-ea"/>
              </a:endParaRPr>
            </a:p>
          </p:txBody>
        </p:sp>
        <p:sp>
          <p:nvSpPr>
            <p:cNvPr id="4117" name="TextBox 682"/>
            <p:cNvSpPr txBox="1">
              <a:spLocks noChangeArrowheads="1"/>
            </p:cNvSpPr>
            <p:nvPr/>
          </p:nvSpPr>
          <p:spPr bwMode="auto">
            <a:xfrm>
              <a:off x="5378006" y="3043892"/>
              <a:ext cx="125547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4800" b="1">
                  <a:solidFill>
                    <a:schemeClr val="bg1"/>
                  </a:solidFill>
                  <a:latin typeface="+mn-ea"/>
                  <a:ea typeface="+mn-ea"/>
                  <a:cs typeface="+mn-ea"/>
                </a:rPr>
                <a:t>34</a:t>
              </a:r>
              <a:r>
                <a:rPr lang="en-US" altLang="zh-CN" sz="2400">
                  <a:solidFill>
                    <a:schemeClr val="bg1"/>
                  </a:solidFill>
                  <a:latin typeface="+mn-ea"/>
                  <a:ea typeface="+mn-ea"/>
                  <a:cs typeface="+mn-ea"/>
                </a:rPr>
                <a:t>%</a:t>
              </a:r>
              <a:endParaRPr lang="zh-CN" altLang="en-US" sz="2400">
                <a:solidFill>
                  <a:schemeClr val="bg1"/>
                </a:solidFill>
                <a:latin typeface="+mn-ea"/>
                <a:ea typeface="+mn-ea"/>
                <a:cs typeface="+mn-ea"/>
              </a:endParaRPr>
            </a:p>
          </p:txBody>
        </p:sp>
        <p:sp>
          <p:nvSpPr>
            <p:cNvPr id="43" name="TextBox 692"/>
            <p:cNvSpPr txBox="1"/>
            <p:nvPr/>
          </p:nvSpPr>
          <p:spPr bwMode="auto">
            <a:xfrm>
              <a:off x="5485800" y="3877658"/>
              <a:ext cx="987408" cy="276170"/>
            </a:xfrm>
            <a:prstGeom prst="rect">
              <a:avLst/>
            </a:prstGeom>
            <a:noFill/>
          </p:spPr>
          <p:txBody>
            <a:bodyPr>
              <a:spAutoFit/>
            </a:bodyP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fontAlgn="auto">
                <a:spcBef>
                  <a:spcPts val="0"/>
                </a:spcBef>
                <a:spcAft>
                  <a:spcPts val="0"/>
                </a:spcAft>
                <a:defRPr/>
              </a:pPr>
              <a:r>
                <a:rPr lang="zh-CN" altLang="en-US" sz="1200" spc="300" dirty="0">
                  <a:solidFill>
                    <a:schemeClr val="bg1"/>
                  </a:solidFill>
                  <a:latin typeface="+mn-ea"/>
                  <a:ea typeface="+mn-ea"/>
                  <a:cs typeface="+mn-ea"/>
                </a:rPr>
                <a:t>添加标题</a:t>
              </a:r>
              <a:endParaRPr lang="zh-CN" altLang="en-US" sz="1200" spc="300" dirty="0">
                <a:solidFill>
                  <a:schemeClr val="bg1"/>
                </a:solidFill>
                <a:latin typeface="+mn-ea"/>
                <a:ea typeface="+mn-ea"/>
                <a:cs typeface="+mn-ea"/>
              </a:endParaRPr>
            </a:p>
          </p:txBody>
        </p:sp>
      </p:grpSp>
      <p:grpSp>
        <p:nvGrpSpPr>
          <p:cNvPr id="44" name="组合 43"/>
          <p:cNvGrpSpPr/>
          <p:nvPr/>
        </p:nvGrpSpPr>
        <p:grpSpPr bwMode="auto">
          <a:xfrm>
            <a:off x="7261075" y="2557463"/>
            <a:ext cx="1476183" cy="2106612"/>
            <a:chOff x="7152766" y="2884553"/>
            <a:chExt cx="1476022" cy="2107784"/>
          </a:xfrm>
        </p:grpSpPr>
        <p:sp>
          <p:nvSpPr>
            <p:cNvPr id="4113" name="Freeform 51"/>
            <p:cNvSpPr/>
            <p:nvPr/>
          </p:nvSpPr>
          <p:spPr bwMode="auto">
            <a:xfrm>
              <a:off x="7152766" y="2884553"/>
              <a:ext cx="1476022" cy="2107784"/>
            </a:xfrm>
            <a:custGeom>
              <a:avLst/>
              <a:gdLst>
                <a:gd name="T0" fmla="*/ 2147483647 w 238"/>
                <a:gd name="T1" fmla="*/ 2147483647 h 340"/>
                <a:gd name="T2" fmla="*/ 2147483647 w 238"/>
                <a:gd name="T3" fmla="*/ 0 h 340"/>
                <a:gd name="T4" fmla="*/ 0 w 238"/>
                <a:gd name="T5" fmla="*/ 2147483647 h 340"/>
                <a:gd name="T6" fmla="*/ 2147483647 w 238"/>
                <a:gd name="T7" fmla="*/ 2147483647 h 340"/>
                <a:gd name="T8" fmla="*/ 2147483647 w 238"/>
                <a:gd name="T9" fmla="*/ 2147483647 h 340"/>
                <a:gd name="T10" fmla="*/ 2147483647 w 238"/>
                <a:gd name="T11" fmla="*/ 2147483647 h 340"/>
                <a:gd name="T12" fmla="*/ 2147483647 w 238"/>
                <a:gd name="T13" fmla="*/ 2147483647 h 340"/>
                <a:gd name="T14" fmla="*/ 2147483647 w 238"/>
                <a:gd name="T15" fmla="*/ 2147483647 h 340"/>
                <a:gd name="T16" fmla="*/ 2147483647 w 238"/>
                <a:gd name="T17" fmla="*/ 2147483647 h 340"/>
                <a:gd name="T18" fmla="*/ 2147483647 w 238"/>
                <a:gd name="T19" fmla="*/ 2147483647 h 340"/>
                <a:gd name="T20" fmla="*/ 2147483647 w 238"/>
                <a:gd name="T21" fmla="*/ 2147483647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38" h="340">
                  <a:moveTo>
                    <a:pt x="238" y="119"/>
                  </a:moveTo>
                  <a:cubicBezTo>
                    <a:pt x="238" y="53"/>
                    <a:pt x="185" y="0"/>
                    <a:pt x="119" y="0"/>
                  </a:cubicBezTo>
                  <a:cubicBezTo>
                    <a:pt x="53" y="0"/>
                    <a:pt x="0" y="53"/>
                    <a:pt x="0" y="119"/>
                  </a:cubicBezTo>
                  <a:cubicBezTo>
                    <a:pt x="0" y="171"/>
                    <a:pt x="33" y="214"/>
                    <a:pt x="78" y="231"/>
                  </a:cubicBezTo>
                  <a:cubicBezTo>
                    <a:pt x="78" y="251"/>
                    <a:pt x="78" y="251"/>
                    <a:pt x="78" y="251"/>
                  </a:cubicBezTo>
                  <a:cubicBezTo>
                    <a:pt x="55" y="251"/>
                    <a:pt x="55" y="251"/>
                    <a:pt x="55" y="251"/>
                  </a:cubicBezTo>
                  <a:cubicBezTo>
                    <a:pt x="119" y="340"/>
                    <a:pt x="119" y="340"/>
                    <a:pt x="119" y="340"/>
                  </a:cubicBezTo>
                  <a:cubicBezTo>
                    <a:pt x="183" y="251"/>
                    <a:pt x="183" y="251"/>
                    <a:pt x="183" y="251"/>
                  </a:cubicBezTo>
                  <a:cubicBezTo>
                    <a:pt x="159" y="251"/>
                    <a:pt x="159" y="251"/>
                    <a:pt x="159" y="251"/>
                  </a:cubicBezTo>
                  <a:cubicBezTo>
                    <a:pt x="159" y="232"/>
                    <a:pt x="159" y="232"/>
                    <a:pt x="159" y="232"/>
                  </a:cubicBezTo>
                  <a:cubicBezTo>
                    <a:pt x="205" y="215"/>
                    <a:pt x="238" y="171"/>
                    <a:pt x="238" y="119"/>
                  </a:cubicBez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cs typeface="+mn-ea"/>
              </a:endParaRPr>
            </a:p>
          </p:txBody>
        </p:sp>
        <p:sp>
          <p:nvSpPr>
            <p:cNvPr id="4114" name="TextBox 682"/>
            <p:cNvSpPr txBox="1">
              <a:spLocks noChangeArrowheads="1"/>
            </p:cNvSpPr>
            <p:nvPr/>
          </p:nvSpPr>
          <p:spPr bwMode="auto">
            <a:xfrm>
              <a:off x="7311828" y="3043892"/>
              <a:ext cx="125547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4800" b="1">
                  <a:solidFill>
                    <a:schemeClr val="bg1"/>
                  </a:solidFill>
                  <a:latin typeface="+mn-ea"/>
                  <a:ea typeface="+mn-ea"/>
                  <a:cs typeface="+mn-ea"/>
                </a:rPr>
                <a:t>27</a:t>
              </a:r>
              <a:r>
                <a:rPr lang="en-US" altLang="zh-CN" sz="2400">
                  <a:solidFill>
                    <a:schemeClr val="bg1"/>
                  </a:solidFill>
                  <a:latin typeface="+mn-ea"/>
                  <a:ea typeface="+mn-ea"/>
                  <a:cs typeface="+mn-ea"/>
                </a:rPr>
                <a:t>%</a:t>
              </a:r>
              <a:endParaRPr lang="zh-CN" altLang="en-US" sz="2400">
                <a:solidFill>
                  <a:schemeClr val="bg1"/>
                </a:solidFill>
                <a:latin typeface="+mn-ea"/>
                <a:ea typeface="+mn-ea"/>
                <a:cs typeface="+mn-ea"/>
              </a:endParaRPr>
            </a:p>
          </p:txBody>
        </p:sp>
        <p:sp>
          <p:nvSpPr>
            <p:cNvPr id="47" name="TextBox 692"/>
            <p:cNvSpPr txBox="1"/>
            <p:nvPr/>
          </p:nvSpPr>
          <p:spPr bwMode="auto">
            <a:xfrm>
              <a:off x="7428925" y="3889999"/>
              <a:ext cx="1025280" cy="276379"/>
            </a:xfrm>
            <a:prstGeom prst="rect">
              <a:avLst/>
            </a:prstGeom>
            <a:noFill/>
          </p:spPr>
          <p:txBody>
            <a:bodyPr>
              <a:spAutoFit/>
            </a:bodyP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fontAlgn="auto">
                <a:spcBef>
                  <a:spcPts val="0"/>
                </a:spcBef>
                <a:spcAft>
                  <a:spcPts val="0"/>
                </a:spcAft>
                <a:defRPr/>
              </a:pPr>
              <a:r>
                <a:rPr lang="zh-CN" altLang="en-US" sz="1200" spc="300" dirty="0">
                  <a:solidFill>
                    <a:schemeClr val="bg1"/>
                  </a:solidFill>
                  <a:latin typeface="+mn-ea"/>
                  <a:ea typeface="+mn-ea"/>
                  <a:cs typeface="+mn-ea"/>
                </a:rPr>
                <a:t>添加标题</a:t>
              </a:r>
              <a:endParaRPr lang="zh-CN" altLang="en-US" sz="1200" spc="300" dirty="0">
                <a:solidFill>
                  <a:schemeClr val="bg1"/>
                </a:solidFill>
                <a:latin typeface="+mn-ea"/>
                <a:ea typeface="+mn-ea"/>
                <a:cs typeface="+mn-ea"/>
              </a:endParaRPr>
            </a:p>
          </p:txBody>
        </p:sp>
      </p:grpSp>
      <p:grpSp>
        <p:nvGrpSpPr>
          <p:cNvPr id="48" name="组合 47"/>
          <p:cNvGrpSpPr/>
          <p:nvPr/>
        </p:nvGrpSpPr>
        <p:grpSpPr bwMode="auto">
          <a:xfrm>
            <a:off x="9227731" y="2589213"/>
            <a:ext cx="1477770" cy="2106612"/>
            <a:chOff x="9118882" y="2917098"/>
            <a:chExt cx="1477937" cy="2105869"/>
          </a:xfrm>
        </p:grpSpPr>
        <p:sp>
          <p:nvSpPr>
            <p:cNvPr id="4110" name="Freeform 36"/>
            <p:cNvSpPr/>
            <p:nvPr/>
          </p:nvSpPr>
          <p:spPr bwMode="auto">
            <a:xfrm>
              <a:off x="9118882" y="2917098"/>
              <a:ext cx="1477937" cy="2105869"/>
            </a:xfrm>
            <a:custGeom>
              <a:avLst/>
              <a:gdLst>
                <a:gd name="T0" fmla="*/ 2147483647 w 238"/>
                <a:gd name="T1" fmla="*/ 2147483647 h 340"/>
                <a:gd name="T2" fmla="*/ 2147483647 w 238"/>
                <a:gd name="T3" fmla="*/ 0 h 340"/>
                <a:gd name="T4" fmla="*/ 0 w 238"/>
                <a:gd name="T5" fmla="*/ 2147483647 h 340"/>
                <a:gd name="T6" fmla="*/ 2147483647 w 238"/>
                <a:gd name="T7" fmla="*/ 2147483647 h 340"/>
                <a:gd name="T8" fmla="*/ 2147483647 w 238"/>
                <a:gd name="T9" fmla="*/ 2147483647 h 340"/>
                <a:gd name="T10" fmla="*/ 2147483647 w 238"/>
                <a:gd name="T11" fmla="*/ 2147483647 h 340"/>
                <a:gd name="T12" fmla="*/ 2147483647 w 238"/>
                <a:gd name="T13" fmla="*/ 2147483647 h 340"/>
                <a:gd name="T14" fmla="*/ 2147483647 w 238"/>
                <a:gd name="T15" fmla="*/ 2147483647 h 340"/>
                <a:gd name="T16" fmla="*/ 2147483647 w 238"/>
                <a:gd name="T17" fmla="*/ 2147483647 h 340"/>
                <a:gd name="T18" fmla="*/ 2147483647 w 238"/>
                <a:gd name="T19" fmla="*/ 2147483647 h 340"/>
                <a:gd name="T20" fmla="*/ 2147483647 w 238"/>
                <a:gd name="T21" fmla="*/ 2147483647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38" h="340">
                  <a:moveTo>
                    <a:pt x="238" y="119"/>
                  </a:moveTo>
                  <a:cubicBezTo>
                    <a:pt x="238" y="53"/>
                    <a:pt x="185" y="0"/>
                    <a:pt x="119" y="0"/>
                  </a:cubicBezTo>
                  <a:cubicBezTo>
                    <a:pt x="53" y="0"/>
                    <a:pt x="0" y="53"/>
                    <a:pt x="0" y="119"/>
                  </a:cubicBezTo>
                  <a:cubicBezTo>
                    <a:pt x="0" y="171"/>
                    <a:pt x="33" y="214"/>
                    <a:pt x="78" y="231"/>
                  </a:cubicBezTo>
                  <a:cubicBezTo>
                    <a:pt x="78" y="251"/>
                    <a:pt x="78" y="251"/>
                    <a:pt x="78" y="251"/>
                  </a:cubicBezTo>
                  <a:cubicBezTo>
                    <a:pt x="55" y="251"/>
                    <a:pt x="55" y="251"/>
                    <a:pt x="55" y="251"/>
                  </a:cubicBezTo>
                  <a:cubicBezTo>
                    <a:pt x="119" y="340"/>
                    <a:pt x="119" y="340"/>
                    <a:pt x="119" y="340"/>
                  </a:cubicBezTo>
                  <a:cubicBezTo>
                    <a:pt x="183" y="251"/>
                    <a:pt x="183" y="251"/>
                    <a:pt x="183" y="251"/>
                  </a:cubicBezTo>
                  <a:cubicBezTo>
                    <a:pt x="159" y="251"/>
                    <a:pt x="159" y="251"/>
                    <a:pt x="159" y="251"/>
                  </a:cubicBezTo>
                  <a:cubicBezTo>
                    <a:pt x="159" y="232"/>
                    <a:pt x="159" y="232"/>
                    <a:pt x="159" y="232"/>
                  </a:cubicBezTo>
                  <a:cubicBezTo>
                    <a:pt x="205" y="215"/>
                    <a:pt x="238" y="171"/>
                    <a:pt x="238" y="119"/>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cs typeface="+mn-ea"/>
              </a:endParaRPr>
            </a:p>
          </p:txBody>
        </p:sp>
        <p:sp>
          <p:nvSpPr>
            <p:cNvPr id="4111" name="TextBox 682"/>
            <p:cNvSpPr txBox="1">
              <a:spLocks noChangeArrowheads="1"/>
            </p:cNvSpPr>
            <p:nvPr/>
          </p:nvSpPr>
          <p:spPr bwMode="auto">
            <a:xfrm>
              <a:off x="9292171" y="3043892"/>
              <a:ext cx="125547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4800" b="1">
                  <a:solidFill>
                    <a:schemeClr val="bg1"/>
                  </a:solidFill>
                  <a:latin typeface="+mn-ea"/>
                  <a:ea typeface="+mn-ea"/>
                  <a:cs typeface="+mn-ea"/>
                </a:rPr>
                <a:t>38</a:t>
              </a:r>
              <a:r>
                <a:rPr lang="en-US" altLang="zh-CN" sz="2400">
                  <a:solidFill>
                    <a:schemeClr val="bg1"/>
                  </a:solidFill>
                  <a:latin typeface="+mn-ea"/>
                  <a:ea typeface="+mn-ea"/>
                  <a:cs typeface="+mn-ea"/>
                </a:rPr>
                <a:t>%</a:t>
              </a:r>
              <a:endParaRPr lang="zh-CN" altLang="en-US" sz="2400">
                <a:solidFill>
                  <a:schemeClr val="bg1"/>
                </a:solidFill>
                <a:latin typeface="+mn-ea"/>
                <a:ea typeface="+mn-ea"/>
                <a:cs typeface="+mn-ea"/>
              </a:endParaRPr>
            </a:p>
          </p:txBody>
        </p:sp>
        <p:sp>
          <p:nvSpPr>
            <p:cNvPr id="51" name="TextBox 692"/>
            <p:cNvSpPr txBox="1"/>
            <p:nvPr/>
          </p:nvSpPr>
          <p:spPr bwMode="auto">
            <a:xfrm>
              <a:off x="9322079" y="3889892"/>
              <a:ext cx="1050907" cy="276128"/>
            </a:xfrm>
            <a:prstGeom prst="rect">
              <a:avLst/>
            </a:prstGeom>
            <a:noFill/>
          </p:spPr>
          <p:txBody>
            <a:bodyPr>
              <a:spAutoFit/>
            </a:bodyP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fontAlgn="auto">
                <a:spcBef>
                  <a:spcPts val="0"/>
                </a:spcBef>
                <a:spcAft>
                  <a:spcPts val="0"/>
                </a:spcAft>
                <a:defRPr/>
              </a:pPr>
              <a:r>
                <a:rPr lang="zh-CN" altLang="en-US" sz="1200" spc="300" dirty="0">
                  <a:solidFill>
                    <a:schemeClr val="bg1"/>
                  </a:solidFill>
                  <a:latin typeface="+mn-ea"/>
                  <a:ea typeface="+mn-ea"/>
                  <a:cs typeface="+mn-ea"/>
                </a:rPr>
                <a:t>添加标题</a:t>
              </a:r>
              <a:endParaRPr lang="zh-CN" altLang="en-US" sz="1200" spc="300" dirty="0">
                <a:solidFill>
                  <a:schemeClr val="bg1"/>
                </a:solidFill>
                <a:latin typeface="+mn-ea"/>
                <a:ea typeface="+mn-ea"/>
                <a:cs typeface="+mn-ea"/>
              </a:endParaRPr>
            </a:p>
          </p:txBody>
        </p:sp>
      </p:grpSp>
      <p:sp>
        <p:nvSpPr>
          <p:cNvPr id="52" name="矩形 1"/>
          <p:cNvSpPr>
            <a:spLocks noChangeArrowheads="1"/>
          </p:cNvSpPr>
          <p:nvPr/>
        </p:nvSpPr>
        <p:spPr bwMode="auto">
          <a:xfrm>
            <a:off x="1405551" y="4903789"/>
            <a:ext cx="1747609" cy="1532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130000"/>
              </a:lnSpc>
            </a:pPr>
            <a:r>
              <a:rPr lang="zh-CN" altLang="en-US" sz="1200" kern="3000" spc="31" dirty="0">
                <a:solidFill>
                  <a:schemeClr val="tx1">
                    <a:lumMod val="50000"/>
                    <a:lumOff val="50000"/>
                  </a:schemeClr>
                </a:solidFill>
                <a:latin typeface="+mj-ea"/>
                <a:ea typeface="+mj-ea"/>
              </a:rPr>
              <a:t>文字内容需概括精炼，建议与标题相关并符合整体语言风格，语言描述尽量简洁生动。单击此处添加文本内容，语言描述尽量简洁生动。</a:t>
            </a:r>
            <a:endParaRPr lang="en-US" altLang="zh-CN" sz="1200" kern="3000" spc="31" dirty="0">
              <a:solidFill>
                <a:schemeClr val="tx1">
                  <a:lumMod val="50000"/>
                  <a:lumOff val="50000"/>
                </a:schemeClr>
              </a:solidFill>
              <a:latin typeface="+mj-ea"/>
              <a:ea typeface="+mj-ea"/>
            </a:endParaRPr>
          </a:p>
        </p:txBody>
      </p:sp>
      <p:sp>
        <p:nvSpPr>
          <p:cNvPr id="53" name="矩形 1"/>
          <p:cNvSpPr>
            <a:spLocks noChangeArrowheads="1"/>
          </p:cNvSpPr>
          <p:nvPr/>
        </p:nvSpPr>
        <p:spPr bwMode="auto">
          <a:xfrm>
            <a:off x="1365866" y="1606550"/>
            <a:ext cx="9569792" cy="652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130000"/>
              </a:lnSpc>
            </a:pPr>
            <a:r>
              <a:rPr lang="zh-CN" altLang="en-US" sz="1400" kern="3000" spc="31" dirty="0">
                <a:solidFill>
                  <a:schemeClr val="tx1">
                    <a:lumMod val="50000"/>
                    <a:lumOff val="50000"/>
                  </a:schemeClr>
                </a:solidFill>
                <a:latin typeface="+mj-ea"/>
                <a:ea typeface="+mj-ea"/>
              </a:rPr>
              <a:t>文字内容需概括精炼，建议与标题相关并符合整体语言风格，语言描述尽量简洁生动。单击此处添加文本内容，语言描述尽量简洁生动。</a:t>
            </a:r>
            <a:endParaRPr lang="en-US" altLang="zh-CN" sz="1400" kern="3000" spc="31" dirty="0">
              <a:solidFill>
                <a:schemeClr val="tx1">
                  <a:lumMod val="50000"/>
                  <a:lumOff val="50000"/>
                </a:schemeClr>
              </a:solidFill>
              <a:latin typeface="+mj-ea"/>
              <a:ea typeface="+mj-ea"/>
            </a:endParaRPr>
          </a:p>
        </p:txBody>
      </p:sp>
      <p:sp>
        <p:nvSpPr>
          <p:cNvPr id="54" name="矩形 1"/>
          <p:cNvSpPr>
            <a:spLocks noChangeArrowheads="1"/>
          </p:cNvSpPr>
          <p:nvPr/>
        </p:nvSpPr>
        <p:spPr bwMode="auto">
          <a:xfrm>
            <a:off x="3276968" y="4902201"/>
            <a:ext cx="1747610" cy="1532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130000"/>
              </a:lnSpc>
            </a:pPr>
            <a:r>
              <a:rPr lang="zh-CN" altLang="en-US" sz="1200" kern="3000" spc="31" dirty="0">
                <a:solidFill>
                  <a:schemeClr val="tx1">
                    <a:lumMod val="50000"/>
                    <a:lumOff val="50000"/>
                  </a:schemeClr>
                </a:solidFill>
                <a:latin typeface="+mj-ea"/>
                <a:ea typeface="+mj-ea"/>
              </a:rPr>
              <a:t>文字内容需概括精炼，建议与标题相关并符合整体语言风格，语言描述尽量简洁生动。单击此处添加文本内容，语言描述尽量简洁生动。</a:t>
            </a:r>
            <a:endParaRPr lang="en-US" altLang="zh-CN" sz="1200" kern="3000" spc="31" dirty="0">
              <a:solidFill>
                <a:schemeClr val="tx1">
                  <a:lumMod val="50000"/>
                  <a:lumOff val="50000"/>
                </a:schemeClr>
              </a:solidFill>
              <a:latin typeface="+mj-ea"/>
              <a:ea typeface="+mj-ea"/>
            </a:endParaRPr>
          </a:p>
        </p:txBody>
      </p:sp>
      <p:sp>
        <p:nvSpPr>
          <p:cNvPr id="55" name="矩形 1"/>
          <p:cNvSpPr>
            <a:spLocks noChangeArrowheads="1"/>
          </p:cNvSpPr>
          <p:nvPr/>
        </p:nvSpPr>
        <p:spPr bwMode="auto">
          <a:xfrm>
            <a:off x="5235689" y="4892676"/>
            <a:ext cx="1749197" cy="1532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130000"/>
              </a:lnSpc>
            </a:pPr>
            <a:r>
              <a:rPr lang="zh-CN" altLang="en-US" sz="1200" kern="3000" spc="31" dirty="0">
                <a:solidFill>
                  <a:schemeClr val="tx1">
                    <a:lumMod val="50000"/>
                    <a:lumOff val="50000"/>
                  </a:schemeClr>
                </a:solidFill>
                <a:latin typeface="+mj-ea"/>
                <a:ea typeface="+mj-ea"/>
              </a:rPr>
              <a:t>文字内容需概括精炼，建议与标题相关并符合整体语言风格，语言描述尽量简洁生动。单击此处添加文本内容，语言描述尽量简洁生动。</a:t>
            </a:r>
            <a:endParaRPr lang="en-US" altLang="zh-CN" sz="1200" kern="3000" spc="31" dirty="0">
              <a:solidFill>
                <a:schemeClr val="tx1">
                  <a:lumMod val="50000"/>
                  <a:lumOff val="50000"/>
                </a:schemeClr>
              </a:solidFill>
              <a:latin typeface="+mj-ea"/>
              <a:ea typeface="+mj-ea"/>
            </a:endParaRPr>
          </a:p>
        </p:txBody>
      </p:sp>
      <p:sp>
        <p:nvSpPr>
          <p:cNvPr id="56" name="矩形 1"/>
          <p:cNvSpPr>
            <a:spLocks noChangeArrowheads="1"/>
          </p:cNvSpPr>
          <p:nvPr/>
        </p:nvSpPr>
        <p:spPr bwMode="auto">
          <a:xfrm>
            <a:off x="7195997" y="4891089"/>
            <a:ext cx="1747609" cy="1532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130000"/>
              </a:lnSpc>
            </a:pPr>
            <a:r>
              <a:rPr lang="zh-CN" altLang="en-US" sz="1200" kern="3000" spc="31" dirty="0">
                <a:solidFill>
                  <a:schemeClr val="tx1">
                    <a:lumMod val="50000"/>
                    <a:lumOff val="50000"/>
                  </a:schemeClr>
                </a:solidFill>
                <a:latin typeface="+mj-ea"/>
                <a:ea typeface="+mj-ea"/>
              </a:rPr>
              <a:t>文字内容需概括精炼，建议与标题相关并符合整体语言风格，语言描述尽量简洁生动。单击此处添加文本内容，语言描述尽量简洁生动。</a:t>
            </a:r>
            <a:endParaRPr lang="en-US" altLang="zh-CN" sz="1200" kern="3000" spc="31" dirty="0">
              <a:solidFill>
                <a:schemeClr val="tx1">
                  <a:lumMod val="50000"/>
                  <a:lumOff val="50000"/>
                </a:schemeClr>
              </a:solidFill>
              <a:latin typeface="+mj-ea"/>
              <a:ea typeface="+mj-ea"/>
            </a:endParaRPr>
          </a:p>
        </p:txBody>
      </p:sp>
      <p:sp>
        <p:nvSpPr>
          <p:cNvPr id="57" name="矩形 1"/>
          <p:cNvSpPr>
            <a:spLocks noChangeArrowheads="1"/>
          </p:cNvSpPr>
          <p:nvPr/>
        </p:nvSpPr>
        <p:spPr bwMode="auto">
          <a:xfrm>
            <a:off x="9086461" y="4913314"/>
            <a:ext cx="1747610" cy="1532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130000"/>
              </a:lnSpc>
            </a:pPr>
            <a:r>
              <a:rPr lang="zh-CN" altLang="en-US" sz="1200" kern="3000" spc="31" dirty="0">
                <a:solidFill>
                  <a:schemeClr val="tx1">
                    <a:lumMod val="50000"/>
                    <a:lumOff val="50000"/>
                  </a:schemeClr>
                </a:solidFill>
                <a:latin typeface="+mj-ea"/>
                <a:ea typeface="+mj-ea"/>
              </a:rPr>
              <a:t>文字内容需概括精炼，建议与标题相关并符合整体语言风格，语言描述尽量简洁生动。单击此处添加文本内容，语言描述尽量简洁生动。</a:t>
            </a:r>
            <a:endParaRPr lang="en-US" altLang="zh-CN" sz="1200" kern="3000" spc="31" dirty="0">
              <a:solidFill>
                <a:schemeClr val="tx1">
                  <a:lumMod val="50000"/>
                  <a:lumOff val="50000"/>
                </a:schemeClr>
              </a:solidFill>
              <a:latin typeface="+mj-ea"/>
              <a:ea typeface="+mj-ea"/>
            </a:endParaRPr>
          </a:p>
        </p:txBody>
      </p:sp>
      <p:sp>
        <p:nvSpPr>
          <p:cNvPr id="2" name="标题 1"/>
          <p:cNvSpPr>
            <a:spLocks noGrp="1"/>
          </p:cNvSpPr>
          <p:nvPr>
            <p:ph type="title"/>
          </p:nvPr>
        </p:nvSpPr>
        <p:spPr/>
        <p:txBody>
          <a:bodyPr/>
          <a:lstStyle/>
          <a:p>
            <a:r>
              <a:rPr lang="zh-CN" altLang="en-US" dirty="0" smtClean="0">
                <a:ea typeface="+mn-ea"/>
                <a:cs typeface="+mn-ea"/>
              </a:rPr>
              <a:t>单击此处添加标题</a:t>
            </a:r>
            <a:endParaRPr lang="zh-CN" altLang="en-US" dirty="0">
              <a:ea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250"/>
                                  </p:stCondLst>
                                  <p:childTnLst>
                                    <p:set>
                                      <p:cBhvr>
                                        <p:cTn id="10" dur="1" fill="hold">
                                          <p:stCondLst>
                                            <p:cond delay="0"/>
                                          </p:stCondLst>
                                        </p:cTn>
                                        <p:tgtEl>
                                          <p:spTgt spid="52"/>
                                        </p:tgtEl>
                                        <p:attrNameLst>
                                          <p:attrName>style.visibility</p:attrName>
                                        </p:attrNameLst>
                                      </p:cBhvr>
                                      <p:to>
                                        <p:strVal val="visible"/>
                                      </p:to>
                                    </p:set>
                                    <p:animEffect transition="in" filter="fade">
                                      <p:cBhvr>
                                        <p:cTn id="11" dur="500"/>
                                        <p:tgtEl>
                                          <p:spTgt spid="52"/>
                                        </p:tgtEl>
                                      </p:cBhvr>
                                    </p:animEffect>
                                    <p:anim calcmode="lin" valueType="num">
                                      <p:cBhvr>
                                        <p:cTn id="12" dur="500" fill="hold"/>
                                        <p:tgtEl>
                                          <p:spTgt spid="52"/>
                                        </p:tgtEl>
                                        <p:attrNameLst>
                                          <p:attrName>ppt_x</p:attrName>
                                        </p:attrNameLst>
                                      </p:cBhvr>
                                      <p:tavLst>
                                        <p:tav tm="0">
                                          <p:val>
                                            <p:strVal val="#ppt_x"/>
                                          </p:val>
                                        </p:tav>
                                        <p:tav tm="100000">
                                          <p:val>
                                            <p:strVal val="#ppt_x"/>
                                          </p:val>
                                        </p:tav>
                                      </p:tavLst>
                                    </p:anim>
                                    <p:anim calcmode="lin" valueType="num">
                                      <p:cBhvr>
                                        <p:cTn id="13" dur="500" fill="hold"/>
                                        <p:tgtEl>
                                          <p:spTgt spid="52"/>
                                        </p:tgtEl>
                                        <p:attrNameLst>
                                          <p:attrName>ppt_y</p:attrName>
                                        </p:attrNameLst>
                                      </p:cBhvr>
                                      <p:tavLst>
                                        <p:tav tm="0">
                                          <p:val>
                                            <p:strVal val="#ppt_y+.1"/>
                                          </p:val>
                                        </p:tav>
                                        <p:tav tm="100000">
                                          <p:val>
                                            <p:strVal val="#ppt_y"/>
                                          </p:val>
                                        </p:tav>
                                      </p:tavLst>
                                    </p:anim>
                                  </p:childTnLst>
                                </p:cTn>
                              </p:par>
                              <p:par>
                                <p:cTn id="14" presetID="2" presetClass="entr" presetSubtype="1" fill="hold" nodeType="withEffect">
                                  <p:stCondLst>
                                    <p:cond delay="500"/>
                                  </p:stCondLst>
                                  <p:childTnLst>
                                    <p:set>
                                      <p:cBhvr>
                                        <p:cTn id="15" dur="1" fill="hold">
                                          <p:stCondLst>
                                            <p:cond delay="0"/>
                                          </p:stCondLst>
                                        </p:cTn>
                                        <p:tgtEl>
                                          <p:spTgt spid="36"/>
                                        </p:tgtEl>
                                        <p:attrNameLst>
                                          <p:attrName>style.visibility</p:attrName>
                                        </p:attrNameLst>
                                      </p:cBhvr>
                                      <p:to>
                                        <p:strVal val="visible"/>
                                      </p:to>
                                    </p:set>
                                    <p:anim calcmode="lin" valueType="num">
                                      <p:cBhvr additive="base">
                                        <p:cTn id="16" dur="500" fill="hold"/>
                                        <p:tgtEl>
                                          <p:spTgt spid="36"/>
                                        </p:tgtEl>
                                        <p:attrNameLst>
                                          <p:attrName>ppt_x</p:attrName>
                                        </p:attrNameLst>
                                      </p:cBhvr>
                                      <p:tavLst>
                                        <p:tav tm="0">
                                          <p:val>
                                            <p:strVal val="#ppt_x"/>
                                          </p:val>
                                        </p:tav>
                                        <p:tav tm="100000">
                                          <p:val>
                                            <p:strVal val="#ppt_x"/>
                                          </p:val>
                                        </p:tav>
                                      </p:tavLst>
                                    </p:anim>
                                    <p:anim calcmode="lin" valueType="num">
                                      <p:cBhvr additive="base">
                                        <p:cTn id="17" dur="500" fill="hold"/>
                                        <p:tgtEl>
                                          <p:spTgt spid="36"/>
                                        </p:tgtEl>
                                        <p:attrNameLst>
                                          <p:attrName>ppt_y</p:attrName>
                                        </p:attrNameLst>
                                      </p:cBhvr>
                                      <p:tavLst>
                                        <p:tav tm="0">
                                          <p:val>
                                            <p:strVal val="0-#ppt_h/2"/>
                                          </p:val>
                                        </p:tav>
                                        <p:tav tm="100000">
                                          <p:val>
                                            <p:strVal val="#ppt_y"/>
                                          </p:val>
                                        </p:tav>
                                      </p:tavLst>
                                    </p:anim>
                                  </p:childTnLst>
                                </p:cTn>
                              </p:par>
                              <p:par>
                                <p:cTn id="18" presetID="42" presetClass="entr" presetSubtype="0" fill="hold" grpId="0" nodeType="withEffect">
                                  <p:stCondLst>
                                    <p:cond delay="750"/>
                                  </p:stCondLst>
                                  <p:childTnLst>
                                    <p:set>
                                      <p:cBhvr>
                                        <p:cTn id="19" dur="1" fill="hold">
                                          <p:stCondLst>
                                            <p:cond delay="0"/>
                                          </p:stCondLst>
                                        </p:cTn>
                                        <p:tgtEl>
                                          <p:spTgt spid="54"/>
                                        </p:tgtEl>
                                        <p:attrNameLst>
                                          <p:attrName>style.visibility</p:attrName>
                                        </p:attrNameLst>
                                      </p:cBhvr>
                                      <p:to>
                                        <p:strVal val="visible"/>
                                      </p:to>
                                    </p:set>
                                    <p:animEffect transition="in" filter="fade">
                                      <p:cBhvr>
                                        <p:cTn id="20" dur="500"/>
                                        <p:tgtEl>
                                          <p:spTgt spid="54"/>
                                        </p:tgtEl>
                                      </p:cBhvr>
                                    </p:animEffect>
                                    <p:anim calcmode="lin" valueType="num">
                                      <p:cBhvr>
                                        <p:cTn id="21" dur="500" fill="hold"/>
                                        <p:tgtEl>
                                          <p:spTgt spid="54"/>
                                        </p:tgtEl>
                                        <p:attrNameLst>
                                          <p:attrName>ppt_x</p:attrName>
                                        </p:attrNameLst>
                                      </p:cBhvr>
                                      <p:tavLst>
                                        <p:tav tm="0">
                                          <p:val>
                                            <p:strVal val="#ppt_x"/>
                                          </p:val>
                                        </p:tav>
                                        <p:tav tm="100000">
                                          <p:val>
                                            <p:strVal val="#ppt_x"/>
                                          </p:val>
                                        </p:tav>
                                      </p:tavLst>
                                    </p:anim>
                                    <p:anim calcmode="lin" valueType="num">
                                      <p:cBhvr>
                                        <p:cTn id="22" dur="500" fill="hold"/>
                                        <p:tgtEl>
                                          <p:spTgt spid="54"/>
                                        </p:tgtEl>
                                        <p:attrNameLst>
                                          <p:attrName>ppt_y</p:attrName>
                                        </p:attrNameLst>
                                      </p:cBhvr>
                                      <p:tavLst>
                                        <p:tav tm="0">
                                          <p:val>
                                            <p:strVal val="#ppt_y+.1"/>
                                          </p:val>
                                        </p:tav>
                                        <p:tav tm="100000">
                                          <p:val>
                                            <p:strVal val="#ppt_y"/>
                                          </p:val>
                                        </p:tav>
                                      </p:tavLst>
                                    </p:anim>
                                  </p:childTnLst>
                                </p:cTn>
                              </p:par>
                              <p:par>
                                <p:cTn id="23" presetID="2" presetClass="entr" presetSubtype="1" fill="hold" nodeType="withEffect">
                                  <p:stCondLst>
                                    <p:cond delay="100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500" fill="hold"/>
                                        <p:tgtEl>
                                          <p:spTgt spid="40"/>
                                        </p:tgtEl>
                                        <p:attrNameLst>
                                          <p:attrName>ppt_x</p:attrName>
                                        </p:attrNameLst>
                                      </p:cBhvr>
                                      <p:tavLst>
                                        <p:tav tm="0">
                                          <p:val>
                                            <p:strVal val="#ppt_x"/>
                                          </p:val>
                                        </p:tav>
                                        <p:tav tm="100000">
                                          <p:val>
                                            <p:strVal val="#ppt_x"/>
                                          </p:val>
                                        </p:tav>
                                      </p:tavLst>
                                    </p:anim>
                                    <p:anim calcmode="lin" valueType="num">
                                      <p:cBhvr additive="base">
                                        <p:cTn id="26" dur="500" fill="hold"/>
                                        <p:tgtEl>
                                          <p:spTgt spid="40"/>
                                        </p:tgtEl>
                                        <p:attrNameLst>
                                          <p:attrName>ppt_y</p:attrName>
                                        </p:attrNameLst>
                                      </p:cBhvr>
                                      <p:tavLst>
                                        <p:tav tm="0">
                                          <p:val>
                                            <p:strVal val="0-#ppt_h/2"/>
                                          </p:val>
                                        </p:tav>
                                        <p:tav tm="100000">
                                          <p:val>
                                            <p:strVal val="#ppt_y"/>
                                          </p:val>
                                        </p:tav>
                                      </p:tavLst>
                                    </p:anim>
                                  </p:childTnLst>
                                </p:cTn>
                              </p:par>
                              <p:par>
                                <p:cTn id="27" presetID="42" presetClass="entr" presetSubtype="0" fill="hold" grpId="0" nodeType="withEffect">
                                  <p:stCondLst>
                                    <p:cond delay="1250"/>
                                  </p:stCondLst>
                                  <p:childTnLst>
                                    <p:set>
                                      <p:cBhvr>
                                        <p:cTn id="28" dur="1" fill="hold">
                                          <p:stCondLst>
                                            <p:cond delay="0"/>
                                          </p:stCondLst>
                                        </p:cTn>
                                        <p:tgtEl>
                                          <p:spTgt spid="55"/>
                                        </p:tgtEl>
                                        <p:attrNameLst>
                                          <p:attrName>style.visibility</p:attrName>
                                        </p:attrNameLst>
                                      </p:cBhvr>
                                      <p:to>
                                        <p:strVal val="visible"/>
                                      </p:to>
                                    </p:set>
                                    <p:animEffect transition="in" filter="fade">
                                      <p:cBhvr>
                                        <p:cTn id="29" dur="500"/>
                                        <p:tgtEl>
                                          <p:spTgt spid="55"/>
                                        </p:tgtEl>
                                      </p:cBhvr>
                                    </p:animEffect>
                                    <p:anim calcmode="lin" valueType="num">
                                      <p:cBhvr>
                                        <p:cTn id="30" dur="500" fill="hold"/>
                                        <p:tgtEl>
                                          <p:spTgt spid="55"/>
                                        </p:tgtEl>
                                        <p:attrNameLst>
                                          <p:attrName>ppt_x</p:attrName>
                                        </p:attrNameLst>
                                      </p:cBhvr>
                                      <p:tavLst>
                                        <p:tav tm="0">
                                          <p:val>
                                            <p:strVal val="#ppt_x"/>
                                          </p:val>
                                        </p:tav>
                                        <p:tav tm="100000">
                                          <p:val>
                                            <p:strVal val="#ppt_x"/>
                                          </p:val>
                                        </p:tav>
                                      </p:tavLst>
                                    </p:anim>
                                    <p:anim calcmode="lin" valueType="num">
                                      <p:cBhvr>
                                        <p:cTn id="31" dur="500" fill="hold"/>
                                        <p:tgtEl>
                                          <p:spTgt spid="55"/>
                                        </p:tgtEl>
                                        <p:attrNameLst>
                                          <p:attrName>ppt_y</p:attrName>
                                        </p:attrNameLst>
                                      </p:cBhvr>
                                      <p:tavLst>
                                        <p:tav tm="0">
                                          <p:val>
                                            <p:strVal val="#ppt_y+.1"/>
                                          </p:val>
                                        </p:tav>
                                        <p:tav tm="100000">
                                          <p:val>
                                            <p:strVal val="#ppt_y"/>
                                          </p:val>
                                        </p:tav>
                                      </p:tavLst>
                                    </p:anim>
                                  </p:childTnLst>
                                </p:cTn>
                              </p:par>
                              <p:par>
                                <p:cTn id="32" presetID="2" presetClass="entr" presetSubtype="1" fill="hold" nodeType="withEffect">
                                  <p:stCondLst>
                                    <p:cond delay="1500"/>
                                  </p:stCondLst>
                                  <p:childTnLst>
                                    <p:set>
                                      <p:cBhvr>
                                        <p:cTn id="33" dur="1" fill="hold">
                                          <p:stCondLst>
                                            <p:cond delay="0"/>
                                          </p:stCondLst>
                                        </p:cTn>
                                        <p:tgtEl>
                                          <p:spTgt spid="44"/>
                                        </p:tgtEl>
                                        <p:attrNameLst>
                                          <p:attrName>style.visibility</p:attrName>
                                        </p:attrNameLst>
                                      </p:cBhvr>
                                      <p:to>
                                        <p:strVal val="visible"/>
                                      </p:to>
                                    </p:set>
                                    <p:anim calcmode="lin" valueType="num">
                                      <p:cBhvr additive="base">
                                        <p:cTn id="34" dur="500" fill="hold"/>
                                        <p:tgtEl>
                                          <p:spTgt spid="44"/>
                                        </p:tgtEl>
                                        <p:attrNameLst>
                                          <p:attrName>ppt_x</p:attrName>
                                        </p:attrNameLst>
                                      </p:cBhvr>
                                      <p:tavLst>
                                        <p:tav tm="0">
                                          <p:val>
                                            <p:strVal val="#ppt_x"/>
                                          </p:val>
                                        </p:tav>
                                        <p:tav tm="100000">
                                          <p:val>
                                            <p:strVal val="#ppt_x"/>
                                          </p:val>
                                        </p:tav>
                                      </p:tavLst>
                                    </p:anim>
                                    <p:anim calcmode="lin" valueType="num">
                                      <p:cBhvr additive="base">
                                        <p:cTn id="35" dur="500" fill="hold"/>
                                        <p:tgtEl>
                                          <p:spTgt spid="44"/>
                                        </p:tgtEl>
                                        <p:attrNameLst>
                                          <p:attrName>ppt_y</p:attrName>
                                        </p:attrNameLst>
                                      </p:cBhvr>
                                      <p:tavLst>
                                        <p:tav tm="0">
                                          <p:val>
                                            <p:strVal val="0-#ppt_h/2"/>
                                          </p:val>
                                        </p:tav>
                                        <p:tav tm="100000">
                                          <p:val>
                                            <p:strVal val="#ppt_y"/>
                                          </p:val>
                                        </p:tav>
                                      </p:tavLst>
                                    </p:anim>
                                  </p:childTnLst>
                                </p:cTn>
                              </p:par>
                              <p:par>
                                <p:cTn id="36" presetID="42" presetClass="entr" presetSubtype="0" fill="hold" grpId="0" nodeType="withEffect">
                                  <p:stCondLst>
                                    <p:cond delay="1750"/>
                                  </p:stCondLst>
                                  <p:childTnLst>
                                    <p:set>
                                      <p:cBhvr>
                                        <p:cTn id="37" dur="1" fill="hold">
                                          <p:stCondLst>
                                            <p:cond delay="0"/>
                                          </p:stCondLst>
                                        </p:cTn>
                                        <p:tgtEl>
                                          <p:spTgt spid="56"/>
                                        </p:tgtEl>
                                        <p:attrNameLst>
                                          <p:attrName>style.visibility</p:attrName>
                                        </p:attrNameLst>
                                      </p:cBhvr>
                                      <p:to>
                                        <p:strVal val="visible"/>
                                      </p:to>
                                    </p:set>
                                    <p:animEffect transition="in" filter="fade">
                                      <p:cBhvr>
                                        <p:cTn id="38" dur="500"/>
                                        <p:tgtEl>
                                          <p:spTgt spid="56"/>
                                        </p:tgtEl>
                                      </p:cBhvr>
                                    </p:animEffect>
                                    <p:anim calcmode="lin" valueType="num">
                                      <p:cBhvr>
                                        <p:cTn id="39" dur="500" fill="hold"/>
                                        <p:tgtEl>
                                          <p:spTgt spid="56"/>
                                        </p:tgtEl>
                                        <p:attrNameLst>
                                          <p:attrName>ppt_x</p:attrName>
                                        </p:attrNameLst>
                                      </p:cBhvr>
                                      <p:tavLst>
                                        <p:tav tm="0">
                                          <p:val>
                                            <p:strVal val="#ppt_x"/>
                                          </p:val>
                                        </p:tav>
                                        <p:tav tm="100000">
                                          <p:val>
                                            <p:strVal val="#ppt_x"/>
                                          </p:val>
                                        </p:tav>
                                      </p:tavLst>
                                    </p:anim>
                                    <p:anim calcmode="lin" valueType="num">
                                      <p:cBhvr>
                                        <p:cTn id="40" dur="500" fill="hold"/>
                                        <p:tgtEl>
                                          <p:spTgt spid="56"/>
                                        </p:tgtEl>
                                        <p:attrNameLst>
                                          <p:attrName>ppt_y</p:attrName>
                                        </p:attrNameLst>
                                      </p:cBhvr>
                                      <p:tavLst>
                                        <p:tav tm="0">
                                          <p:val>
                                            <p:strVal val="#ppt_y+.1"/>
                                          </p:val>
                                        </p:tav>
                                        <p:tav tm="100000">
                                          <p:val>
                                            <p:strVal val="#ppt_y"/>
                                          </p:val>
                                        </p:tav>
                                      </p:tavLst>
                                    </p:anim>
                                  </p:childTnLst>
                                </p:cTn>
                              </p:par>
                              <p:par>
                                <p:cTn id="41" presetID="2" presetClass="entr" presetSubtype="1" fill="hold" nodeType="withEffect">
                                  <p:stCondLst>
                                    <p:cond delay="2000"/>
                                  </p:stCondLst>
                                  <p:childTnLst>
                                    <p:set>
                                      <p:cBhvr>
                                        <p:cTn id="42" dur="1" fill="hold">
                                          <p:stCondLst>
                                            <p:cond delay="0"/>
                                          </p:stCondLst>
                                        </p:cTn>
                                        <p:tgtEl>
                                          <p:spTgt spid="48"/>
                                        </p:tgtEl>
                                        <p:attrNameLst>
                                          <p:attrName>style.visibility</p:attrName>
                                        </p:attrNameLst>
                                      </p:cBhvr>
                                      <p:to>
                                        <p:strVal val="visible"/>
                                      </p:to>
                                    </p:set>
                                    <p:anim calcmode="lin" valueType="num">
                                      <p:cBhvr additive="base">
                                        <p:cTn id="43" dur="500" fill="hold"/>
                                        <p:tgtEl>
                                          <p:spTgt spid="48"/>
                                        </p:tgtEl>
                                        <p:attrNameLst>
                                          <p:attrName>ppt_x</p:attrName>
                                        </p:attrNameLst>
                                      </p:cBhvr>
                                      <p:tavLst>
                                        <p:tav tm="0">
                                          <p:val>
                                            <p:strVal val="#ppt_x"/>
                                          </p:val>
                                        </p:tav>
                                        <p:tav tm="100000">
                                          <p:val>
                                            <p:strVal val="#ppt_x"/>
                                          </p:val>
                                        </p:tav>
                                      </p:tavLst>
                                    </p:anim>
                                    <p:anim calcmode="lin" valueType="num">
                                      <p:cBhvr additive="base">
                                        <p:cTn id="44" dur="500" fill="hold"/>
                                        <p:tgtEl>
                                          <p:spTgt spid="48"/>
                                        </p:tgtEl>
                                        <p:attrNameLst>
                                          <p:attrName>ppt_y</p:attrName>
                                        </p:attrNameLst>
                                      </p:cBhvr>
                                      <p:tavLst>
                                        <p:tav tm="0">
                                          <p:val>
                                            <p:strVal val="0-#ppt_h/2"/>
                                          </p:val>
                                        </p:tav>
                                        <p:tav tm="100000">
                                          <p:val>
                                            <p:strVal val="#ppt_y"/>
                                          </p:val>
                                        </p:tav>
                                      </p:tavLst>
                                    </p:anim>
                                  </p:childTnLst>
                                </p:cTn>
                              </p:par>
                              <p:par>
                                <p:cTn id="45" presetID="42" presetClass="entr" presetSubtype="0" fill="hold" grpId="0" nodeType="withEffect">
                                  <p:stCondLst>
                                    <p:cond delay="2250"/>
                                  </p:stCondLst>
                                  <p:childTnLst>
                                    <p:set>
                                      <p:cBhvr>
                                        <p:cTn id="46" dur="1" fill="hold">
                                          <p:stCondLst>
                                            <p:cond delay="0"/>
                                          </p:stCondLst>
                                        </p:cTn>
                                        <p:tgtEl>
                                          <p:spTgt spid="57"/>
                                        </p:tgtEl>
                                        <p:attrNameLst>
                                          <p:attrName>style.visibility</p:attrName>
                                        </p:attrNameLst>
                                      </p:cBhvr>
                                      <p:to>
                                        <p:strVal val="visible"/>
                                      </p:to>
                                    </p:set>
                                    <p:animEffect transition="in" filter="fade">
                                      <p:cBhvr>
                                        <p:cTn id="47" dur="500"/>
                                        <p:tgtEl>
                                          <p:spTgt spid="57"/>
                                        </p:tgtEl>
                                      </p:cBhvr>
                                    </p:animEffect>
                                    <p:anim calcmode="lin" valueType="num">
                                      <p:cBhvr>
                                        <p:cTn id="48" dur="500" fill="hold"/>
                                        <p:tgtEl>
                                          <p:spTgt spid="57"/>
                                        </p:tgtEl>
                                        <p:attrNameLst>
                                          <p:attrName>ppt_x</p:attrName>
                                        </p:attrNameLst>
                                      </p:cBhvr>
                                      <p:tavLst>
                                        <p:tav tm="0">
                                          <p:val>
                                            <p:strVal val="#ppt_x"/>
                                          </p:val>
                                        </p:tav>
                                        <p:tav tm="100000">
                                          <p:val>
                                            <p:strVal val="#ppt_x"/>
                                          </p:val>
                                        </p:tav>
                                      </p:tavLst>
                                    </p:anim>
                                    <p:anim calcmode="lin" valueType="num">
                                      <p:cBhvr>
                                        <p:cTn id="49" dur="500" fill="hold"/>
                                        <p:tgtEl>
                                          <p:spTgt spid="57"/>
                                        </p:tgtEl>
                                        <p:attrNameLst>
                                          <p:attrName>ppt_y</p:attrName>
                                        </p:attrNameLst>
                                      </p:cBhvr>
                                      <p:tavLst>
                                        <p:tav tm="0">
                                          <p:val>
                                            <p:strVal val="#ppt_y+.1"/>
                                          </p:val>
                                        </p:tav>
                                        <p:tav tm="100000">
                                          <p:val>
                                            <p:strVal val="#ppt_y"/>
                                          </p:val>
                                        </p:tav>
                                      </p:tavLst>
                                    </p:anim>
                                  </p:childTnLst>
                                </p:cTn>
                              </p:par>
                            </p:childTnLst>
                          </p:cTn>
                        </p:par>
                        <p:par>
                          <p:cTn id="50" fill="hold">
                            <p:stCondLst>
                              <p:cond delay="500"/>
                            </p:stCondLst>
                            <p:childTnLst>
                              <p:par>
                                <p:cTn id="51" presetID="56" presetClass="entr" presetSubtype="0" fill="hold" grpId="0" nodeType="afterEffect">
                                  <p:stCondLst>
                                    <p:cond delay="0"/>
                                  </p:stCondLst>
                                  <p:iterate type="lt">
                                    <p:tmPct val="10000"/>
                                  </p:iterate>
                                  <p:childTnLst>
                                    <p:set>
                                      <p:cBhvr>
                                        <p:cTn id="52" dur="1" fill="hold">
                                          <p:stCondLst>
                                            <p:cond delay="0"/>
                                          </p:stCondLst>
                                        </p:cTn>
                                        <p:tgtEl>
                                          <p:spTgt spid="53"/>
                                        </p:tgtEl>
                                        <p:attrNameLst>
                                          <p:attrName>style.visibility</p:attrName>
                                        </p:attrNameLst>
                                      </p:cBhvr>
                                      <p:to>
                                        <p:strVal val="visible"/>
                                      </p:to>
                                    </p:set>
                                    <p:anim by="(-#ppt_w*2)" calcmode="lin" valueType="num">
                                      <p:cBhvr rctx="PPT">
                                        <p:cTn id="53" dur="125" autoRev="1" fill="hold">
                                          <p:stCondLst>
                                            <p:cond delay="0"/>
                                          </p:stCondLst>
                                        </p:cTn>
                                        <p:tgtEl>
                                          <p:spTgt spid="53"/>
                                        </p:tgtEl>
                                        <p:attrNameLst>
                                          <p:attrName>ppt_w</p:attrName>
                                        </p:attrNameLst>
                                      </p:cBhvr>
                                    </p:anim>
                                    <p:anim by="(#ppt_w*0.50)" calcmode="lin" valueType="num">
                                      <p:cBhvr>
                                        <p:cTn id="54" dur="125" decel="50000" autoRev="1" fill="hold">
                                          <p:stCondLst>
                                            <p:cond delay="0"/>
                                          </p:stCondLst>
                                        </p:cTn>
                                        <p:tgtEl>
                                          <p:spTgt spid="53"/>
                                        </p:tgtEl>
                                        <p:attrNameLst>
                                          <p:attrName>ppt_x</p:attrName>
                                        </p:attrNameLst>
                                      </p:cBhvr>
                                    </p:anim>
                                    <p:anim from="(-#ppt_h/2)" to="(#ppt_y)" calcmode="lin" valueType="num">
                                      <p:cBhvr>
                                        <p:cTn id="55" dur="250" fill="hold">
                                          <p:stCondLst>
                                            <p:cond delay="0"/>
                                          </p:stCondLst>
                                        </p:cTn>
                                        <p:tgtEl>
                                          <p:spTgt spid="53"/>
                                        </p:tgtEl>
                                        <p:attrNameLst>
                                          <p:attrName>ppt_y</p:attrName>
                                        </p:attrNameLst>
                                      </p:cBhvr>
                                    </p:anim>
                                    <p:animRot by="21600000">
                                      <p:cBhvr>
                                        <p:cTn id="56" dur="250" fill="hold">
                                          <p:stCondLst>
                                            <p:cond delay="0"/>
                                          </p:stCondLst>
                                        </p:cTn>
                                        <p:tgtEl>
                                          <p:spTgt spid="5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p:bldP spid="54" grpId="0"/>
      <p:bldP spid="55" grpId="0"/>
      <p:bldP spid="56" grpId="0"/>
      <p:bldP spid="57" grpId="0"/>
    </p:bldLst>
  </p:timing>
</p:sld>
</file>

<file path=ppt/tags/tag1.xml><?xml version="1.0" encoding="utf-8"?>
<p:tagLst xmlns:p="http://schemas.openxmlformats.org/presentationml/2006/main">
  <p:tag name="ISPRING_SLIDE_ID" val="{873FF4DB-4247-4E7A-9C9D-2430DAD92CAD}"/>
  <p:tag name="GENSWF_ADVANCE_TIME" val="2.533"/>
  <p:tag name="ISPRING_CUSTOM_TIMING_USED" val="1"/>
</p:tagLst>
</file>

<file path=ppt/tags/tag2.xml><?xml version="1.0" encoding="utf-8"?>
<p:tagLst xmlns:p="http://schemas.openxmlformats.org/presentationml/2006/main">
  <p:tag name="ISPRING_SLIDE_ID" val="{873FF4DB-4247-4E7A-9C9D-2430DAD92CAD}"/>
  <p:tag name="GENSWF_ADVANCE_TIME" val="2.533"/>
  <p:tag name="ISPRING_CUSTOM_TIMING_USED" val="1"/>
</p:tagLst>
</file>

<file path=ppt/theme/theme1.xml><?xml version="1.0" encoding="utf-8"?>
<a:theme xmlns:a="http://schemas.openxmlformats.org/drawingml/2006/main" name="Office 主题">
  <a:themeElements>
    <a:clrScheme name="自定义 1335">
      <a:dk1>
        <a:sysClr val="windowText" lastClr="000000"/>
      </a:dk1>
      <a:lt1>
        <a:sysClr val="window" lastClr="FFFFFF"/>
      </a:lt1>
      <a:dk2>
        <a:srgbClr val="3EA109"/>
      </a:dk2>
      <a:lt2>
        <a:srgbClr val="0F5F0C"/>
      </a:lt2>
      <a:accent1>
        <a:srgbClr val="0F5F0C"/>
      </a:accent1>
      <a:accent2>
        <a:srgbClr val="3EA109"/>
      </a:accent2>
      <a:accent3>
        <a:srgbClr val="0F5F0C"/>
      </a:accent3>
      <a:accent4>
        <a:srgbClr val="3EA109"/>
      </a:accent4>
      <a:accent5>
        <a:srgbClr val="0F5F0C"/>
      </a:accent5>
      <a:accent6>
        <a:srgbClr val="3EA109"/>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5765</Words>
  <Application>WPS 演示</Application>
  <PresentationFormat>宽屏</PresentationFormat>
  <Paragraphs>822</Paragraphs>
  <Slides>39</Slides>
  <Notes>18</Notes>
  <HiddenSlides>0</HiddenSlides>
  <MMClips>1</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39</vt:i4>
      </vt:variant>
    </vt:vector>
  </HeadingPairs>
  <TitlesOfParts>
    <vt:vector size="58" baseType="lpstr">
      <vt:lpstr>Arial</vt:lpstr>
      <vt:lpstr>宋体</vt:lpstr>
      <vt:lpstr>Wingdings</vt:lpstr>
      <vt:lpstr>微软雅黑</vt:lpstr>
      <vt:lpstr>幼圆</vt:lpstr>
      <vt:lpstr>Agency FB</vt:lpstr>
      <vt:lpstr>Impact</vt:lpstr>
      <vt:lpstr>Calibri</vt:lpstr>
      <vt:lpstr>Source Sans Pro</vt:lpstr>
      <vt:lpstr>Open Sans</vt:lpstr>
      <vt:lpstr>Helvetica</vt:lpstr>
      <vt:lpstr>Calibri</vt:lpstr>
      <vt:lpstr>Arial Black</vt:lpstr>
      <vt:lpstr>Watford DB</vt:lpstr>
      <vt:lpstr>ITC Avant Garde Pro Md</vt:lpstr>
      <vt:lpstr>Open Sans Light</vt:lpstr>
      <vt:lpstr>MS Gothic</vt:lpstr>
      <vt:lpstr>GoodVibrationsROB</vt:lpstr>
      <vt:lpstr>Office 主题</vt:lpstr>
      <vt:lpstr>PowerPoint 演示文稿</vt:lpstr>
      <vt:lpstr>PowerPoint 演示文稿</vt:lpstr>
      <vt:lpstr>PowerPoint 演示文稿</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PowerPoint 演示文稿</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PowerPoint 演示文稿</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PowerPoint 演示文稿</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MICHAEL</dc:creator>
  <cp:lastModifiedBy>Administrator</cp:lastModifiedBy>
  <cp:revision>18</cp:revision>
  <dcterms:created xsi:type="dcterms:W3CDTF">2015-05-05T08:02:00Z</dcterms:created>
  <dcterms:modified xsi:type="dcterms:W3CDTF">2017-06-06T02:44:11Z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2052-10.1.0.6490</vt:lpwstr>
  </property>
</Properties>
</file>