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sldIdLst>
    <p:sldId id="256" r:id="rId4"/>
    <p:sldId id="259" r:id="rId6"/>
    <p:sldId id="260" r:id="rId7"/>
    <p:sldId id="270" r:id="rId8"/>
    <p:sldId id="268" r:id="rId9"/>
    <p:sldId id="280" r:id="rId10"/>
    <p:sldId id="269" r:id="rId11"/>
    <p:sldId id="285" r:id="rId12"/>
    <p:sldId id="271" r:id="rId13"/>
    <p:sldId id="299" r:id="rId14"/>
    <p:sldId id="272" r:id="rId15"/>
    <p:sldId id="266" r:id="rId16"/>
    <p:sldId id="297" r:id="rId17"/>
    <p:sldId id="293" r:id="rId18"/>
    <p:sldId id="274" r:id="rId19"/>
    <p:sldId id="264" r:id="rId20"/>
    <p:sldId id="300" r:id="rId21"/>
    <p:sldId id="296" r:id="rId22"/>
    <p:sldId id="275" r:id="rId23"/>
    <p:sldId id="276" r:id="rId24"/>
    <p:sldId id="273" r:id="rId25"/>
    <p:sldId id="278" r:id="rId26"/>
    <p:sldId id="279" r:id="rId27"/>
    <p:sldId id="301" r:id="rId28"/>
    <p:sldId id="277" r:id="rId29"/>
    <p:sldId id="282" r:id="rId30"/>
    <p:sldId id="284" r:id="rId31"/>
    <p:sldId id="286" r:id="rId32"/>
    <p:sldId id="287" r:id="rId33"/>
    <p:sldId id="288" r:id="rId34"/>
    <p:sldId id="302" r:id="rId35"/>
    <p:sldId id="298" r:id="rId36"/>
    <p:sldId id="289" r:id="rId37"/>
    <p:sldId id="290" r:id="rId38"/>
    <p:sldId id="291" r:id="rId39"/>
    <p:sldId id="292" r:id="rId40"/>
    <p:sldId id="294" r:id="rId41"/>
    <p:sldId id="303"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A935"/>
    <a:srgbClr val="C30D23"/>
    <a:srgbClr val="7F06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28" autoAdjust="0"/>
    <p:restoredTop sz="94660"/>
  </p:normalViewPr>
  <p:slideViewPr>
    <p:cSldViewPr snapToGrid="0">
      <p:cViewPr>
        <p:scale>
          <a:sx n="48" d="100"/>
          <a:sy n="48" d="100"/>
        </p:scale>
        <p:origin x="1002" y="1524"/>
      </p:cViewPr>
      <p:guideLst/>
    </p:cSldViewPr>
  </p:slid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5A42F-8131-4BC3-AE78-CE1AD0992ED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9C54F-8394-435B-8DAB-5A133F55737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20363" y="179774"/>
            <a:ext cx="10515600" cy="512205"/>
          </a:xfrm>
        </p:spPr>
        <p:txBody>
          <a:bodyPr>
            <a:normAutofit/>
          </a:bodyPr>
          <a:lstStyle>
            <a:lvl1pPr>
              <a:defRPr sz="2800" b="1">
                <a:solidFill>
                  <a:srgbClr val="7AA935"/>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72"/>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8965" indent="0" algn="ctr">
              <a:buNone/>
              <a:defRPr>
                <a:solidFill>
                  <a:schemeClr val="tx1">
                    <a:tint val="75000"/>
                  </a:schemeClr>
                </a:solidFill>
              </a:defRPr>
            </a:lvl2pPr>
            <a:lvl3pPr marL="1217930" indent="0" algn="ctr">
              <a:buNone/>
              <a:defRPr>
                <a:solidFill>
                  <a:schemeClr val="tx1">
                    <a:tint val="75000"/>
                  </a:schemeClr>
                </a:solidFill>
              </a:defRPr>
            </a:lvl3pPr>
            <a:lvl4pPr marL="1827530" indent="0" algn="ctr">
              <a:buNone/>
              <a:defRPr>
                <a:solidFill>
                  <a:schemeClr val="tx1">
                    <a:tint val="75000"/>
                  </a:schemeClr>
                </a:solidFill>
              </a:defRPr>
            </a:lvl4pPr>
            <a:lvl5pPr marL="2436495" indent="0" algn="ctr">
              <a:buNone/>
              <a:defRPr>
                <a:solidFill>
                  <a:schemeClr val="tx1">
                    <a:tint val="75000"/>
                  </a:schemeClr>
                </a:solidFill>
              </a:defRPr>
            </a:lvl5pPr>
            <a:lvl6pPr marL="3045460" indent="0" algn="ctr">
              <a:buNone/>
              <a:defRPr>
                <a:solidFill>
                  <a:schemeClr val="tx1">
                    <a:tint val="75000"/>
                  </a:schemeClr>
                </a:solidFill>
              </a:defRPr>
            </a:lvl6pPr>
            <a:lvl7pPr marL="3654425" indent="0" algn="ctr">
              <a:buNone/>
              <a:defRPr>
                <a:solidFill>
                  <a:schemeClr val="tx1">
                    <a:tint val="75000"/>
                  </a:schemeClr>
                </a:solidFill>
              </a:defRPr>
            </a:lvl7pPr>
            <a:lvl8pPr marL="4263390" indent="0" algn="ctr">
              <a:buNone/>
              <a:defRPr>
                <a:solidFill>
                  <a:schemeClr val="tx1">
                    <a:tint val="75000"/>
                  </a:schemeClr>
                </a:solidFill>
              </a:defRPr>
            </a:lvl8pPr>
            <a:lvl9pPr marL="487235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bg>
      <p:bgPr>
        <a:solidFill>
          <a:srgbClr val="002A3B"/>
        </a:solidFill>
        <a:effectLst/>
      </p:bgPr>
    </p:bg>
    <p:spTree>
      <p:nvGrpSpPr>
        <p:cNvPr id="1" name=""/>
        <p:cNvGrpSpPr/>
        <p:nvPr/>
      </p:nvGrpSpPr>
      <p:grpSpPr>
        <a:xfrm>
          <a:off x="0" y="0"/>
          <a:ext cx="0" cy="0"/>
          <a:chOff x="0" y="0"/>
          <a:chExt cx="0" cy="0"/>
        </a:xfrm>
      </p:grpSpPr>
      <p:sp>
        <p:nvSpPr>
          <p:cNvPr id="2" name="文本框 1"/>
          <p:cNvSpPr txBox="1"/>
          <p:nvPr userDrawn="1"/>
        </p:nvSpPr>
        <p:spPr>
          <a:xfrm>
            <a:off x="-1" y="247362"/>
            <a:ext cx="3352801"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US" altLang="zh-CN" noProof="0" dirty="0" smtClean="0"/>
          </a:p>
          <a:p>
            <a:pPr lvl="0"/>
            <a:endParaRPr lang="en-US" altLang="zh-CN" noProof="0" dirty="0" smtClean="0"/>
          </a:p>
        </p:txBody>
      </p:sp>
      <p:sp>
        <p:nvSpPr>
          <p:cNvPr id="3" name="矩形 2"/>
          <p:cNvSpPr/>
          <p:nvPr userDrawn="1"/>
        </p:nvSpPr>
        <p:spPr>
          <a:xfrm>
            <a:off x="3528921" y="247362"/>
            <a:ext cx="331184"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4036226" y="247362"/>
            <a:ext cx="195172" cy="830981"/>
          </a:xfrm>
          <a:prstGeom prst="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占位符 5"/>
          <p:cNvSpPr>
            <a:spLocks noGrp="1"/>
          </p:cNvSpPr>
          <p:nvPr>
            <p:ph type="body" sz="quarter" idx="10" hasCustomPrompt="1"/>
          </p:nvPr>
        </p:nvSpPr>
        <p:spPr>
          <a:xfrm>
            <a:off x="-12274" y="258199"/>
            <a:ext cx="3365074" cy="403131"/>
          </a:xfrm>
          <a:prstGeom prst="rect">
            <a:avLst/>
          </a:prstGeom>
        </p:spPr>
        <p:txBody>
          <a:bodyPr anchor="ctr">
            <a:normAutofit/>
          </a:bodyPr>
          <a:lstStyle>
            <a:lvl1pPr marL="0" indent="0">
              <a:buNone/>
              <a:defRPr sz="2400" b="1" baseline="0">
                <a:solidFill>
                  <a:schemeClr val="bg1"/>
                </a:solidFill>
              </a:defRPr>
            </a:lvl1pPr>
          </a:lstStyle>
          <a:p>
            <a:pPr lvl="0"/>
            <a:r>
              <a:rPr lang="en-US" altLang="zh-CN" dirty="0" smtClean="0"/>
              <a:t>ADD YOUR TLTLE HERE</a:t>
            </a:r>
            <a:endParaRPr lang="zh-CN" altLang="en-US" dirty="0" smtClean="0"/>
          </a:p>
        </p:txBody>
      </p:sp>
      <p:sp>
        <p:nvSpPr>
          <p:cNvPr id="8" name="文本占位符 7"/>
          <p:cNvSpPr>
            <a:spLocks noGrp="1"/>
          </p:cNvSpPr>
          <p:nvPr>
            <p:ph type="body" sz="quarter" idx="11" hasCustomPrompt="1"/>
          </p:nvPr>
        </p:nvSpPr>
        <p:spPr>
          <a:xfrm>
            <a:off x="0" y="672167"/>
            <a:ext cx="2972692" cy="406176"/>
          </a:xfrm>
          <a:prstGeom prst="rect">
            <a:avLst/>
          </a:prstGeom>
        </p:spPr>
        <p:txBody>
          <a:bodyPr anchor="ctr">
            <a:normAutofit/>
          </a:bodyPr>
          <a:lstStyle>
            <a:lvl1pPr marL="0" indent="0">
              <a:buNone/>
              <a:defRPr sz="2400" b="1">
                <a:solidFill>
                  <a:schemeClr val="bg1"/>
                </a:solidFill>
              </a:defRPr>
            </a:lvl1pPr>
          </a:lstStyle>
          <a:p>
            <a:pPr lvl="0"/>
            <a:r>
              <a:rPr lang="zh-CN" altLang="en-US" dirty="0" smtClean="0"/>
              <a:t>单击此处添加文本</a:t>
            </a:r>
            <a:endParaRPr lang="zh-CN" altLang="en-US" dirty="0" smtClean="0"/>
          </a:p>
        </p:txBody>
      </p:sp>
      <p:grpSp>
        <p:nvGrpSpPr>
          <p:cNvPr id="7" name="组合 9"/>
          <p:cNvGrpSpPr/>
          <p:nvPr userDrawn="1"/>
        </p:nvGrpSpPr>
        <p:grpSpPr>
          <a:xfrm flipH="1" flipV="1">
            <a:off x="7718344" y="-4526"/>
            <a:ext cx="4473655" cy="1082869"/>
            <a:chOff x="2" y="4661198"/>
            <a:chExt cx="9075645" cy="2196802"/>
          </a:xfrm>
        </p:grpSpPr>
        <p:sp>
          <p:nvSpPr>
            <p:cNvPr id="9" name="矩形 8"/>
            <p:cNvSpPr/>
            <p:nvPr/>
          </p:nvSpPr>
          <p:spPr>
            <a:xfrm>
              <a:off x="5729" y="4661198"/>
              <a:ext cx="9069918" cy="2191862"/>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panose="020F0502020204030204"/>
                <a:ea typeface="宋体" panose="02010600030101010101" pitchFamily="2" charset="-122"/>
              </a:endParaRPr>
            </a:p>
          </p:txBody>
        </p:sp>
        <p:sp>
          <p:nvSpPr>
            <p:cNvPr id="10" name="矩形 8"/>
            <p:cNvSpPr/>
            <p:nvPr/>
          </p:nvSpPr>
          <p:spPr>
            <a:xfrm>
              <a:off x="2" y="5436894"/>
              <a:ext cx="5880530" cy="1421106"/>
            </a:xfrm>
            <a:custGeom>
              <a:avLst/>
              <a:gdLst/>
              <a:ahLst/>
              <a:cxnLst/>
              <a:rect l="l" t="t" r="r" b="b"/>
              <a:pathLst>
                <a:path w="3758087" h="896558">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prstClr val="white"/>
                </a:solidFill>
                <a:latin typeface="Calibri" panose="020F0502020204030204"/>
                <a:ea typeface="宋体" panose="02010600030101010101" pitchFamily="2" charset="-122"/>
              </a:endParaRPr>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tags" Target="../tags/tag2.xml"/><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6" Type="http://schemas.openxmlformats.org/officeDocument/2006/relationships/slideLayout" Target="../slideLayouts/slideLayout2.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5.png"/><Relationship Id="rId2" Type="http://schemas.microsoft.com/office/2007/relationships/hdphoto" Target="../media/hdphoto1.wdp"/><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microsoft.com/office/2007/relationships/hdphoto" Target="../media/hdphoto2.wdp"/><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文本框 59"/>
          <p:cNvSpPr txBox="1">
            <a:spLocks noChangeArrowheads="1"/>
          </p:cNvSpPr>
          <p:nvPr>
            <p:custDataLst>
              <p:tags r:id="rId1"/>
            </p:custDataLst>
          </p:nvPr>
        </p:nvSpPr>
        <p:spPr bwMode="auto">
          <a:xfrm>
            <a:off x="469780" y="6356708"/>
            <a:ext cx="5001683" cy="259045"/>
          </a:xfrm>
          <a:prstGeom prst="rect">
            <a:avLst/>
          </a:prstGeom>
          <a:noFill/>
          <a:ln w="9525">
            <a:noFill/>
            <a:miter lim="800000"/>
          </a:ln>
          <a:effectLst/>
        </p:spPr>
        <p:txBody>
          <a:bodyPr>
            <a:spAutoFit/>
          </a:bodyPr>
          <a:lstStyle/>
          <a:p>
            <a:pPr>
              <a:lnSpc>
                <a:spcPts val="1285"/>
              </a:lnSpc>
            </a:pPr>
            <a:r>
              <a:rPr kumimoji="1" lang="en-US" altLang="zh-CN" sz="1335" dirty="0">
                <a:solidFill>
                  <a:schemeClr val="bg1"/>
                </a:solidFill>
                <a:latin typeface="Century Gothic" panose="020B0502020202020204"/>
                <a:ea typeface="微软雅黑" panose="020B0503020204020204" pitchFamily="34" charset="-122"/>
                <a:cs typeface="Arial" panose="020B0604020202020204" pitchFamily="34" charset="0"/>
              </a:rPr>
              <a:t>PRESENTED</a:t>
            </a:r>
            <a:r>
              <a:rPr kumimoji="1" lang="zh-CN" altLang="en-US" sz="1335" dirty="0">
                <a:solidFill>
                  <a:schemeClr val="bg1"/>
                </a:solidFill>
                <a:latin typeface="Century Gothic" panose="020B0502020202020204"/>
                <a:ea typeface="微软雅黑" panose="020B0503020204020204" pitchFamily="34" charset="-122"/>
                <a:cs typeface="Arial" panose="020B0604020202020204" pitchFamily="34" charset="0"/>
              </a:rPr>
              <a:t> </a:t>
            </a:r>
            <a:r>
              <a:rPr kumimoji="1" lang="en-US" altLang="zh-CN" sz="1335" dirty="0">
                <a:solidFill>
                  <a:schemeClr val="bg1"/>
                </a:solidFill>
                <a:latin typeface="Century Gothic" panose="020B0502020202020204"/>
                <a:ea typeface="微软雅黑" panose="020B0503020204020204" pitchFamily="34" charset="-122"/>
                <a:cs typeface="Arial" panose="020B0604020202020204" pitchFamily="34" charset="0"/>
              </a:rPr>
              <a:t>BY</a:t>
            </a:r>
            <a:r>
              <a:rPr kumimoji="1" lang="zh-CN" altLang="en-US" sz="1335" dirty="0">
                <a:solidFill>
                  <a:schemeClr val="bg1"/>
                </a:solidFill>
                <a:latin typeface="Century Gothic" panose="020B0502020202020204"/>
                <a:ea typeface="微软雅黑" panose="020B0503020204020204" pitchFamily="34" charset="-122"/>
                <a:cs typeface="Arial" panose="020B0604020202020204" pitchFamily="34" charset="0"/>
              </a:rPr>
              <a:t> 代用名</a:t>
            </a:r>
            <a:endParaRPr kumimoji="1" lang="en-US" altLang="zh-CN" sz="1335" dirty="0">
              <a:solidFill>
                <a:schemeClr val="bg1"/>
              </a:solidFill>
              <a:latin typeface="Century Gothic" panose="020B0502020202020204"/>
              <a:ea typeface="微软雅黑" panose="020B0503020204020204" pitchFamily="34" charset="-122"/>
              <a:cs typeface="Arial" panose="020B0604020202020204" pitchFamily="34" charset="0"/>
            </a:endParaRPr>
          </a:p>
        </p:txBody>
      </p:sp>
      <p:pic>
        <p:nvPicPr>
          <p:cNvPr id="6" name="PA_VitaminStringQuartet - Get Lucky (String Quartet Tribute to Daft Punk)">
            <a:hlinkClick r:id="" action="ppaction://media"/>
          </p:cNvPr>
          <p:cNvPicPr>
            <a:picLocks noChangeAspect="1"/>
          </p:cNvPicPr>
          <p:nvPr>
            <a:audioFile r:link="rId2"/>
            <p:extLst>
              <p:ext uri="{DAA4B4D4-6D71-4841-9C94-3DE7FCFB9230}">
                <p14:media xmlns:p14="http://schemas.microsoft.com/office/powerpoint/2010/main" r:embed="rId3"/>
              </p:ext>
            </p:extLst>
            <p:custDataLst>
              <p:tags r:id="rId4"/>
            </p:custDataLst>
          </p:nvPr>
        </p:nvPicPr>
        <p:blipFill>
          <a:blip r:embed="rId5"/>
          <a:stretch>
            <a:fillRect/>
          </a:stretch>
        </p:blipFill>
        <p:spPr>
          <a:xfrm>
            <a:off x="7085162" y="-1965385"/>
            <a:ext cx="609600" cy="609600"/>
          </a:xfrm>
          <a:prstGeom prst="rect">
            <a:avLst/>
          </a:prstGeom>
        </p:spPr>
      </p:pic>
      <p:sp>
        <p:nvSpPr>
          <p:cNvPr id="7" name="文本框 3"/>
          <p:cNvSpPr txBox="1"/>
          <p:nvPr/>
        </p:nvSpPr>
        <p:spPr>
          <a:xfrm>
            <a:off x="1494140" y="1958626"/>
            <a:ext cx="9283232" cy="1354126"/>
          </a:xfrm>
          <a:prstGeom prst="rect">
            <a:avLst/>
          </a:prstGeom>
          <a:noFill/>
        </p:spPr>
        <p:txBody>
          <a:bodyPr wrap="square" lIns="121829" tIns="60915" rIns="121829" bIns="60915" rtlCol="0">
            <a:spAutoFit/>
          </a:bodyPr>
          <a:lstStyle/>
          <a:p>
            <a:pPr algn="ctr"/>
            <a:r>
              <a:rPr kumimoji="1" lang="zh-CN" altLang="en-US" sz="8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毕业答辩绿色通用</a:t>
            </a:r>
            <a:endParaRPr kumimoji="1" lang="zh-CN" altLang="en-US" sz="8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2689263" y="4260527"/>
            <a:ext cx="6820703" cy="482134"/>
            <a:chOff x="1936355" y="3751754"/>
            <a:chExt cx="5115526" cy="361603"/>
          </a:xfrm>
        </p:grpSpPr>
        <p:sp>
          <p:nvSpPr>
            <p:cNvPr id="9" name="矩形 8"/>
            <p:cNvSpPr/>
            <p:nvPr/>
          </p:nvSpPr>
          <p:spPr>
            <a:xfrm>
              <a:off x="1936355" y="3751754"/>
              <a:ext cx="1684972" cy="345284"/>
            </a:xfrm>
            <a:prstGeom prst="rect">
              <a:avLst/>
            </a:prstGeom>
          </p:spPr>
          <p:txBody>
            <a:bodyPr wrap="none">
              <a:spAutoFit/>
            </a:bodyPr>
            <a:lstStyle/>
            <a:p>
              <a:pPr marL="380365" indent="-380365" algn="ctr">
                <a:lnSpc>
                  <a:spcPct val="150000"/>
                </a:lnSpc>
                <a:buFont typeface="Wingdings" panose="05000000000000000000" pitchFamily="2" charset="2"/>
                <a:buChar char="l"/>
              </a:pPr>
              <a:r>
                <a:rPr lang="zh-CN" altLang="en-US" sz="1600" b="1" dirty="0">
                  <a:solidFill>
                    <a:schemeClr val="accent1"/>
                  </a:solidFill>
                  <a:latin typeface="微软雅黑" panose="020B0503020204020204" pitchFamily="34" charset="-122"/>
                  <a:ea typeface="微软雅黑" panose="020B0503020204020204" pitchFamily="34" charset="-122"/>
                </a:rPr>
                <a:t>学校名称</a:t>
              </a:r>
              <a:r>
                <a:rPr lang="en-US" altLang="zh-CN" sz="1600" b="1" dirty="0">
                  <a:solidFill>
                    <a:schemeClr val="accent1"/>
                  </a:solidFill>
                  <a:latin typeface="微软雅黑" panose="020B0503020204020204" pitchFamily="34" charset="-122"/>
                  <a:ea typeface="微软雅黑" panose="020B0503020204020204" pitchFamily="34" charset="-122"/>
                </a:rPr>
                <a:t>:情缘素材</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sp>
          <p:nvSpPr>
            <p:cNvPr id="10" name="矩形 9"/>
            <p:cNvSpPr/>
            <p:nvPr/>
          </p:nvSpPr>
          <p:spPr>
            <a:xfrm>
              <a:off x="3700553" y="3768073"/>
              <a:ext cx="1684972" cy="345284"/>
            </a:xfrm>
            <a:prstGeom prst="rect">
              <a:avLst/>
            </a:prstGeom>
          </p:spPr>
          <p:txBody>
            <a:bodyPr wrap="none">
              <a:spAutoFit/>
            </a:bodyPr>
            <a:lstStyle/>
            <a:p>
              <a:pPr marL="380365" indent="-380365" algn="ctr">
                <a:lnSpc>
                  <a:spcPct val="150000"/>
                </a:lnSpc>
                <a:buFont typeface="Wingdings" panose="05000000000000000000" pitchFamily="2" charset="2"/>
                <a:buChar char="l"/>
              </a:pPr>
              <a:r>
                <a:rPr lang="zh-CN" altLang="en-US" sz="1600" b="1" dirty="0">
                  <a:solidFill>
                    <a:schemeClr val="accent1"/>
                  </a:solidFill>
                  <a:latin typeface="微软雅黑" panose="020B0503020204020204" pitchFamily="34" charset="-122"/>
                  <a:ea typeface="微软雅黑" panose="020B0503020204020204" pitchFamily="34" charset="-122"/>
                </a:rPr>
                <a:t>指导老师</a:t>
              </a:r>
              <a:r>
                <a:rPr lang="en-US" altLang="zh-CN" sz="1600" b="1" dirty="0">
                  <a:solidFill>
                    <a:schemeClr val="accent1"/>
                  </a:solidFill>
                  <a:latin typeface="微软雅黑" panose="020B0503020204020204" pitchFamily="34" charset="-122"/>
                  <a:ea typeface="微软雅黑" panose="020B0503020204020204" pitchFamily="34" charset="-122"/>
                </a:rPr>
                <a:t>:情缘素材</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sp>
          <p:nvSpPr>
            <p:cNvPr id="11" name="矩形 10"/>
            <p:cNvSpPr/>
            <p:nvPr/>
          </p:nvSpPr>
          <p:spPr>
            <a:xfrm>
              <a:off x="5519309" y="3751754"/>
              <a:ext cx="1532572" cy="345284"/>
            </a:xfrm>
            <a:prstGeom prst="rect">
              <a:avLst/>
            </a:prstGeom>
          </p:spPr>
          <p:txBody>
            <a:bodyPr wrap="none">
              <a:spAutoFit/>
            </a:bodyPr>
            <a:lstStyle/>
            <a:p>
              <a:pPr marL="380365" indent="-380365" algn="ctr">
                <a:lnSpc>
                  <a:spcPct val="150000"/>
                </a:lnSpc>
                <a:buFont typeface="Wingdings" panose="05000000000000000000" pitchFamily="2" charset="2"/>
                <a:buChar char="l"/>
              </a:pPr>
              <a:r>
                <a:rPr lang="zh-CN" altLang="en-US" sz="1600" b="1" dirty="0">
                  <a:solidFill>
                    <a:schemeClr val="accent1"/>
                  </a:solidFill>
                  <a:latin typeface="微软雅黑" panose="020B0503020204020204" pitchFamily="34" charset="-122"/>
                  <a:ea typeface="微软雅黑" panose="020B0503020204020204" pitchFamily="34" charset="-122"/>
                </a:rPr>
                <a:t>报告人</a:t>
              </a:r>
              <a:r>
                <a:rPr lang="en-US" altLang="zh-CN" sz="1600" b="1" dirty="0">
                  <a:solidFill>
                    <a:schemeClr val="accent1"/>
                  </a:solidFill>
                  <a:latin typeface="微软雅黑" panose="020B0503020204020204" pitchFamily="34" charset="-122"/>
                  <a:ea typeface="微软雅黑" panose="020B0503020204020204" pitchFamily="34" charset="-122"/>
                </a:rPr>
                <a:t>:</a:t>
              </a:r>
              <a:r>
                <a:rPr lang="en-US" altLang="zh-CN" sz="1600" b="1" dirty="0">
                  <a:solidFill>
                    <a:schemeClr val="accent1"/>
                  </a:solidFill>
                  <a:latin typeface="微软雅黑" panose="020B0503020204020204" pitchFamily="34" charset="-122"/>
                  <a:ea typeface="微软雅黑" panose="020B0503020204020204" pitchFamily="34" charset="-122"/>
                </a:rPr>
                <a:t>情缘素材</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grpSp>
      <p:sp>
        <p:nvSpPr>
          <p:cNvPr id="12" name="文本框 4"/>
          <p:cNvSpPr txBox="1"/>
          <p:nvPr/>
        </p:nvSpPr>
        <p:spPr>
          <a:xfrm>
            <a:off x="2935160" y="3312752"/>
            <a:ext cx="6401569" cy="615462"/>
          </a:xfrm>
          <a:prstGeom prst="rect">
            <a:avLst/>
          </a:prstGeom>
          <a:noFill/>
        </p:spPr>
        <p:txBody>
          <a:bodyPr wrap="none" lIns="121829" tIns="60915" rIns="121829" bIns="60915" rtlCol="0">
            <a:spAutoFit/>
          </a:bodyPr>
          <a:lstStyle/>
          <a:p>
            <a:pPr algn="ctr"/>
            <a:r>
              <a:rPr kumimoji="1" lang="en-US" altLang="zh-CN" sz="3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3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请在此位置添加您的论文标题</a:t>
            </a:r>
            <a:r>
              <a:rPr kumimoji="1" lang="en-US" altLang="zh-CN" sz="3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3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by="(-#ppt_w*2)" calcmode="lin" valueType="num">
                                      <p:cBhvr rctx="PPT">
                                        <p:cTn id="17" dur="500" autoRev="1" fill="hold">
                                          <p:stCondLst>
                                            <p:cond delay="0"/>
                                          </p:stCondLst>
                                        </p:cTn>
                                        <p:tgtEl>
                                          <p:spTgt spid="7"/>
                                        </p:tgtEl>
                                        <p:attrNameLst>
                                          <p:attrName>ppt_w</p:attrName>
                                        </p:attrNameLst>
                                      </p:cBhvr>
                                    </p:anim>
                                    <p:anim by="(#ppt_w*0.50)" calcmode="lin" valueType="num">
                                      <p:cBhvr>
                                        <p:cTn id="18" dur="500" decel="50000" autoRev="1" fill="hold">
                                          <p:stCondLst>
                                            <p:cond delay="0"/>
                                          </p:stCondLst>
                                        </p:cTn>
                                        <p:tgtEl>
                                          <p:spTgt spid="7"/>
                                        </p:tgtEl>
                                        <p:attrNameLst>
                                          <p:attrName>ppt_x</p:attrName>
                                        </p:attrNameLst>
                                      </p:cBhvr>
                                    </p:anim>
                                    <p:anim from="(-#ppt_h/2)" to="(#ppt_y)" calcmode="lin" valueType="num">
                                      <p:cBhvr>
                                        <p:cTn id="19" dur="1000" fill="hold">
                                          <p:stCondLst>
                                            <p:cond delay="0"/>
                                          </p:stCondLst>
                                        </p:cTn>
                                        <p:tgtEl>
                                          <p:spTgt spid="7"/>
                                        </p:tgtEl>
                                        <p:attrNameLst>
                                          <p:attrName>ppt_y</p:attrName>
                                        </p:attrNameLst>
                                      </p:cBhvr>
                                    </p:anim>
                                    <p:animRot by="21600000">
                                      <p:cBhvr>
                                        <p:cTn id="20" dur="1000" fill="hold">
                                          <p:stCondLst>
                                            <p:cond delay="0"/>
                                          </p:stCondLst>
                                        </p:cTn>
                                        <p:tgtEl>
                                          <p:spTgt spid="7"/>
                                        </p:tgtEl>
                                        <p:attrNameLst>
                                          <p:attrName>r</p:attrName>
                                        </p:attrNameLst>
                                      </p:cBhvr>
                                    </p:animRot>
                                  </p:childTnLst>
                                </p:cTn>
                              </p:par>
                            </p:childTnLst>
                          </p:cTn>
                        </p:par>
                        <p:par>
                          <p:cTn id="21" fill="hold">
                            <p:stCondLst>
                              <p:cond delay="220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200"/>
                            </p:stCondLst>
                            <p:childTnLst>
                              <p:par>
                                <p:cTn id="28" presetID="16" presetClass="entr" presetSubtype="2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1" repeatCount="indefinite" fill="hold" display="0">
                  <p:stCondLst>
                    <p:cond delay="indefinite"/>
                  </p:stCondLst>
                  <p:endCondLst>
                    <p:cond evt="onStopAudio" delay="0">
                      <p:tgtEl>
                        <p:sldTgt/>
                      </p:tgtEl>
                    </p:cond>
                  </p:endCondLst>
                </p:cTn>
                <p:tgtEl>
                  <p:spTgt spid="6"/>
                </p:tgtEl>
              </p:cMediaNode>
            </p:audio>
          </p:childTnLst>
        </p:cTn>
      </p:par>
    </p:tnLst>
    <p:bldLst>
      <p:bldP spid="5" grpId="0"/>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232253"/>
            <a:ext cx="4304715"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prstClr val="white"/>
              </a:solidFill>
            </a:endParaRPr>
          </a:p>
        </p:txBody>
      </p:sp>
      <p:sp>
        <p:nvSpPr>
          <p:cNvPr id="13" name="文本框 12"/>
          <p:cNvSpPr txBox="1"/>
          <p:nvPr/>
        </p:nvSpPr>
        <p:spPr>
          <a:xfrm>
            <a:off x="1803597" y="1649756"/>
            <a:ext cx="2236510" cy="707886"/>
          </a:xfrm>
          <a:prstGeom prst="rect">
            <a:avLst/>
          </a:prstGeom>
          <a:noFill/>
        </p:spPr>
        <p:txBody>
          <a:bodyPr wrap="none" lIns="91440" tIns="45720" rIns="91440" bIns="45720" rtlCol="0">
            <a:spAutoFit/>
          </a:bodyPr>
          <a:lstStyle/>
          <a:p>
            <a:r>
              <a:rPr lang="zh-CN" altLang="en-US" sz="4000" b="1" dirty="0" smtClean="0">
                <a:solidFill>
                  <a:prstClr val="white"/>
                </a:solidFill>
                <a:latin typeface="微软雅黑" panose="020B0503020204020204" pitchFamily="34" charset="-122"/>
                <a:ea typeface="微软雅黑" panose="020B0503020204020204" pitchFamily="34" charset="-122"/>
              </a:rPr>
              <a:t>第二部分</a:t>
            </a:r>
            <a:endParaRPr lang="zh-CN" altLang="en-US" sz="4000" b="1" dirty="0">
              <a:solidFill>
                <a:prstClr val="white"/>
              </a:solidFill>
              <a:latin typeface="微软雅黑" panose="020B0503020204020204" pitchFamily="34" charset="-122"/>
              <a:ea typeface="微软雅黑" panose="020B0503020204020204" pitchFamily="34" charset="-122"/>
            </a:endParaRPr>
          </a:p>
        </p:txBody>
      </p:sp>
      <p:sp>
        <p:nvSpPr>
          <p:cNvPr id="14" name="TextBox 23"/>
          <p:cNvSpPr txBox="1"/>
          <p:nvPr/>
        </p:nvSpPr>
        <p:spPr>
          <a:xfrm>
            <a:off x="5030877" y="1867499"/>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5" name="TextBox 24"/>
          <p:cNvSpPr txBox="1"/>
          <p:nvPr/>
        </p:nvSpPr>
        <p:spPr>
          <a:xfrm>
            <a:off x="5030877" y="230405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5030879" y="2770909"/>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150989" y="1132397"/>
            <a:ext cx="2236510" cy="707886"/>
          </a:xfrm>
          <a:prstGeom prst="rect">
            <a:avLst/>
          </a:prstGeom>
          <a:noFill/>
        </p:spPr>
        <p:txBody>
          <a:bodyPr wrap="none" lIns="91440" tIns="45720" rIns="91440" bIns="45720" rtlCol="0">
            <a:spAutoFit/>
          </a:bodyPr>
          <a:lstStyle/>
          <a:p>
            <a:pPr defTabSz="913765" fontAlgn="base">
              <a:spcBef>
                <a:spcPct val="0"/>
              </a:spcBef>
              <a:spcAft>
                <a:spcPct val="0"/>
              </a:spcAft>
            </a:pPr>
            <a:r>
              <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作品概述</a:t>
            </a:r>
            <a:endPar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5101219" y="3806643"/>
            <a:ext cx="7092000" cy="2672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19" name="矩形 18"/>
          <p:cNvSpPr/>
          <p:nvPr/>
        </p:nvSpPr>
        <p:spPr>
          <a:xfrm>
            <a:off x="4403189" y="1232253"/>
            <a:ext cx="407963"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prstClr val="white"/>
              </a:solidFill>
            </a:endParaRPr>
          </a:p>
        </p:txBody>
      </p:sp>
      <p:sp>
        <p:nvSpPr>
          <p:cNvPr id="20" name="TextBox 23"/>
          <p:cNvSpPr txBox="1"/>
          <p:nvPr/>
        </p:nvSpPr>
        <p:spPr>
          <a:xfrm>
            <a:off x="7860805" y="191284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TextBox 24"/>
          <p:cNvSpPr txBox="1"/>
          <p:nvPr/>
        </p:nvSpPr>
        <p:spPr>
          <a:xfrm>
            <a:off x="7860805" y="2349397"/>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2" name="TextBox 25"/>
          <p:cNvSpPr txBox="1"/>
          <p:nvPr/>
        </p:nvSpPr>
        <p:spPr>
          <a:xfrm>
            <a:off x="7860807" y="281625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400" fill="hold"/>
                                        <p:tgtEl>
                                          <p:spTgt spid="19"/>
                                        </p:tgtEl>
                                        <p:attrNameLst>
                                          <p:attrName>ppt_x</p:attrName>
                                        </p:attrNameLst>
                                      </p:cBhvr>
                                      <p:tavLst>
                                        <p:tav tm="0">
                                          <p:val>
                                            <p:strVal val="#ppt_x"/>
                                          </p:val>
                                        </p:tav>
                                        <p:tav tm="100000">
                                          <p:val>
                                            <p:strVal val="#ppt_x"/>
                                          </p:val>
                                        </p:tav>
                                      </p:tavLst>
                                    </p:anim>
                                    <p:anim calcmode="lin" valueType="num">
                                      <p:cBhvr additive="base">
                                        <p:cTn id="11" dur="400" fill="hold"/>
                                        <p:tgtEl>
                                          <p:spTgt spid="19"/>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2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3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4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P spid="17" grpId="0"/>
      <p:bldP spid="18" grpId="0" animBg="1"/>
      <p:bldP spid="19" grpId="0" animBg="1"/>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45611" y="1194491"/>
            <a:ext cx="3875497" cy="545575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5" name="组合 54"/>
          <p:cNvGrpSpPr/>
          <p:nvPr/>
        </p:nvGrpSpPr>
        <p:grpSpPr>
          <a:xfrm>
            <a:off x="5273651" y="5485767"/>
            <a:ext cx="1019414" cy="1019409"/>
            <a:chOff x="3832873" y="2297208"/>
            <a:chExt cx="1516550" cy="1516550"/>
          </a:xfrm>
        </p:grpSpPr>
        <p:grpSp>
          <p:nvGrpSpPr>
            <p:cNvPr id="56" name="组合 5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grpSp>
        <p:sp>
          <p:nvSpPr>
            <p:cNvPr id="57" name="椭圆 56"/>
            <p:cNvSpPr/>
            <p:nvPr/>
          </p:nvSpPr>
          <p:spPr>
            <a:xfrm>
              <a:off x="3983164" y="2466913"/>
              <a:ext cx="1185736" cy="1185736"/>
            </a:xfrm>
            <a:prstGeom prst="ellipse">
              <a:avLst/>
            </a:prstGeom>
            <a:solidFill>
              <a:schemeClr val="tx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0" name="组合 19"/>
          <p:cNvGrpSpPr/>
          <p:nvPr/>
        </p:nvGrpSpPr>
        <p:grpSpPr>
          <a:xfrm>
            <a:off x="4264034" y="4398321"/>
            <a:ext cx="1019414" cy="1019409"/>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grpSp>
        <p:sp>
          <p:nvSpPr>
            <p:cNvPr id="22" name="椭圆 21"/>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5" name="组合 24"/>
          <p:cNvGrpSpPr/>
          <p:nvPr/>
        </p:nvGrpSpPr>
        <p:grpSpPr>
          <a:xfrm>
            <a:off x="6299140" y="3733708"/>
            <a:ext cx="1019414" cy="1019409"/>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grpSp>
        <p:sp>
          <p:nvSpPr>
            <p:cNvPr id="27" name="椭圆 26"/>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30" name="组合 29"/>
          <p:cNvGrpSpPr/>
          <p:nvPr/>
        </p:nvGrpSpPr>
        <p:grpSpPr>
          <a:xfrm>
            <a:off x="4264034" y="3103321"/>
            <a:ext cx="1019414" cy="1019409"/>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grpSp>
        <p:sp>
          <p:nvSpPr>
            <p:cNvPr id="32" name="椭圆 31"/>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35" name="组合 34"/>
          <p:cNvGrpSpPr/>
          <p:nvPr/>
        </p:nvGrpSpPr>
        <p:grpSpPr>
          <a:xfrm>
            <a:off x="6299140" y="2423472"/>
            <a:ext cx="1019414" cy="1019409"/>
            <a:chOff x="3832873" y="2297208"/>
            <a:chExt cx="1516550" cy="1516550"/>
          </a:xfrm>
        </p:grpSpPr>
        <p:grpSp>
          <p:nvGrpSpPr>
            <p:cNvPr id="36" name="组合 3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39" name="椭圆 3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grpSp>
        <p:sp>
          <p:nvSpPr>
            <p:cNvPr id="37" name="椭圆 36"/>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45" name="组合 44"/>
          <p:cNvGrpSpPr/>
          <p:nvPr/>
        </p:nvGrpSpPr>
        <p:grpSpPr>
          <a:xfrm>
            <a:off x="5273651" y="1296060"/>
            <a:ext cx="1019414" cy="1019409"/>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grpSp>
        <p:sp>
          <p:nvSpPr>
            <p:cNvPr id="47" name="椭圆 46"/>
            <p:cNvSpPr/>
            <p:nvPr/>
          </p:nvSpPr>
          <p:spPr>
            <a:xfrm>
              <a:off x="3983164" y="2466913"/>
              <a:ext cx="1185736" cy="1185736"/>
            </a:xfrm>
            <a:prstGeom prst="ellipse">
              <a:avLst/>
            </a:prstGeom>
            <a:solidFill>
              <a:schemeClr val="tx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65" name="Group 34"/>
          <p:cNvGrpSpPr/>
          <p:nvPr/>
        </p:nvGrpSpPr>
        <p:grpSpPr>
          <a:xfrm>
            <a:off x="5595227" y="1579640"/>
            <a:ext cx="399204" cy="324841"/>
            <a:chOff x="1550139" y="1314466"/>
            <a:chExt cx="509139" cy="414300"/>
          </a:xfrm>
          <a:solidFill>
            <a:schemeClr val="bg1"/>
          </a:solidFill>
        </p:grpSpPr>
        <p:sp>
          <p:nvSpPr>
            <p:cNvPr id="16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6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6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grpSp>
      <p:sp>
        <p:nvSpPr>
          <p:cNvPr id="169" name="矩形 3"/>
          <p:cNvSpPr>
            <a:spLocks noChangeArrowheads="1"/>
          </p:cNvSpPr>
          <p:nvPr/>
        </p:nvSpPr>
        <p:spPr bwMode="auto">
          <a:xfrm>
            <a:off x="6485225" y="1607049"/>
            <a:ext cx="1210226"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3" tIns="45708" rIns="91413" bIns="45708">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首要任务</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0" name="文本框 13"/>
          <p:cNvSpPr txBox="1"/>
          <p:nvPr/>
        </p:nvSpPr>
        <p:spPr>
          <a:xfrm>
            <a:off x="7619539" y="1410134"/>
            <a:ext cx="3250212" cy="753185"/>
          </a:xfrm>
          <a:prstGeom prst="rect">
            <a:avLst/>
          </a:prstGeom>
          <a:noFill/>
        </p:spPr>
        <p:txBody>
          <a:bodyPr wrap="square" lIns="87737" tIns="43867" rIns="87737" bIns="43867" rtlCol="0">
            <a:spAutoFit/>
          </a:bodyPr>
          <a:lstStyle/>
          <a:p>
            <a:pPr algn="l">
              <a:lnSpc>
                <a:spcPct val="12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1" name="矩形 3"/>
          <p:cNvSpPr>
            <a:spLocks noChangeArrowheads="1"/>
          </p:cNvSpPr>
          <p:nvPr/>
        </p:nvSpPr>
        <p:spPr bwMode="auto">
          <a:xfrm>
            <a:off x="7628142" y="2413315"/>
            <a:ext cx="1210226"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3" tIns="45708" rIns="91413" bIns="45708">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项目运作</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2" name="文本框 13"/>
          <p:cNvSpPr txBox="1"/>
          <p:nvPr/>
        </p:nvSpPr>
        <p:spPr>
          <a:xfrm>
            <a:off x="7619539" y="2819590"/>
            <a:ext cx="3250212" cy="753185"/>
          </a:xfrm>
          <a:prstGeom prst="rect">
            <a:avLst/>
          </a:prstGeom>
          <a:noFill/>
        </p:spPr>
        <p:txBody>
          <a:bodyPr wrap="square" lIns="87737" tIns="43867" rIns="87737" bIns="43867" rtlCol="0">
            <a:spAutoFit/>
          </a:bodyPr>
          <a:lstStyle/>
          <a:p>
            <a:pPr algn="l">
              <a:lnSpc>
                <a:spcPct val="12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3" name="Freeform 20"/>
          <p:cNvSpPr>
            <a:spLocks noEditPoints="1"/>
          </p:cNvSpPr>
          <p:nvPr/>
        </p:nvSpPr>
        <p:spPr bwMode="auto">
          <a:xfrm>
            <a:off x="6599815" y="2786019"/>
            <a:ext cx="397738" cy="270277"/>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880" tIns="60940" rIns="121880" bIns="60940" numCol="1" anchor="t" anchorCtr="0" compatLnSpc="1"/>
          <a:lstStyle/>
          <a:p>
            <a:endParaRPr lang="en-US">
              <a:solidFill>
                <a:schemeClr val="tx1">
                  <a:lumMod val="50000"/>
                  <a:lumOff val="50000"/>
                </a:schemeClr>
              </a:solidFill>
            </a:endParaRPr>
          </a:p>
        </p:txBody>
      </p:sp>
      <p:sp>
        <p:nvSpPr>
          <p:cNvPr id="174" name="矩形 3"/>
          <p:cNvSpPr>
            <a:spLocks noChangeArrowheads="1"/>
          </p:cNvSpPr>
          <p:nvPr/>
        </p:nvSpPr>
        <p:spPr bwMode="auto">
          <a:xfrm>
            <a:off x="2744219" y="2921158"/>
            <a:ext cx="1210226"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3" tIns="45708" rIns="91413" bIns="45708">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进度推进</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5" name="文本框 13"/>
          <p:cNvSpPr txBox="1"/>
          <p:nvPr/>
        </p:nvSpPr>
        <p:spPr>
          <a:xfrm>
            <a:off x="915974" y="3312953"/>
            <a:ext cx="3110599" cy="753185"/>
          </a:xfrm>
          <a:prstGeom prst="rect">
            <a:avLst/>
          </a:prstGeom>
          <a:noFill/>
        </p:spPr>
        <p:txBody>
          <a:bodyPr wrap="square" lIns="87737" tIns="43867" rIns="87737" bIns="43867" rtlCol="0">
            <a:spAutoFit/>
          </a:bodyPr>
          <a:lstStyle/>
          <a:p>
            <a:pPr algn="r">
              <a:lnSpc>
                <a:spcPct val="12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6" name="Group 20"/>
          <p:cNvGrpSpPr/>
          <p:nvPr/>
        </p:nvGrpSpPr>
        <p:grpSpPr>
          <a:xfrm>
            <a:off x="4557367" y="3448658"/>
            <a:ext cx="412425" cy="285661"/>
            <a:chOff x="7416800" y="1122363"/>
            <a:chExt cx="366713" cy="254000"/>
          </a:xfrm>
          <a:solidFill>
            <a:schemeClr val="bg1"/>
          </a:solidFill>
        </p:grpSpPr>
        <p:sp>
          <p:nvSpPr>
            <p:cNvPr id="17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7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grpSp>
      <p:sp>
        <p:nvSpPr>
          <p:cNvPr id="179" name="矩形 3"/>
          <p:cNvSpPr>
            <a:spLocks noChangeArrowheads="1"/>
          </p:cNvSpPr>
          <p:nvPr/>
        </p:nvSpPr>
        <p:spPr bwMode="auto">
          <a:xfrm>
            <a:off x="7619538" y="3733707"/>
            <a:ext cx="1210226"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3" tIns="45708" rIns="91413" bIns="45708">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启动资金</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0" name="文本框 13"/>
          <p:cNvSpPr txBox="1"/>
          <p:nvPr/>
        </p:nvSpPr>
        <p:spPr>
          <a:xfrm>
            <a:off x="7619539" y="4123054"/>
            <a:ext cx="3250212" cy="753185"/>
          </a:xfrm>
          <a:prstGeom prst="rect">
            <a:avLst/>
          </a:prstGeom>
          <a:noFill/>
        </p:spPr>
        <p:txBody>
          <a:bodyPr wrap="square" lIns="87737" tIns="43867" rIns="87737" bIns="43867" rtlCol="0">
            <a:spAutoFit/>
          </a:bodyPr>
          <a:lstStyle/>
          <a:p>
            <a:pPr algn="l">
              <a:lnSpc>
                <a:spcPct val="12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1" name="组合 180"/>
          <p:cNvGrpSpPr/>
          <p:nvPr/>
        </p:nvGrpSpPr>
        <p:grpSpPr>
          <a:xfrm>
            <a:off x="6601790" y="3998453"/>
            <a:ext cx="422162" cy="403547"/>
            <a:chOff x="3294063" y="754063"/>
            <a:chExt cx="5600701" cy="5353051"/>
          </a:xfrm>
          <a:solidFill>
            <a:schemeClr val="bg1"/>
          </a:solidFill>
        </p:grpSpPr>
        <p:sp>
          <p:nvSpPr>
            <p:cNvPr id="18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a:endParaRPr lang="zh-CN" altLang="en-US" sz="1900">
                <a:solidFill>
                  <a:schemeClr val="tx1">
                    <a:lumMod val="50000"/>
                    <a:lumOff val="50000"/>
                  </a:schemeClr>
                </a:solidFill>
                <a:latin typeface="Calibri" panose="020F0502020204030204"/>
                <a:ea typeface="宋体" panose="02010600030101010101" pitchFamily="2" charset="-122"/>
              </a:endParaRPr>
            </a:p>
          </p:txBody>
        </p:sp>
        <p:sp>
          <p:nvSpPr>
            <p:cNvPr id="18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a:endParaRPr lang="zh-CN" altLang="en-US" sz="1900">
                <a:solidFill>
                  <a:schemeClr val="tx1">
                    <a:lumMod val="50000"/>
                    <a:lumOff val="50000"/>
                  </a:schemeClr>
                </a:solidFill>
                <a:latin typeface="Calibri" panose="020F0502020204030204"/>
                <a:ea typeface="宋体" panose="02010600030101010101" pitchFamily="2" charset="-122"/>
              </a:endParaRPr>
            </a:p>
          </p:txBody>
        </p:sp>
        <p:sp>
          <p:nvSpPr>
            <p:cNvPr id="18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a:endParaRPr lang="zh-CN" altLang="en-US" sz="1900">
                <a:solidFill>
                  <a:schemeClr val="tx1">
                    <a:lumMod val="50000"/>
                    <a:lumOff val="50000"/>
                  </a:schemeClr>
                </a:solidFill>
                <a:latin typeface="Calibri" panose="020F0502020204030204"/>
                <a:ea typeface="宋体" panose="02010600030101010101" pitchFamily="2" charset="-122"/>
              </a:endParaRPr>
            </a:p>
          </p:txBody>
        </p:sp>
        <p:sp>
          <p:nvSpPr>
            <p:cNvPr id="18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a:endParaRPr lang="zh-CN" altLang="en-US" sz="1900">
                <a:solidFill>
                  <a:schemeClr val="tx1">
                    <a:lumMod val="50000"/>
                    <a:lumOff val="50000"/>
                  </a:schemeClr>
                </a:solidFill>
                <a:latin typeface="Calibri" panose="020F0502020204030204"/>
                <a:ea typeface="宋体" panose="02010600030101010101" pitchFamily="2" charset="-122"/>
              </a:endParaRPr>
            </a:p>
          </p:txBody>
        </p:sp>
        <p:sp>
          <p:nvSpPr>
            <p:cNvPr id="18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a:endParaRPr lang="zh-CN" altLang="en-US" sz="1900">
                <a:solidFill>
                  <a:schemeClr val="tx1">
                    <a:lumMod val="50000"/>
                    <a:lumOff val="50000"/>
                  </a:schemeClr>
                </a:solidFill>
                <a:latin typeface="Calibri" panose="020F0502020204030204"/>
                <a:ea typeface="宋体" panose="02010600030101010101" pitchFamily="2" charset="-122"/>
              </a:endParaRPr>
            </a:p>
          </p:txBody>
        </p:sp>
        <p:sp>
          <p:nvSpPr>
            <p:cNvPr id="18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a:endParaRPr lang="zh-CN" altLang="en-US" sz="1900">
                <a:solidFill>
                  <a:schemeClr val="tx1">
                    <a:lumMod val="50000"/>
                    <a:lumOff val="50000"/>
                  </a:schemeClr>
                </a:solidFill>
                <a:latin typeface="Calibri" panose="020F0502020204030204"/>
                <a:ea typeface="宋体" panose="02010600030101010101" pitchFamily="2" charset="-122"/>
              </a:endParaRPr>
            </a:p>
          </p:txBody>
        </p:sp>
        <p:sp>
          <p:nvSpPr>
            <p:cNvPr id="18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a:endParaRPr lang="zh-CN" altLang="en-US" sz="1900">
                <a:solidFill>
                  <a:schemeClr val="tx1">
                    <a:lumMod val="50000"/>
                    <a:lumOff val="50000"/>
                  </a:schemeClr>
                </a:solidFill>
                <a:latin typeface="Calibri" panose="020F0502020204030204"/>
                <a:ea typeface="宋体" panose="02010600030101010101" pitchFamily="2" charset="-122"/>
              </a:endParaRPr>
            </a:p>
          </p:txBody>
        </p:sp>
        <p:sp>
          <p:nvSpPr>
            <p:cNvPr id="18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a:endParaRPr lang="zh-CN" altLang="en-US" sz="1900">
                <a:solidFill>
                  <a:schemeClr val="tx1">
                    <a:lumMod val="50000"/>
                    <a:lumOff val="50000"/>
                  </a:schemeClr>
                </a:solidFill>
                <a:latin typeface="Calibri" panose="020F0502020204030204"/>
                <a:ea typeface="宋体" panose="02010600030101010101" pitchFamily="2" charset="-122"/>
              </a:endParaRPr>
            </a:p>
          </p:txBody>
        </p:sp>
        <p:sp>
          <p:nvSpPr>
            <p:cNvPr id="19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a:endParaRPr lang="zh-CN" altLang="en-US" sz="1900">
                <a:solidFill>
                  <a:schemeClr val="tx1">
                    <a:lumMod val="50000"/>
                    <a:lumOff val="50000"/>
                  </a:schemeClr>
                </a:solidFill>
                <a:latin typeface="Calibri" panose="020F0502020204030204"/>
                <a:ea typeface="宋体" panose="02010600030101010101" pitchFamily="2" charset="-122"/>
              </a:endParaRPr>
            </a:p>
          </p:txBody>
        </p:sp>
        <p:sp>
          <p:nvSpPr>
            <p:cNvPr id="19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a:endParaRPr lang="zh-CN" altLang="en-US" sz="1900">
                <a:solidFill>
                  <a:schemeClr val="tx1">
                    <a:lumMod val="50000"/>
                    <a:lumOff val="50000"/>
                  </a:schemeClr>
                </a:solidFill>
                <a:latin typeface="Calibri" panose="020F0502020204030204"/>
                <a:ea typeface="宋体" panose="02010600030101010101" pitchFamily="2" charset="-122"/>
              </a:endParaRPr>
            </a:p>
          </p:txBody>
        </p:sp>
        <p:sp>
          <p:nvSpPr>
            <p:cNvPr id="19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2495"/>
              <a:endParaRPr lang="zh-CN" altLang="en-US" sz="1900">
                <a:solidFill>
                  <a:schemeClr val="tx1">
                    <a:lumMod val="50000"/>
                    <a:lumOff val="50000"/>
                  </a:schemeClr>
                </a:solidFill>
                <a:latin typeface="Calibri" panose="020F0502020204030204"/>
                <a:ea typeface="宋体" panose="02010600030101010101" pitchFamily="2" charset="-122"/>
              </a:endParaRPr>
            </a:p>
          </p:txBody>
        </p:sp>
      </p:grpSp>
      <p:sp>
        <p:nvSpPr>
          <p:cNvPr id="193" name="矩形 3"/>
          <p:cNvSpPr>
            <a:spLocks noChangeArrowheads="1"/>
          </p:cNvSpPr>
          <p:nvPr/>
        </p:nvSpPr>
        <p:spPr bwMode="auto">
          <a:xfrm>
            <a:off x="2744222" y="4470080"/>
            <a:ext cx="1210226"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3" tIns="45708" rIns="91413" bIns="45708">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效益预测</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4" name="文本框 13"/>
          <p:cNvSpPr txBox="1"/>
          <p:nvPr/>
        </p:nvSpPr>
        <p:spPr>
          <a:xfrm>
            <a:off x="915974" y="4823787"/>
            <a:ext cx="3110599" cy="753185"/>
          </a:xfrm>
          <a:prstGeom prst="rect">
            <a:avLst/>
          </a:prstGeom>
          <a:noFill/>
        </p:spPr>
        <p:txBody>
          <a:bodyPr wrap="square" lIns="87737" tIns="43867" rIns="87737" bIns="43867" rtlCol="0">
            <a:spAutoFit/>
          </a:bodyPr>
          <a:lstStyle/>
          <a:p>
            <a:pPr algn="r">
              <a:lnSpc>
                <a:spcPct val="12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5" name="Group 23"/>
          <p:cNvGrpSpPr/>
          <p:nvPr/>
        </p:nvGrpSpPr>
        <p:grpSpPr>
          <a:xfrm>
            <a:off x="4636253" y="4749393"/>
            <a:ext cx="342489" cy="298578"/>
            <a:chOff x="7540014" y="4306907"/>
            <a:chExt cx="389342" cy="339426"/>
          </a:xfrm>
          <a:solidFill>
            <a:schemeClr val="bg1"/>
          </a:solidFill>
        </p:grpSpPr>
        <p:sp>
          <p:nvSpPr>
            <p:cNvPr id="19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9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9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19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0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0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0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0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0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0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0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grpSp>
      <p:sp>
        <p:nvSpPr>
          <p:cNvPr id="207" name="矩形 3"/>
          <p:cNvSpPr>
            <a:spLocks noChangeArrowheads="1"/>
          </p:cNvSpPr>
          <p:nvPr/>
        </p:nvSpPr>
        <p:spPr bwMode="auto">
          <a:xfrm>
            <a:off x="6485225" y="5761349"/>
            <a:ext cx="1210226"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13" tIns="45708" rIns="91413" bIns="45708">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团队协作</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8" name="文本框 13"/>
          <p:cNvSpPr txBox="1"/>
          <p:nvPr/>
        </p:nvSpPr>
        <p:spPr>
          <a:xfrm>
            <a:off x="7619539" y="5564434"/>
            <a:ext cx="3250212" cy="753185"/>
          </a:xfrm>
          <a:prstGeom prst="rect">
            <a:avLst/>
          </a:prstGeom>
          <a:noFill/>
        </p:spPr>
        <p:txBody>
          <a:bodyPr wrap="square" lIns="87737" tIns="43867" rIns="87737" bIns="43867" rtlCol="0">
            <a:spAutoFit/>
          </a:bodyPr>
          <a:lstStyle/>
          <a:p>
            <a:pPr algn="l">
              <a:lnSpc>
                <a:spcPct val="12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9" name="Group 9"/>
          <p:cNvGrpSpPr/>
          <p:nvPr/>
        </p:nvGrpSpPr>
        <p:grpSpPr>
          <a:xfrm>
            <a:off x="5591011" y="5876081"/>
            <a:ext cx="384694" cy="285259"/>
            <a:chOff x="4572000" y="3414713"/>
            <a:chExt cx="374651" cy="277813"/>
          </a:xfrm>
          <a:solidFill>
            <a:schemeClr val="bg1"/>
          </a:solidFill>
        </p:grpSpPr>
        <p:sp>
          <p:nvSpPr>
            <p:cNvPr id="21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21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00"/>
                                        <p:tgtEl>
                                          <p:spTgt spid="9219"/>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strVal val="(6*min(max(#ppt_w*#ppt_h,.3),1)-7.4)/-.7*#ppt_w"/>
                                          </p:val>
                                        </p:tav>
                                        <p:tav tm="100000">
                                          <p:val>
                                            <p:strVal val="#ppt_w"/>
                                          </p:val>
                                        </p:tav>
                                      </p:tavLst>
                                    </p:anim>
                                    <p:anim calcmode="lin" valueType="num">
                                      <p:cBhvr>
                                        <p:cTn id="12" dur="500" fill="hold"/>
                                        <p:tgtEl>
                                          <p:spTgt spid="55"/>
                                        </p:tgtEl>
                                        <p:attrNameLst>
                                          <p:attrName>ppt_h</p:attrName>
                                        </p:attrNameLst>
                                      </p:cBhvr>
                                      <p:tavLst>
                                        <p:tav tm="0">
                                          <p:val>
                                            <p:strVal val="(6*min(max(#ppt_w*#ppt_h,.3),1)-7.4)/-.7*#ppt_h"/>
                                          </p:val>
                                        </p:tav>
                                        <p:tav tm="100000">
                                          <p:val>
                                            <p:strVal val="#ppt_h"/>
                                          </p:val>
                                        </p:tav>
                                      </p:tavLst>
                                    </p:anim>
                                    <p:anim calcmode="lin" valueType="num">
                                      <p:cBhvr>
                                        <p:cTn id="13" dur="500" fill="hold"/>
                                        <p:tgtEl>
                                          <p:spTgt spid="55"/>
                                        </p:tgtEl>
                                        <p:attrNameLst>
                                          <p:attrName>ppt_x</p:attrName>
                                        </p:attrNameLst>
                                      </p:cBhvr>
                                      <p:tavLst>
                                        <p:tav tm="0">
                                          <p:val>
                                            <p:fltVal val="0.5"/>
                                          </p:val>
                                        </p:tav>
                                        <p:tav tm="100000">
                                          <p:val>
                                            <p:strVal val="#ppt_x"/>
                                          </p:val>
                                        </p:tav>
                                      </p:tavLst>
                                    </p:anim>
                                    <p:anim calcmode="lin" valueType="num">
                                      <p:cBhvr>
                                        <p:cTn id="14" dur="500" fill="hold"/>
                                        <p:tgtEl>
                                          <p:spTgt spid="55"/>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nodeType="withEffect">
                                  <p:stCondLst>
                                    <p:cond delay="20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strVal val="(6*min(max(#ppt_w*#ppt_h,.3),1)-7.4)/-.7*#ppt_w"/>
                                          </p:val>
                                        </p:tav>
                                        <p:tav tm="100000">
                                          <p:val>
                                            <p:strVal val="#ppt_w"/>
                                          </p:val>
                                        </p:tav>
                                      </p:tavLst>
                                    </p:anim>
                                    <p:anim calcmode="lin" valueType="num">
                                      <p:cBhvr>
                                        <p:cTn id="18" dur="500" fill="hold"/>
                                        <p:tgtEl>
                                          <p:spTgt spid="20"/>
                                        </p:tgtEl>
                                        <p:attrNameLst>
                                          <p:attrName>ppt_h</p:attrName>
                                        </p:attrNameLst>
                                      </p:cBhvr>
                                      <p:tavLst>
                                        <p:tav tm="0">
                                          <p:val>
                                            <p:strVal val="(6*min(max(#ppt_w*#ppt_h,.3),1)-7.4)/-.7*#ppt_h"/>
                                          </p:val>
                                        </p:tav>
                                        <p:tav tm="100000">
                                          <p:val>
                                            <p:strVal val="#ppt_h"/>
                                          </p:val>
                                        </p:tav>
                                      </p:tavLst>
                                    </p:anim>
                                    <p:anim calcmode="lin" valueType="num">
                                      <p:cBhvr>
                                        <p:cTn id="19" dur="500" fill="hold"/>
                                        <p:tgtEl>
                                          <p:spTgt spid="20"/>
                                        </p:tgtEl>
                                        <p:attrNameLst>
                                          <p:attrName>ppt_x</p:attrName>
                                        </p:attrNameLst>
                                      </p:cBhvr>
                                      <p:tavLst>
                                        <p:tav tm="0">
                                          <p:val>
                                            <p:fltVal val="0.5"/>
                                          </p:val>
                                        </p:tav>
                                        <p:tav tm="100000">
                                          <p:val>
                                            <p:strVal val="#ppt_x"/>
                                          </p:val>
                                        </p:tav>
                                      </p:tavLst>
                                    </p:anim>
                                    <p:anim calcmode="lin" valueType="num">
                                      <p:cBhvr>
                                        <p:cTn id="20" dur="500" fill="hold"/>
                                        <p:tgtEl>
                                          <p:spTgt spid="20"/>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40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strVal val="(6*min(max(#ppt_w*#ppt_h,.3),1)-7.4)/-.7*#ppt_w"/>
                                          </p:val>
                                        </p:tav>
                                        <p:tav tm="100000">
                                          <p:val>
                                            <p:strVal val="#ppt_w"/>
                                          </p:val>
                                        </p:tav>
                                      </p:tavLst>
                                    </p:anim>
                                    <p:anim calcmode="lin" valueType="num">
                                      <p:cBhvr>
                                        <p:cTn id="24" dur="500" fill="hold"/>
                                        <p:tgtEl>
                                          <p:spTgt spid="30"/>
                                        </p:tgtEl>
                                        <p:attrNameLst>
                                          <p:attrName>ppt_h</p:attrName>
                                        </p:attrNameLst>
                                      </p:cBhvr>
                                      <p:tavLst>
                                        <p:tav tm="0">
                                          <p:val>
                                            <p:strVal val="(6*min(max(#ppt_w*#ppt_h,.3),1)-7.4)/-.7*#ppt_h"/>
                                          </p:val>
                                        </p:tav>
                                        <p:tav tm="100000">
                                          <p:val>
                                            <p:strVal val="#ppt_h"/>
                                          </p:val>
                                        </p:tav>
                                      </p:tavLst>
                                    </p:anim>
                                    <p:anim calcmode="lin" valueType="num">
                                      <p:cBhvr>
                                        <p:cTn id="25" dur="500" fill="hold"/>
                                        <p:tgtEl>
                                          <p:spTgt spid="30"/>
                                        </p:tgtEl>
                                        <p:attrNameLst>
                                          <p:attrName>ppt_x</p:attrName>
                                        </p:attrNameLst>
                                      </p:cBhvr>
                                      <p:tavLst>
                                        <p:tav tm="0">
                                          <p:val>
                                            <p:fltVal val="0.5"/>
                                          </p:val>
                                        </p:tav>
                                        <p:tav tm="100000">
                                          <p:val>
                                            <p:strVal val="#ppt_x"/>
                                          </p:val>
                                        </p:tav>
                                      </p:tavLst>
                                    </p:anim>
                                    <p:anim calcmode="lin" valueType="num">
                                      <p:cBhvr>
                                        <p:cTn id="26" dur="500" fill="hold"/>
                                        <p:tgtEl>
                                          <p:spTgt spid="30"/>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60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strVal val="(6*min(max(#ppt_w*#ppt_h,.3),1)-7.4)/-.7*#ppt_w"/>
                                          </p:val>
                                        </p:tav>
                                        <p:tav tm="100000">
                                          <p:val>
                                            <p:strVal val="#ppt_w"/>
                                          </p:val>
                                        </p:tav>
                                      </p:tavLst>
                                    </p:anim>
                                    <p:anim calcmode="lin" valueType="num">
                                      <p:cBhvr>
                                        <p:cTn id="30" dur="500" fill="hold"/>
                                        <p:tgtEl>
                                          <p:spTgt spid="35"/>
                                        </p:tgtEl>
                                        <p:attrNameLst>
                                          <p:attrName>ppt_h</p:attrName>
                                        </p:attrNameLst>
                                      </p:cBhvr>
                                      <p:tavLst>
                                        <p:tav tm="0">
                                          <p:val>
                                            <p:strVal val="(6*min(max(#ppt_w*#ppt_h,.3),1)-7.4)/-.7*#ppt_h"/>
                                          </p:val>
                                        </p:tav>
                                        <p:tav tm="100000">
                                          <p:val>
                                            <p:strVal val="#ppt_h"/>
                                          </p:val>
                                        </p:tav>
                                      </p:tavLst>
                                    </p:anim>
                                    <p:anim calcmode="lin" valueType="num">
                                      <p:cBhvr>
                                        <p:cTn id="31" dur="500" fill="hold"/>
                                        <p:tgtEl>
                                          <p:spTgt spid="35"/>
                                        </p:tgtEl>
                                        <p:attrNameLst>
                                          <p:attrName>ppt_x</p:attrName>
                                        </p:attrNameLst>
                                      </p:cBhvr>
                                      <p:tavLst>
                                        <p:tav tm="0">
                                          <p:val>
                                            <p:fltVal val="0.5"/>
                                          </p:val>
                                        </p:tav>
                                        <p:tav tm="100000">
                                          <p:val>
                                            <p:strVal val="#ppt_x"/>
                                          </p:val>
                                        </p:tav>
                                      </p:tavLst>
                                    </p:anim>
                                    <p:anim calcmode="lin" valueType="num">
                                      <p:cBhvr>
                                        <p:cTn id="32" dur="500" fill="hold"/>
                                        <p:tgtEl>
                                          <p:spTgt spid="35"/>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90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strVal val="(6*min(max(#ppt_w*#ppt_h,.3),1)-7.4)/-.7*#ppt_w"/>
                                          </p:val>
                                        </p:tav>
                                        <p:tav tm="100000">
                                          <p:val>
                                            <p:strVal val="#ppt_w"/>
                                          </p:val>
                                        </p:tav>
                                      </p:tavLst>
                                    </p:anim>
                                    <p:anim calcmode="lin" valueType="num">
                                      <p:cBhvr>
                                        <p:cTn id="36" dur="500" fill="hold"/>
                                        <p:tgtEl>
                                          <p:spTgt spid="45"/>
                                        </p:tgtEl>
                                        <p:attrNameLst>
                                          <p:attrName>ppt_h</p:attrName>
                                        </p:attrNameLst>
                                      </p:cBhvr>
                                      <p:tavLst>
                                        <p:tav tm="0">
                                          <p:val>
                                            <p:strVal val="(6*min(max(#ppt_w*#ppt_h,.3),1)-7.4)/-.7*#ppt_h"/>
                                          </p:val>
                                        </p:tav>
                                        <p:tav tm="100000">
                                          <p:val>
                                            <p:strVal val="#ppt_h"/>
                                          </p:val>
                                        </p:tav>
                                      </p:tavLst>
                                    </p:anim>
                                    <p:anim calcmode="lin" valueType="num">
                                      <p:cBhvr>
                                        <p:cTn id="37" dur="500" fill="hold"/>
                                        <p:tgtEl>
                                          <p:spTgt spid="45"/>
                                        </p:tgtEl>
                                        <p:attrNameLst>
                                          <p:attrName>ppt_x</p:attrName>
                                        </p:attrNameLst>
                                      </p:cBhvr>
                                      <p:tavLst>
                                        <p:tav tm="0">
                                          <p:val>
                                            <p:fltVal val="0.5"/>
                                          </p:val>
                                        </p:tav>
                                        <p:tav tm="100000">
                                          <p:val>
                                            <p:strVal val="#ppt_x"/>
                                          </p:val>
                                        </p:tav>
                                      </p:tavLst>
                                    </p:anim>
                                    <p:anim calcmode="lin" valueType="num">
                                      <p:cBhvr>
                                        <p:cTn id="38" dur="500" fill="hold"/>
                                        <p:tgtEl>
                                          <p:spTgt spid="45"/>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110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strVal val="(6*min(max(#ppt_w*#ppt_h,.3),1)-7.4)/-.7*#ppt_w"/>
                                          </p:val>
                                        </p:tav>
                                        <p:tav tm="100000">
                                          <p:val>
                                            <p:strVal val="#ppt_w"/>
                                          </p:val>
                                        </p:tav>
                                      </p:tavLst>
                                    </p:anim>
                                    <p:anim calcmode="lin" valueType="num">
                                      <p:cBhvr>
                                        <p:cTn id="42" dur="500" fill="hold"/>
                                        <p:tgtEl>
                                          <p:spTgt spid="25"/>
                                        </p:tgtEl>
                                        <p:attrNameLst>
                                          <p:attrName>ppt_h</p:attrName>
                                        </p:attrNameLst>
                                      </p:cBhvr>
                                      <p:tavLst>
                                        <p:tav tm="0">
                                          <p:val>
                                            <p:strVal val="(6*min(max(#ppt_w*#ppt_h,.3),1)-7.4)/-.7*#ppt_h"/>
                                          </p:val>
                                        </p:tav>
                                        <p:tav tm="100000">
                                          <p:val>
                                            <p:strVal val="#ppt_h"/>
                                          </p:val>
                                        </p:tav>
                                      </p:tavLst>
                                    </p:anim>
                                    <p:anim calcmode="lin" valueType="num">
                                      <p:cBhvr>
                                        <p:cTn id="43" dur="500" fill="hold"/>
                                        <p:tgtEl>
                                          <p:spTgt spid="25"/>
                                        </p:tgtEl>
                                        <p:attrNameLst>
                                          <p:attrName>ppt_x</p:attrName>
                                        </p:attrNameLst>
                                      </p:cBhvr>
                                      <p:tavLst>
                                        <p:tav tm="0">
                                          <p:val>
                                            <p:fltVal val="0.5"/>
                                          </p:val>
                                        </p:tav>
                                        <p:tav tm="100000">
                                          <p:val>
                                            <p:strVal val="#ppt_x"/>
                                          </p:val>
                                        </p:tav>
                                      </p:tavLst>
                                    </p:anim>
                                    <p:anim calcmode="lin" valueType="num">
                                      <p:cBhvr>
                                        <p:cTn id="4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165"/>
                                        </p:tgtEl>
                                        <p:attrNameLst>
                                          <p:attrName>style.visibility</p:attrName>
                                        </p:attrNameLst>
                                      </p:cBhvr>
                                      <p:to>
                                        <p:strVal val="visible"/>
                                      </p:to>
                                    </p:set>
                                    <p:anim calcmode="lin" valueType="num">
                                      <p:cBhvr>
                                        <p:cTn id="48" dur="500" fill="hold"/>
                                        <p:tgtEl>
                                          <p:spTgt spid="165"/>
                                        </p:tgtEl>
                                        <p:attrNameLst>
                                          <p:attrName>ppt_w</p:attrName>
                                        </p:attrNameLst>
                                      </p:cBhvr>
                                      <p:tavLst>
                                        <p:tav tm="0">
                                          <p:val>
                                            <p:fltVal val="0"/>
                                          </p:val>
                                        </p:tav>
                                        <p:tav tm="100000">
                                          <p:val>
                                            <p:strVal val="#ppt_w"/>
                                          </p:val>
                                        </p:tav>
                                      </p:tavLst>
                                    </p:anim>
                                    <p:anim calcmode="lin" valueType="num">
                                      <p:cBhvr>
                                        <p:cTn id="49" dur="500" fill="hold"/>
                                        <p:tgtEl>
                                          <p:spTgt spid="165"/>
                                        </p:tgtEl>
                                        <p:attrNameLst>
                                          <p:attrName>ppt_h</p:attrName>
                                        </p:attrNameLst>
                                      </p:cBhvr>
                                      <p:tavLst>
                                        <p:tav tm="0">
                                          <p:val>
                                            <p:fltVal val="0"/>
                                          </p:val>
                                        </p:tav>
                                        <p:tav tm="100000">
                                          <p:val>
                                            <p:strVal val="#ppt_h"/>
                                          </p:val>
                                        </p:tav>
                                      </p:tavLst>
                                    </p:anim>
                                    <p:anim calcmode="lin" valueType="num">
                                      <p:cBhvr>
                                        <p:cTn id="50" dur="500" fill="hold"/>
                                        <p:tgtEl>
                                          <p:spTgt spid="165"/>
                                        </p:tgtEl>
                                        <p:attrNameLst>
                                          <p:attrName>style.rotation</p:attrName>
                                        </p:attrNameLst>
                                      </p:cBhvr>
                                      <p:tavLst>
                                        <p:tav tm="0">
                                          <p:val>
                                            <p:fltVal val="90"/>
                                          </p:val>
                                        </p:tav>
                                        <p:tav tm="100000">
                                          <p:val>
                                            <p:fltVal val="0"/>
                                          </p:val>
                                        </p:tav>
                                      </p:tavLst>
                                    </p:anim>
                                    <p:animEffect transition="in" filter="fade">
                                      <p:cBhvr>
                                        <p:cTn id="51" dur="500"/>
                                        <p:tgtEl>
                                          <p:spTgt spid="165"/>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69"/>
                                        </p:tgtEl>
                                        <p:attrNameLst>
                                          <p:attrName>style.visibility</p:attrName>
                                        </p:attrNameLst>
                                      </p:cBhvr>
                                      <p:to>
                                        <p:strVal val="visible"/>
                                      </p:to>
                                    </p:set>
                                    <p:animEffect transition="in" filter="wipe(left)">
                                      <p:cBhvr>
                                        <p:cTn id="55" dur="500"/>
                                        <p:tgtEl>
                                          <p:spTgt spid="169"/>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70"/>
                                        </p:tgtEl>
                                        <p:attrNameLst>
                                          <p:attrName>style.visibility</p:attrName>
                                        </p:attrNameLst>
                                      </p:cBhvr>
                                      <p:to>
                                        <p:strVal val="visible"/>
                                      </p:to>
                                    </p:set>
                                    <p:animEffect transition="in" filter="wipe(right)">
                                      <p:cBhvr>
                                        <p:cTn id="58" dur="750"/>
                                        <p:tgtEl>
                                          <p:spTgt spid="170"/>
                                        </p:tgtEl>
                                      </p:cBhvr>
                                    </p:animEffect>
                                  </p:childTnLst>
                                </p:cTn>
                              </p:par>
                            </p:childTnLst>
                          </p:cTn>
                        </p:par>
                        <p:par>
                          <p:cTn id="59" fill="hold">
                            <p:stCondLst>
                              <p:cond delay="2000"/>
                            </p:stCondLst>
                            <p:childTnLst>
                              <p:par>
                                <p:cTn id="60" presetID="31" presetClass="entr" presetSubtype="0" fill="hold" grpId="0" nodeType="afterEffect">
                                  <p:stCondLst>
                                    <p:cond delay="0"/>
                                  </p:stCondLst>
                                  <p:childTnLst>
                                    <p:set>
                                      <p:cBhvr>
                                        <p:cTn id="61" dur="1" fill="hold">
                                          <p:stCondLst>
                                            <p:cond delay="0"/>
                                          </p:stCondLst>
                                        </p:cTn>
                                        <p:tgtEl>
                                          <p:spTgt spid="173"/>
                                        </p:tgtEl>
                                        <p:attrNameLst>
                                          <p:attrName>style.visibility</p:attrName>
                                        </p:attrNameLst>
                                      </p:cBhvr>
                                      <p:to>
                                        <p:strVal val="visible"/>
                                      </p:to>
                                    </p:set>
                                    <p:anim calcmode="lin" valueType="num">
                                      <p:cBhvr>
                                        <p:cTn id="62" dur="500" fill="hold"/>
                                        <p:tgtEl>
                                          <p:spTgt spid="173"/>
                                        </p:tgtEl>
                                        <p:attrNameLst>
                                          <p:attrName>ppt_w</p:attrName>
                                        </p:attrNameLst>
                                      </p:cBhvr>
                                      <p:tavLst>
                                        <p:tav tm="0">
                                          <p:val>
                                            <p:fltVal val="0"/>
                                          </p:val>
                                        </p:tav>
                                        <p:tav tm="100000">
                                          <p:val>
                                            <p:strVal val="#ppt_w"/>
                                          </p:val>
                                        </p:tav>
                                      </p:tavLst>
                                    </p:anim>
                                    <p:anim calcmode="lin" valueType="num">
                                      <p:cBhvr>
                                        <p:cTn id="63" dur="500" fill="hold"/>
                                        <p:tgtEl>
                                          <p:spTgt spid="173"/>
                                        </p:tgtEl>
                                        <p:attrNameLst>
                                          <p:attrName>ppt_h</p:attrName>
                                        </p:attrNameLst>
                                      </p:cBhvr>
                                      <p:tavLst>
                                        <p:tav tm="0">
                                          <p:val>
                                            <p:fltVal val="0"/>
                                          </p:val>
                                        </p:tav>
                                        <p:tav tm="100000">
                                          <p:val>
                                            <p:strVal val="#ppt_h"/>
                                          </p:val>
                                        </p:tav>
                                      </p:tavLst>
                                    </p:anim>
                                    <p:anim calcmode="lin" valueType="num">
                                      <p:cBhvr>
                                        <p:cTn id="64" dur="500" fill="hold"/>
                                        <p:tgtEl>
                                          <p:spTgt spid="173"/>
                                        </p:tgtEl>
                                        <p:attrNameLst>
                                          <p:attrName>style.rotation</p:attrName>
                                        </p:attrNameLst>
                                      </p:cBhvr>
                                      <p:tavLst>
                                        <p:tav tm="0">
                                          <p:val>
                                            <p:fltVal val="90"/>
                                          </p:val>
                                        </p:tav>
                                        <p:tav tm="100000">
                                          <p:val>
                                            <p:fltVal val="0"/>
                                          </p:val>
                                        </p:tav>
                                      </p:tavLst>
                                    </p:anim>
                                    <p:animEffect transition="in" filter="fade">
                                      <p:cBhvr>
                                        <p:cTn id="65" dur="500"/>
                                        <p:tgtEl>
                                          <p:spTgt spid="17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171"/>
                                        </p:tgtEl>
                                        <p:attrNameLst>
                                          <p:attrName>style.visibility</p:attrName>
                                        </p:attrNameLst>
                                      </p:cBhvr>
                                      <p:to>
                                        <p:strVal val="visible"/>
                                      </p:to>
                                    </p:set>
                                    <p:animEffect transition="in" filter="wipe(left)">
                                      <p:cBhvr>
                                        <p:cTn id="69" dur="500"/>
                                        <p:tgtEl>
                                          <p:spTgt spid="171"/>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72"/>
                                        </p:tgtEl>
                                        <p:attrNameLst>
                                          <p:attrName>style.visibility</p:attrName>
                                        </p:attrNameLst>
                                      </p:cBhvr>
                                      <p:to>
                                        <p:strVal val="visible"/>
                                      </p:to>
                                    </p:set>
                                    <p:animEffect transition="in" filter="wipe(right)">
                                      <p:cBhvr>
                                        <p:cTn id="72" dur="750"/>
                                        <p:tgtEl>
                                          <p:spTgt spid="172"/>
                                        </p:tgtEl>
                                      </p:cBhvr>
                                    </p:animEffect>
                                  </p:childTnLst>
                                </p:cTn>
                              </p:par>
                            </p:childTnLst>
                          </p:cTn>
                        </p:par>
                        <p:par>
                          <p:cTn id="73" fill="hold">
                            <p:stCondLst>
                              <p:cond delay="3000"/>
                            </p:stCondLst>
                            <p:childTnLst>
                              <p:par>
                                <p:cTn id="74" presetID="31" presetClass="entr" presetSubtype="0" fill="hold" nodeType="afterEffect">
                                  <p:stCondLst>
                                    <p:cond delay="0"/>
                                  </p:stCondLst>
                                  <p:childTnLst>
                                    <p:set>
                                      <p:cBhvr>
                                        <p:cTn id="75" dur="1" fill="hold">
                                          <p:stCondLst>
                                            <p:cond delay="0"/>
                                          </p:stCondLst>
                                        </p:cTn>
                                        <p:tgtEl>
                                          <p:spTgt spid="176"/>
                                        </p:tgtEl>
                                        <p:attrNameLst>
                                          <p:attrName>style.visibility</p:attrName>
                                        </p:attrNameLst>
                                      </p:cBhvr>
                                      <p:to>
                                        <p:strVal val="visible"/>
                                      </p:to>
                                    </p:set>
                                    <p:anim calcmode="lin" valueType="num">
                                      <p:cBhvr>
                                        <p:cTn id="76" dur="500" fill="hold"/>
                                        <p:tgtEl>
                                          <p:spTgt spid="176"/>
                                        </p:tgtEl>
                                        <p:attrNameLst>
                                          <p:attrName>ppt_w</p:attrName>
                                        </p:attrNameLst>
                                      </p:cBhvr>
                                      <p:tavLst>
                                        <p:tav tm="0">
                                          <p:val>
                                            <p:fltVal val="0"/>
                                          </p:val>
                                        </p:tav>
                                        <p:tav tm="100000">
                                          <p:val>
                                            <p:strVal val="#ppt_w"/>
                                          </p:val>
                                        </p:tav>
                                      </p:tavLst>
                                    </p:anim>
                                    <p:anim calcmode="lin" valueType="num">
                                      <p:cBhvr>
                                        <p:cTn id="77" dur="500" fill="hold"/>
                                        <p:tgtEl>
                                          <p:spTgt spid="176"/>
                                        </p:tgtEl>
                                        <p:attrNameLst>
                                          <p:attrName>ppt_h</p:attrName>
                                        </p:attrNameLst>
                                      </p:cBhvr>
                                      <p:tavLst>
                                        <p:tav tm="0">
                                          <p:val>
                                            <p:fltVal val="0"/>
                                          </p:val>
                                        </p:tav>
                                        <p:tav tm="100000">
                                          <p:val>
                                            <p:strVal val="#ppt_h"/>
                                          </p:val>
                                        </p:tav>
                                      </p:tavLst>
                                    </p:anim>
                                    <p:anim calcmode="lin" valueType="num">
                                      <p:cBhvr>
                                        <p:cTn id="78" dur="500" fill="hold"/>
                                        <p:tgtEl>
                                          <p:spTgt spid="176"/>
                                        </p:tgtEl>
                                        <p:attrNameLst>
                                          <p:attrName>style.rotation</p:attrName>
                                        </p:attrNameLst>
                                      </p:cBhvr>
                                      <p:tavLst>
                                        <p:tav tm="0">
                                          <p:val>
                                            <p:fltVal val="90"/>
                                          </p:val>
                                        </p:tav>
                                        <p:tav tm="100000">
                                          <p:val>
                                            <p:fltVal val="0"/>
                                          </p:val>
                                        </p:tav>
                                      </p:tavLst>
                                    </p:anim>
                                    <p:animEffect transition="in" filter="fade">
                                      <p:cBhvr>
                                        <p:cTn id="79" dur="500"/>
                                        <p:tgtEl>
                                          <p:spTgt spid="176"/>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left)">
                                      <p:cBhvr>
                                        <p:cTn id="83" dur="500"/>
                                        <p:tgtEl>
                                          <p:spTgt spid="174"/>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75"/>
                                        </p:tgtEl>
                                        <p:attrNameLst>
                                          <p:attrName>style.visibility</p:attrName>
                                        </p:attrNameLst>
                                      </p:cBhvr>
                                      <p:to>
                                        <p:strVal val="visible"/>
                                      </p:to>
                                    </p:set>
                                    <p:animEffect transition="in" filter="wipe(right)">
                                      <p:cBhvr>
                                        <p:cTn id="86" dur="750"/>
                                        <p:tgtEl>
                                          <p:spTgt spid="175"/>
                                        </p:tgtEl>
                                      </p:cBhvr>
                                    </p:animEffect>
                                  </p:childTnLst>
                                </p:cTn>
                              </p:par>
                            </p:childTnLst>
                          </p:cTn>
                        </p:par>
                        <p:par>
                          <p:cTn id="87" fill="hold">
                            <p:stCondLst>
                              <p:cond delay="4000"/>
                            </p:stCondLst>
                            <p:childTnLst>
                              <p:par>
                                <p:cTn id="88" presetID="31" presetClass="entr" presetSubtype="0" fill="hold" nodeType="afterEffect">
                                  <p:stCondLst>
                                    <p:cond delay="0"/>
                                  </p:stCondLst>
                                  <p:childTnLst>
                                    <p:set>
                                      <p:cBhvr>
                                        <p:cTn id="89" dur="1" fill="hold">
                                          <p:stCondLst>
                                            <p:cond delay="0"/>
                                          </p:stCondLst>
                                        </p:cTn>
                                        <p:tgtEl>
                                          <p:spTgt spid="181"/>
                                        </p:tgtEl>
                                        <p:attrNameLst>
                                          <p:attrName>style.visibility</p:attrName>
                                        </p:attrNameLst>
                                      </p:cBhvr>
                                      <p:to>
                                        <p:strVal val="visible"/>
                                      </p:to>
                                    </p:set>
                                    <p:anim calcmode="lin" valueType="num">
                                      <p:cBhvr>
                                        <p:cTn id="90" dur="500" fill="hold"/>
                                        <p:tgtEl>
                                          <p:spTgt spid="181"/>
                                        </p:tgtEl>
                                        <p:attrNameLst>
                                          <p:attrName>ppt_w</p:attrName>
                                        </p:attrNameLst>
                                      </p:cBhvr>
                                      <p:tavLst>
                                        <p:tav tm="0">
                                          <p:val>
                                            <p:fltVal val="0"/>
                                          </p:val>
                                        </p:tav>
                                        <p:tav tm="100000">
                                          <p:val>
                                            <p:strVal val="#ppt_w"/>
                                          </p:val>
                                        </p:tav>
                                      </p:tavLst>
                                    </p:anim>
                                    <p:anim calcmode="lin" valueType="num">
                                      <p:cBhvr>
                                        <p:cTn id="91" dur="500" fill="hold"/>
                                        <p:tgtEl>
                                          <p:spTgt spid="181"/>
                                        </p:tgtEl>
                                        <p:attrNameLst>
                                          <p:attrName>ppt_h</p:attrName>
                                        </p:attrNameLst>
                                      </p:cBhvr>
                                      <p:tavLst>
                                        <p:tav tm="0">
                                          <p:val>
                                            <p:fltVal val="0"/>
                                          </p:val>
                                        </p:tav>
                                        <p:tav tm="100000">
                                          <p:val>
                                            <p:strVal val="#ppt_h"/>
                                          </p:val>
                                        </p:tav>
                                      </p:tavLst>
                                    </p:anim>
                                    <p:anim calcmode="lin" valueType="num">
                                      <p:cBhvr>
                                        <p:cTn id="92" dur="500" fill="hold"/>
                                        <p:tgtEl>
                                          <p:spTgt spid="181"/>
                                        </p:tgtEl>
                                        <p:attrNameLst>
                                          <p:attrName>style.rotation</p:attrName>
                                        </p:attrNameLst>
                                      </p:cBhvr>
                                      <p:tavLst>
                                        <p:tav tm="0">
                                          <p:val>
                                            <p:fltVal val="90"/>
                                          </p:val>
                                        </p:tav>
                                        <p:tav tm="100000">
                                          <p:val>
                                            <p:fltVal val="0"/>
                                          </p:val>
                                        </p:tav>
                                      </p:tavLst>
                                    </p:anim>
                                    <p:animEffect transition="in" filter="fade">
                                      <p:cBhvr>
                                        <p:cTn id="93" dur="500"/>
                                        <p:tgtEl>
                                          <p:spTgt spid="181"/>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179"/>
                                        </p:tgtEl>
                                        <p:attrNameLst>
                                          <p:attrName>style.visibility</p:attrName>
                                        </p:attrNameLst>
                                      </p:cBhvr>
                                      <p:to>
                                        <p:strVal val="visible"/>
                                      </p:to>
                                    </p:set>
                                    <p:animEffect transition="in" filter="wipe(left)">
                                      <p:cBhvr>
                                        <p:cTn id="97" dur="500"/>
                                        <p:tgtEl>
                                          <p:spTgt spid="179"/>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80"/>
                                        </p:tgtEl>
                                        <p:attrNameLst>
                                          <p:attrName>style.visibility</p:attrName>
                                        </p:attrNameLst>
                                      </p:cBhvr>
                                      <p:to>
                                        <p:strVal val="visible"/>
                                      </p:to>
                                    </p:set>
                                    <p:animEffect transition="in" filter="wipe(right)">
                                      <p:cBhvr>
                                        <p:cTn id="100" dur="750"/>
                                        <p:tgtEl>
                                          <p:spTgt spid="180"/>
                                        </p:tgtEl>
                                      </p:cBhvr>
                                    </p:animEffect>
                                  </p:childTnLst>
                                </p:cTn>
                              </p:par>
                            </p:childTnLst>
                          </p:cTn>
                        </p:par>
                        <p:par>
                          <p:cTn id="101" fill="hold">
                            <p:stCondLst>
                              <p:cond delay="5000"/>
                            </p:stCondLst>
                            <p:childTnLst>
                              <p:par>
                                <p:cTn id="102" presetID="31" presetClass="entr" presetSubtype="0" fill="hold" nodeType="afterEffect">
                                  <p:stCondLst>
                                    <p:cond delay="0"/>
                                  </p:stCondLst>
                                  <p:childTnLst>
                                    <p:set>
                                      <p:cBhvr>
                                        <p:cTn id="103" dur="1" fill="hold">
                                          <p:stCondLst>
                                            <p:cond delay="0"/>
                                          </p:stCondLst>
                                        </p:cTn>
                                        <p:tgtEl>
                                          <p:spTgt spid="195"/>
                                        </p:tgtEl>
                                        <p:attrNameLst>
                                          <p:attrName>style.visibility</p:attrName>
                                        </p:attrNameLst>
                                      </p:cBhvr>
                                      <p:to>
                                        <p:strVal val="visible"/>
                                      </p:to>
                                    </p:set>
                                    <p:anim calcmode="lin" valueType="num">
                                      <p:cBhvr>
                                        <p:cTn id="104" dur="500" fill="hold"/>
                                        <p:tgtEl>
                                          <p:spTgt spid="195"/>
                                        </p:tgtEl>
                                        <p:attrNameLst>
                                          <p:attrName>ppt_w</p:attrName>
                                        </p:attrNameLst>
                                      </p:cBhvr>
                                      <p:tavLst>
                                        <p:tav tm="0">
                                          <p:val>
                                            <p:fltVal val="0"/>
                                          </p:val>
                                        </p:tav>
                                        <p:tav tm="100000">
                                          <p:val>
                                            <p:strVal val="#ppt_w"/>
                                          </p:val>
                                        </p:tav>
                                      </p:tavLst>
                                    </p:anim>
                                    <p:anim calcmode="lin" valueType="num">
                                      <p:cBhvr>
                                        <p:cTn id="105" dur="500" fill="hold"/>
                                        <p:tgtEl>
                                          <p:spTgt spid="195"/>
                                        </p:tgtEl>
                                        <p:attrNameLst>
                                          <p:attrName>ppt_h</p:attrName>
                                        </p:attrNameLst>
                                      </p:cBhvr>
                                      <p:tavLst>
                                        <p:tav tm="0">
                                          <p:val>
                                            <p:fltVal val="0"/>
                                          </p:val>
                                        </p:tav>
                                        <p:tav tm="100000">
                                          <p:val>
                                            <p:strVal val="#ppt_h"/>
                                          </p:val>
                                        </p:tav>
                                      </p:tavLst>
                                    </p:anim>
                                    <p:anim calcmode="lin" valueType="num">
                                      <p:cBhvr>
                                        <p:cTn id="106" dur="500" fill="hold"/>
                                        <p:tgtEl>
                                          <p:spTgt spid="195"/>
                                        </p:tgtEl>
                                        <p:attrNameLst>
                                          <p:attrName>style.rotation</p:attrName>
                                        </p:attrNameLst>
                                      </p:cBhvr>
                                      <p:tavLst>
                                        <p:tav tm="0">
                                          <p:val>
                                            <p:fltVal val="90"/>
                                          </p:val>
                                        </p:tav>
                                        <p:tav tm="100000">
                                          <p:val>
                                            <p:fltVal val="0"/>
                                          </p:val>
                                        </p:tav>
                                      </p:tavLst>
                                    </p:anim>
                                    <p:animEffect transition="in" filter="fade">
                                      <p:cBhvr>
                                        <p:cTn id="107" dur="500"/>
                                        <p:tgtEl>
                                          <p:spTgt spid="195"/>
                                        </p:tgtEl>
                                      </p:cBhvr>
                                    </p:animEffect>
                                  </p:childTnLst>
                                </p:cTn>
                              </p:par>
                            </p:childTnLst>
                          </p:cTn>
                        </p:par>
                        <p:par>
                          <p:cTn id="108" fill="hold">
                            <p:stCondLst>
                              <p:cond delay="5500"/>
                            </p:stCondLst>
                            <p:childTnLst>
                              <p:par>
                                <p:cTn id="109" presetID="22" presetClass="entr" presetSubtype="8" fill="hold" grpId="0" nodeType="afterEffect">
                                  <p:stCondLst>
                                    <p:cond delay="0"/>
                                  </p:stCondLst>
                                  <p:childTnLst>
                                    <p:set>
                                      <p:cBhvr>
                                        <p:cTn id="110" dur="1" fill="hold">
                                          <p:stCondLst>
                                            <p:cond delay="0"/>
                                          </p:stCondLst>
                                        </p:cTn>
                                        <p:tgtEl>
                                          <p:spTgt spid="193"/>
                                        </p:tgtEl>
                                        <p:attrNameLst>
                                          <p:attrName>style.visibility</p:attrName>
                                        </p:attrNameLst>
                                      </p:cBhvr>
                                      <p:to>
                                        <p:strVal val="visible"/>
                                      </p:to>
                                    </p:set>
                                    <p:animEffect transition="in" filter="wipe(left)">
                                      <p:cBhvr>
                                        <p:cTn id="111" dur="500"/>
                                        <p:tgtEl>
                                          <p:spTgt spid="193"/>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94"/>
                                        </p:tgtEl>
                                        <p:attrNameLst>
                                          <p:attrName>style.visibility</p:attrName>
                                        </p:attrNameLst>
                                      </p:cBhvr>
                                      <p:to>
                                        <p:strVal val="visible"/>
                                      </p:to>
                                    </p:set>
                                    <p:animEffect transition="in" filter="wipe(right)">
                                      <p:cBhvr>
                                        <p:cTn id="114" dur="750"/>
                                        <p:tgtEl>
                                          <p:spTgt spid="194"/>
                                        </p:tgtEl>
                                      </p:cBhvr>
                                    </p:animEffect>
                                  </p:childTnLst>
                                </p:cTn>
                              </p:par>
                            </p:childTnLst>
                          </p:cTn>
                        </p:par>
                        <p:par>
                          <p:cTn id="115" fill="hold">
                            <p:stCondLst>
                              <p:cond delay="6000"/>
                            </p:stCondLst>
                            <p:childTnLst>
                              <p:par>
                                <p:cTn id="116" presetID="31" presetClass="entr" presetSubtype="0" fill="hold" nodeType="afterEffect">
                                  <p:stCondLst>
                                    <p:cond delay="0"/>
                                  </p:stCondLst>
                                  <p:childTnLst>
                                    <p:set>
                                      <p:cBhvr>
                                        <p:cTn id="117" dur="1" fill="hold">
                                          <p:stCondLst>
                                            <p:cond delay="0"/>
                                          </p:stCondLst>
                                        </p:cTn>
                                        <p:tgtEl>
                                          <p:spTgt spid="209"/>
                                        </p:tgtEl>
                                        <p:attrNameLst>
                                          <p:attrName>style.visibility</p:attrName>
                                        </p:attrNameLst>
                                      </p:cBhvr>
                                      <p:to>
                                        <p:strVal val="visible"/>
                                      </p:to>
                                    </p:set>
                                    <p:anim calcmode="lin" valueType="num">
                                      <p:cBhvr>
                                        <p:cTn id="118" dur="500" fill="hold"/>
                                        <p:tgtEl>
                                          <p:spTgt spid="209"/>
                                        </p:tgtEl>
                                        <p:attrNameLst>
                                          <p:attrName>ppt_w</p:attrName>
                                        </p:attrNameLst>
                                      </p:cBhvr>
                                      <p:tavLst>
                                        <p:tav tm="0">
                                          <p:val>
                                            <p:fltVal val="0"/>
                                          </p:val>
                                        </p:tav>
                                        <p:tav tm="100000">
                                          <p:val>
                                            <p:strVal val="#ppt_w"/>
                                          </p:val>
                                        </p:tav>
                                      </p:tavLst>
                                    </p:anim>
                                    <p:anim calcmode="lin" valueType="num">
                                      <p:cBhvr>
                                        <p:cTn id="119" dur="500" fill="hold"/>
                                        <p:tgtEl>
                                          <p:spTgt spid="209"/>
                                        </p:tgtEl>
                                        <p:attrNameLst>
                                          <p:attrName>ppt_h</p:attrName>
                                        </p:attrNameLst>
                                      </p:cBhvr>
                                      <p:tavLst>
                                        <p:tav tm="0">
                                          <p:val>
                                            <p:fltVal val="0"/>
                                          </p:val>
                                        </p:tav>
                                        <p:tav tm="100000">
                                          <p:val>
                                            <p:strVal val="#ppt_h"/>
                                          </p:val>
                                        </p:tav>
                                      </p:tavLst>
                                    </p:anim>
                                    <p:anim calcmode="lin" valueType="num">
                                      <p:cBhvr>
                                        <p:cTn id="120" dur="500" fill="hold"/>
                                        <p:tgtEl>
                                          <p:spTgt spid="209"/>
                                        </p:tgtEl>
                                        <p:attrNameLst>
                                          <p:attrName>style.rotation</p:attrName>
                                        </p:attrNameLst>
                                      </p:cBhvr>
                                      <p:tavLst>
                                        <p:tav tm="0">
                                          <p:val>
                                            <p:fltVal val="90"/>
                                          </p:val>
                                        </p:tav>
                                        <p:tav tm="100000">
                                          <p:val>
                                            <p:fltVal val="0"/>
                                          </p:val>
                                        </p:tav>
                                      </p:tavLst>
                                    </p:anim>
                                    <p:animEffect transition="in" filter="fade">
                                      <p:cBhvr>
                                        <p:cTn id="121" dur="500"/>
                                        <p:tgtEl>
                                          <p:spTgt spid="209"/>
                                        </p:tgtEl>
                                      </p:cBhvr>
                                    </p:animEffect>
                                  </p:childTnLst>
                                </p:cTn>
                              </p:par>
                            </p:childTnLst>
                          </p:cTn>
                        </p:par>
                        <p:par>
                          <p:cTn id="122" fill="hold">
                            <p:stCondLst>
                              <p:cond delay="6500"/>
                            </p:stCondLst>
                            <p:childTnLst>
                              <p:par>
                                <p:cTn id="123" presetID="22" presetClass="entr" presetSubtype="8" fill="hold" grpId="0" nodeType="afterEffect">
                                  <p:stCondLst>
                                    <p:cond delay="0"/>
                                  </p:stCondLst>
                                  <p:childTnLst>
                                    <p:set>
                                      <p:cBhvr>
                                        <p:cTn id="124" dur="1" fill="hold">
                                          <p:stCondLst>
                                            <p:cond delay="0"/>
                                          </p:stCondLst>
                                        </p:cTn>
                                        <p:tgtEl>
                                          <p:spTgt spid="207"/>
                                        </p:tgtEl>
                                        <p:attrNameLst>
                                          <p:attrName>style.visibility</p:attrName>
                                        </p:attrNameLst>
                                      </p:cBhvr>
                                      <p:to>
                                        <p:strVal val="visible"/>
                                      </p:to>
                                    </p:set>
                                    <p:animEffect transition="in" filter="wipe(left)">
                                      <p:cBhvr>
                                        <p:cTn id="125" dur="500"/>
                                        <p:tgtEl>
                                          <p:spTgt spid="207"/>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208"/>
                                        </p:tgtEl>
                                        <p:attrNameLst>
                                          <p:attrName>style.visibility</p:attrName>
                                        </p:attrNameLst>
                                      </p:cBhvr>
                                      <p:to>
                                        <p:strVal val="visible"/>
                                      </p:to>
                                    </p:set>
                                    <p:animEffect transition="in" filter="wipe(right)">
                                      <p:cBhvr>
                                        <p:cTn id="128" dur="75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P spid="171" grpId="0"/>
      <p:bldP spid="172" grpId="0"/>
      <p:bldP spid="173" grpId="0" animBg="1"/>
      <p:bldP spid="174" grpId="0"/>
      <p:bldP spid="175" grpId="0"/>
      <p:bldP spid="179" grpId="0"/>
      <p:bldP spid="180" grpId="0"/>
      <p:bldP spid="193" grpId="0"/>
      <p:bldP spid="194" grpId="0"/>
      <p:bldP spid="207" grpId="0"/>
      <p:bldP spid="2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4"/>
          <p:cNvCxnSpPr/>
          <p:nvPr/>
        </p:nvCxnSpPr>
        <p:spPr>
          <a:xfrm>
            <a:off x="1465702" y="2145953"/>
            <a:ext cx="0" cy="365277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Line 18"/>
          <p:cNvSpPr>
            <a:spLocks noChangeShapeType="1"/>
          </p:cNvSpPr>
          <p:nvPr/>
        </p:nvSpPr>
        <p:spPr bwMode="auto">
          <a:xfrm>
            <a:off x="1522845" y="2725135"/>
            <a:ext cx="5942826" cy="0"/>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9"/>
          <p:cNvSpPr>
            <a:spLocks noChangeShapeType="1"/>
          </p:cNvSpPr>
          <p:nvPr/>
        </p:nvSpPr>
        <p:spPr bwMode="auto">
          <a:xfrm>
            <a:off x="1522845" y="3969735"/>
            <a:ext cx="5942826" cy="0"/>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20"/>
          <p:cNvSpPr>
            <a:spLocks noChangeShapeType="1"/>
          </p:cNvSpPr>
          <p:nvPr/>
        </p:nvSpPr>
        <p:spPr bwMode="auto">
          <a:xfrm flipV="1">
            <a:off x="1522845" y="5087337"/>
            <a:ext cx="5942826" cy="3175"/>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12"/>
          <p:cNvSpPr/>
          <p:nvPr/>
        </p:nvSpPr>
        <p:spPr>
          <a:xfrm>
            <a:off x="2331941" y="3052697"/>
            <a:ext cx="4320010" cy="652486"/>
          </a:xfrm>
          <a:prstGeom prst="rect">
            <a:avLst/>
          </a:prstGeom>
        </p:spPr>
        <p:txBody>
          <a:bodyPr wrap="square">
            <a:spAutoFit/>
          </a:bodyPr>
          <a:lstStyle/>
          <a:p>
            <a:pPr defTabSz="1218565">
              <a:lnSpc>
                <a:spcPct val="13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Rectangle 13"/>
          <p:cNvSpPr/>
          <p:nvPr/>
        </p:nvSpPr>
        <p:spPr>
          <a:xfrm>
            <a:off x="2304181" y="1773544"/>
            <a:ext cx="4563794" cy="652486"/>
          </a:xfrm>
          <a:prstGeom prst="rect">
            <a:avLst/>
          </a:prstGeom>
        </p:spPr>
        <p:txBody>
          <a:bodyPr wrap="square">
            <a:spAutoFit/>
          </a:bodyPr>
          <a:lstStyle/>
          <a:p>
            <a:pPr defTabSz="1218565">
              <a:lnSpc>
                <a:spcPct val="13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Rectangle 14"/>
          <p:cNvSpPr/>
          <p:nvPr/>
        </p:nvSpPr>
        <p:spPr>
          <a:xfrm>
            <a:off x="2331940" y="4206079"/>
            <a:ext cx="4320012" cy="652486"/>
          </a:xfrm>
          <a:prstGeom prst="rect">
            <a:avLst/>
          </a:prstGeom>
        </p:spPr>
        <p:txBody>
          <a:bodyPr wrap="square">
            <a:spAutoFit/>
          </a:bodyPr>
          <a:lstStyle/>
          <a:p>
            <a:pPr defTabSz="1218565">
              <a:lnSpc>
                <a:spcPct val="13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5"/>
          <p:cNvSpPr txBox="1"/>
          <p:nvPr/>
        </p:nvSpPr>
        <p:spPr>
          <a:xfrm>
            <a:off x="2331940" y="5322343"/>
            <a:ext cx="4320012" cy="652486"/>
          </a:xfrm>
          <a:prstGeom prst="rect">
            <a:avLst/>
          </a:prstGeom>
          <a:noFill/>
        </p:spPr>
        <p:txBody>
          <a:bodyPr wrap="square" rtlCol="0">
            <a:spAutoFit/>
          </a:bodyPr>
          <a:lstStyle/>
          <a:p>
            <a:pPr defTabSz="1218565">
              <a:lnSpc>
                <a:spcPct val="13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6"/>
          <p:cNvSpPr txBox="1"/>
          <p:nvPr/>
        </p:nvSpPr>
        <p:spPr>
          <a:xfrm>
            <a:off x="7214207" y="1785589"/>
            <a:ext cx="1802807" cy="923330"/>
          </a:xfrm>
          <a:prstGeom prst="rect">
            <a:avLst/>
          </a:prstGeom>
          <a:noFill/>
        </p:spPr>
        <p:txBody>
          <a:bodyPr wrap="square" rtlCol="0">
            <a:spAutoFit/>
          </a:bodyPr>
          <a:lstStyle/>
          <a:p>
            <a:r>
              <a:rPr lang="vi-VN" sz="5400" dirty="0">
                <a:solidFill>
                  <a:schemeClr val="accent1"/>
                </a:solidFill>
                <a:latin typeface="+mj-lt"/>
              </a:rPr>
              <a:t>86</a:t>
            </a:r>
            <a:r>
              <a:rPr lang="vi-VN" sz="2800" dirty="0">
                <a:solidFill>
                  <a:schemeClr val="accent1"/>
                </a:solidFill>
                <a:latin typeface="+mj-lt"/>
              </a:rPr>
              <a:t>%</a:t>
            </a:r>
            <a:endParaRPr lang="en-US" sz="2800">
              <a:solidFill>
                <a:schemeClr val="accent1"/>
              </a:solidFill>
              <a:latin typeface="+mj-lt"/>
            </a:endParaRPr>
          </a:p>
        </p:txBody>
      </p:sp>
      <p:sp>
        <p:nvSpPr>
          <p:cNvPr id="13" name="TextBox 17"/>
          <p:cNvSpPr txBox="1"/>
          <p:nvPr/>
        </p:nvSpPr>
        <p:spPr>
          <a:xfrm>
            <a:off x="7241967" y="3146803"/>
            <a:ext cx="1802807" cy="923330"/>
          </a:xfrm>
          <a:prstGeom prst="rect">
            <a:avLst/>
          </a:prstGeom>
          <a:noFill/>
        </p:spPr>
        <p:txBody>
          <a:bodyPr wrap="square" rtlCol="0">
            <a:spAutoFit/>
          </a:bodyPr>
          <a:lstStyle/>
          <a:p>
            <a:r>
              <a:rPr lang="vi-VN" sz="5400" dirty="0">
                <a:solidFill>
                  <a:schemeClr val="accent2"/>
                </a:solidFill>
                <a:latin typeface="+mj-lt"/>
              </a:rPr>
              <a:t>86</a:t>
            </a:r>
            <a:r>
              <a:rPr lang="vi-VN" sz="2800" dirty="0">
                <a:solidFill>
                  <a:schemeClr val="accent2"/>
                </a:solidFill>
                <a:latin typeface="+mj-lt"/>
              </a:rPr>
              <a:t>%</a:t>
            </a:r>
            <a:endParaRPr lang="en-US" sz="2800">
              <a:solidFill>
                <a:schemeClr val="accent2"/>
              </a:solidFill>
              <a:latin typeface="+mj-lt"/>
            </a:endParaRPr>
          </a:p>
        </p:txBody>
      </p:sp>
      <p:sp>
        <p:nvSpPr>
          <p:cNvPr id="14" name="TextBox 18"/>
          <p:cNvSpPr txBox="1"/>
          <p:nvPr/>
        </p:nvSpPr>
        <p:spPr>
          <a:xfrm>
            <a:off x="7241967" y="4217851"/>
            <a:ext cx="1802807" cy="923330"/>
          </a:xfrm>
          <a:prstGeom prst="rect">
            <a:avLst/>
          </a:prstGeom>
          <a:noFill/>
        </p:spPr>
        <p:txBody>
          <a:bodyPr wrap="square" rtlCol="0">
            <a:spAutoFit/>
          </a:bodyPr>
          <a:lstStyle/>
          <a:p>
            <a:r>
              <a:rPr lang="vi-VN" sz="5400" dirty="0">
                <a:solidFill>
                  <a:schemeClr val="accent3"/>
                </a:solidFill>
                <a:latin typeface="+mj-lt"/>
              </a:rPr>
              <a:t>86</a:t>
            </a:r>
            <a:r>
              <a:rPr lang="vi-VN" sz="2800" dirty="0">
                <a:solidFill>
                  <a:schemeClr val="accent3"/>
                </a:solidFill>
                <a:latin typeface="+mj-lt"/>
              </a:rPr>
              <a:t>%</a:t>
            </a:r>
            <a:endParaRPr lang="en-US" sz="2800">
              <a:solidFill>
                <a:schemeClr val="accent3"/>
              </a:solidFill>
              <a:latin typeface="+mj-lt"/>
            </a:endParaRPr>
          </a:p>
        </p:txBody>
      </p:sp>
      <p:sp>
        <p:nvSpPr>
          <p:cNvPr id="15" name="TextBox 19"/>
          <p:cNvSpPr txBox="1"/>
          <p:nvPr/>
        </p:nvSpPr>
        <p:spPr>
          <a:xfrm>
            <a:off x="7241967" y="5329890"/>
            <a:ext cx="1802807" cy="923330"/>
          </a:xfrm>
          <a:prstGeom prst="rect">
            <a:avLst/>
          </a:prstGeom>
          <a:noFill/>
        </p:spPr>
        <p:txBody>
          <a:bodyPr wrap="square" rtlCol="0">
            <a:spAutoFit/>
          </a:bodyPr>
          <a:lstStyle/>
          <a:p>
            <a:r>
              <a:rPr lang="vi-VN" sz="5400" dirty="0">
                <a:solidFill>
                  <a:schemeClr val="accent4"/>
                </a:solidFill>
                <a:latin typeface="+mj-lt"/>
              </a:rPr>
              <a:t>86</a:t>
            </a:r>
            <a:r>
              <a:rPr lang="vi-VN" sz="2800" dirty="0">
                <a:solidFill>
                  <a:schemeClr val="accent4"/>
                </a:solidFill>
                <a:latin typeface="+mj-lt"/>
              </a:rPr>
              <a:t>%</a:t>
            </a:r>
            <a:endParaRPr lang="en-US" sz="2800">
              <a:solidFill>
                <a:schemeClr val="accent4"/>
              </a:solidFill>
              <a:latin typeface="+mj-lt"/>
            </a:endParaRPr>
          </a:p>
        </p:txBody>
      </p:sp>
      <p:sp>
        <p:nvSpPr>
          <p:cNvPr id="16" name="Rectangle 20"/>
          <p:cNvSpPr/>
          <p:nvPr/>
        </p:nvSpPr>
        <p:spPr>
          <a:xfrm>
            <a:off x="8486542" y="1924568"/>
            <a:ext cx="3061953" cy="932563"/>
          </a:xfrm>
          <a:prstGeom prst="rect">
            <a:avLst/>
          </a:prstGeom>
        </p:spPr>
        <p:txBody>
          <a:bodyPr wrap="square">
            <a:spAutoFit/>
          </a:bodyPr>
          <a:lstStyle/>
          <a:p>
            <a:pPr defTabSz="1218565">
              <a:lnSpc>
                <a:spcPct val="13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Rectangle 21"/>
          <p:cNvSpPr/>
          <p:nvPr/>
        </p:nvSpPr>
        <p:spPr>
          <a:xfrm>
            <a:off x="8486542" y="3231072"/>
            <a:ext cx="3061953" cy="932563"/>
          </a:xfrm>
          <a:prstGeom prst="rect">
            <a:avLst/>
          </a:prstGeom>
        </p:spPr>
        <p:txBody>
          <a:bodyPr wrap="square">
            <a:spAutoFit/>
          </a:bodyPr>
          <a:lstStyle/>
          <a:p>
            <a:pPr defTabSz="1218565">
              <a:lnSpc>
                <a:spcPct val="13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Rectangle 22"/>
          <p:cNvSpPr/>
          <p:nvPr/>
        </p:nvSpPr>
        <p:spPr>
          <a:xfrm>
            <a:off x="8486542" y="4380879"/>
            <a:ext cx="3061953" cy="932563"/>
          </a:xfrm>
          <a:prstGeom prst="rect">
            <a:avLst/>
          </a:prstGeom>
        </p:spPr>
        <p:txBody>
          <a:bodyPr wrap="square">
            <a:spAutoFit/>
          </a:bodyPr>
          <a:lstStyle/>
          <a:p>
            <a:pPr defTabSz="1218565">
              <a:lnSpc>
                <a:spcPct val="13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Rectangle 23"/>
          <p:cNvSpPr/>
          <p:nvPr/>
        </p:nvSpPr>
        <p:spPr>
          <a:xfrm>
            <a:off x="8486542" y="5422224"/>
            <a:ext cx="3061953" cy="932563"/>
          </a:xfrm>
          <a:prstGeom prst="rect">
            <a:avLst/>
          </a:prstGeom>
        </p:spPr>
        <p:txBody>
          <a:bodyPr wrap="square">
            <a:spAutoFit/>
          </a:bodyPr>
          <a:lstStyle/>
          <a:p>
            <a:pPr defTabSz="1218565">
              <a:lnSpc>
                <a:spcPct val="13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0" name="Group 24"/>
          <p:cNvGrpSpPr/>
          <p:nvPr/>
        </p:nvGrpSpPr>
        <p:grpSpPr>
          <a:xfrm>
            <a:off x="839418" y="1772816"/>
            <a:ext cx="1366855" cy="655876"/>
            <a:chOff x="2187746" y="2123279"/>
            <a:chExt cx="1927113" cy="1931011"/>
          </a:xfrm>
        </p:grpSpPr>
        <p:sp>
          <p:nvSpPr>
            <p:cNvPr id="21"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22"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3"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a:solidFill>
                    <a:srgbClr val="FFFFFF"/>
                  </a:solidFill>
                </a:rPr>
                <a:t>2013</a:t>
              </a:r>
              <a:endParaRPr lang="zh-CN" altLang="en-US" kern="0">
                <a:solidFill>
                  <a:srgbClr val="FFFFFF"/>
                </a:solidFill>
              </a:endParaRPr>
            </a:p>
          </p:txBody>
        </p:sp>
      </p:grpSp>
      <p:grpSp>
        <p:nvGrpSpPr>
          <p:cNvPr id="24" name="Group 28"/>
          <p:cNvGrpSpPr/>
          <p:nvPr/>
        </p:nvGrpSpPr>
        <p:grpSpPr>
          <a:xfrm>
            <a:off x="839417" y="3154299"/>
            <a:ext cx="1357006" cy="655876"/>
            <a:chOff x="2187746" y="2123279"/>
            <a:chExt cx="1927113" cy="1931011"/>
          </a:xfrm>
        </p:grpSpPr>
        <p:sp>
          <p:nvSpPr>
            <p:cNvPr id="2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2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a:solidFill>
                    <a:srgbClr val="FFFFFF"/>
                  </a:solidFill>
                </a:rPr>
                <a:t>2014</a:t>
              </a:r>
              <a:endParaRPr lang="zh-CN" altLang="en-US" kern="0">
                <a:solidFill>
                  <a:srgbClr val="FFFFFF"/>
                </a:solidFill>
              </a:endParaRPr>
            </a:p>
          </p:txBody>
        </p:sp>
      </p:grpSp>
      <p:grpSp>
        <p:nvGrpSpPr>
          <p:cNvPr id="28" name="Group 32"/>
          <p:cNvGrpSpPr/>
          <p:nvPr/>
        </p:nvGrpSpPr>
        <p:grpSpPr>
          <a:xfrm>
            <a:off x="839417" y="4130593"/>
            <a:ext cx="1347229" cy="655876"/>
            <a:chOff x="2187746" y="2123279"/>
            <a:chExt cx="1927113" cy="1931011"/>
          </a:xfrm>
        </p:grpSpPr>
        <p:sp>
          <p:nvSpPr>
            <p:cNvPr id="2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3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a:solidFill>
                    <a:srgbClr val="FFFFFF"/>
                  </a:solidFill>
                </a:rPr>
                <a:t>2015</a:t>
              </a:r>
              <a:endParaRPr lang="zh-CN" altLang="en-US" kern="0">
                <a:solidFill>
                  <a:srgbClr val="FFFFFF"/>
                </a:solidFill>
              </a:endParaRPr>
            </a:p>
          </p:txBody>
        </p:sp>
      </p:grpSp>
      <p:grpSp>
        <p:nvGrpSpPr>
          <p:cNvPr id="32" name="Group 36"/>
          <p:cNvGrpSpPr/>
          <p:nvPr/>
        </p:nvGrpSpPr>
        <p:grpSpPr>
          <a:xfrm>
            <a:off x="839417" y="5334946"/>
            <a:ext cx="1347229" cy="655876"/>
            <a:chOff x="2187746" y="2123279"/>
            <a:chExt cx="1927113" cy="1931011"/>
          </a:xfrm>
        </p:grpSpPr>
        <p:sp>
          <p:nvSpPr>
            <p:cNvPr id="3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3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7"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a:solidFill>
                    <a:srgbClr val="FFFFFF"/>
                  </a:solidFill>
                </a:rPr>
                <a:t>2016</a:t>
              </a:r>
              <a:endParaRPr lang="zh-CN" altLang="en-US" kern="0">
                <a:solidFill>
                  <a:srgbClr val="FFFFFF"/>
                </a:solidFill>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50"/>
                                        <p:tgtEl>
                                          <p:spTgt spid="12"/>
                                        </p:tgtEl>
                                      </p:cBhvr>
                                    </p:animEffect>
                                    <p:anim calcmode="lin" valueType="num">
                                      <p:cBhvr>
                                        <p:cTn id="18" dur="350" fill="hold"/>
                                        <p:tgtEl>
                                          <p:spTgt spid="12"/>
                                        </p:tgtEl>
                                        <p:attrNameLst>
                                          <p:attrName>ppt_x</p:attrName>
                                        </p:attrNameLst>
                                      </p:cBhvr>
                                      <p:tavLst>
                                        <p:tav tm="0">
                                          <p:val>
                                            <p:strVal val="#ppt_x"/>
                                          </p:val>
                                        </p:tav>
                                        <p:tav tm="100000">
                                          <p:val>
                                            <p:strVal val="#ppt_x"/>
                                          </p:val>
                                        </p:tav>
                                      </p:tavLst>
                                    </p:anim>
                                    <p:anim calcmode="lin" valueType="num">
                                      <p:cBhvr>
                                        <p:cTn id="19" dur="35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350"/>
                                        <p:tgtEl>
                                          <p:spTgt spid="13"/>
                                        </p:tgtEl>
                                      </p:cBhvr>
                                    </p:animEffect>
                                    <p:anim calcmode="lin" valueType="num">
                                      <p:cBhvr>
                                        <p:cTn id="38" dur="350" fill="hold"/>
                                        <p:tgtEl>
                                          <p:spTgt spid="13"/>
                                        </p:tgtEl>
                                        <p:attrNameLst>
                                          <p:attrName>ppt_x</p:attrName>
                                        </p:attrNameLst>
                                      </p:cBhvr>
                                      <p:tavLst>
                                        <p:tav tm="0">
                                          <p:val>
                                            <p:strVal val="#ppt_x"/>
                                          </p:val>
                                        </p:tav>
                                        <p:tav tm="100000">
                                          <p:val>
                                            <p:strVal val="#ppt_x"/>
                                          </p:val>
                                        </p:tav>
                                      </p:tavLst>
                                    </p:anim>
                                    <p:anim calcmode="lin" valueType="num">
                                      <p:cBhvr>
                                        <p:cTn id="39" dur="35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4000"/>
                            </p:stCondLst>
                            <p:childTnLst>
                              <p:par>
                                <p:cTn id="45" presetID="47"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5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7"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anim calcmode="lin" valueType="num">
                                      <p:cBhvr>
                                        <p:cTn id="54" dur="500" fill="hold"/>
                                        <p:tgtEl>
                                          <p:spTgt spid="32"/>
                                        </p:tgtEl>
                                        <p:attrNameLst>
                                          <p:attrName>ppt_x</p:attrName>
                                        </p:attrNameLst>
                                      </p:cBhvr>
                                      <p:tavLst>
                                        <p:tav tm="0">
                                          <p:val>
                                            <p:strVal val="#ppt_x"/>
                                          </p:val>
                                        </p:tav>
                                        <p:tav tm="100000">
                                          <p:val>
                                            <p:strVal val="#ppt_x"/>
                                          </p:val>
                                        </p:tav>
                                      </p:tavLst>
                                    </p:anim>
                                    <p:anim calcmode="lin" valueType="num">
                                      <p:cBhvr>
                                        <p:cTn id="55" dur="5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par>
                          <p:cTn id="60" fill="hold">
                            <p:stCondLst>
                              <p:cond delay="5500"/>
                            </p:stCondLst>
                            <p:childTnLst>
                              <p:par>
                                <p:cTn id="61" presetID="47"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350"/>
                                        <p:tgtEl>
                                          <p:spTgt spid="14"/>
                                        </p:tgtEl>
                                      </p:cBhvr>
                                    </p:animEffect>
                                    <p:anim calcmode="lin" valueType="num">
                                      <p:cBhvr>
                                        <p:cTn id="64" dur="350" fill="hold"/>
                                        <p:tgtEl>
                                          <p:spTgt spid="14"/>
                                        </p:tgtEl>
                                        <p:attrNameLst>
                                          <p:attrName>ppt_x</p:attrName>
                                        </p:attrNameLst>
                                      </p:cBhvr>
                                      <p:tavLst>
                                        <p:tav tm="0">
                                          <p:val>
                                            <p:strVal val="#ppt_x"/>
                                          </p:val>
                                        </p:tav>
                                        <p:tav tm="100000">
                                          <p:val>
                                            <p:strVal val="#ppt_x"/>
                                          </p:val>
                                        </p:tav>
                                      </p:tavLst>
                                    </p:anim>
                                    <p:anim calcmode="lin" valueType="num">
                                      <p:cBhvr>
                                        <p:cTn id="65" dur="350" fill="hold"/>
                                        <p:tgtEl>
                                          <p:spTgt spid="14"/>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par>
                          <p:cTn id="74" fill="hold">
                            <p:stCondLst>
                              <p:cond delay="7000"/>
                            </p:stCondLst>
                            <p:childTnLst>
                              <p:par>
                                <p:cTn id="75" presetID="47"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350"/>
                                        <p:tgtEl>
                                          <p:spTgt spid="15"/>
                                        </p:tgtEl>
                                      </p:cBhvr>
                                    </p:animEffect>
                                    <p:anim calcmode="lin" valueType="num">
                                      <p:cBhvr>
                                        <p:cTn id="78" dur="350" fill="hold"/>
                                        <p:tgtEl>
                                          <p:spTgt spid="15"/>
                                        </p:tgtEl>
                                        <p:attrNameLst>
                                          <p:attrName>ppt_x</p:attrName>
                                        </p:attrNameLst>
                                      </p:cBhvr>
                                      <p:tavLst>
                                        <p:tav tm="0">
                                          <p:val>
                                            <p:strVal val="#ppt_x"/>
                                          </p:val>
                                        </p:tav>
                                        <p:tav tm="100000">
                                          <p:val>
                                            <p:strVal val="#ppt_x"/>
                                          </p:val>
                                        </p:tav>
                                      </p:tavLst>
                                    </p:anim>
                                    <p:anim calcmode="lin" valueType="num">
                                      <p:cBhvr>
                                        <p:cTn id="79" dur="35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206949" y="4773149"/>
            <a:ext cx="187889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32" name="TextBox 31"/>
          <p:cNvSpPr txBox="1"/>
          <p:nvPr/>
        </p:nvSpPr>
        <p:spPr>
          <a:xfrm>
            <a:off x="3883635" y="4773149"/>
            <a:ext cx="187889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33" name="TextBox 32"/>
          <p:cNvSpPr txBox="1"/>
          <p:nvPr/>
        </p:nvSpPr>
        <p:spPr>
          <a:xfrm>
            <a:off x="6542759" y="4783769"/>
            <a:ext cx="187889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34" name="TextBox 33"/>
          <p:cNvSpPr txBox="1"/>
          <p:nvPr/>
        </p:nvSpPr>
        <p:spPr>
          <a:xfrm>
            <a:off x="9160108" y="4783769"/>
            <a:ext cx="187889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endParaRPr lang="en-US" altLang="zh-CN" dirty="0">
              <a:solidFill>
                <a:schemeClr val="tx1">
                  <a:lumMod val="75000"/>
                  <a:lumOff val="25000"/>
                </a:schemeClr>
              </a:solidFill>
            </a:endParaRPr>
          </a:p>
        </p:txBody>
      </p:sp>
      <p:sp>
        <p:nvSpPr>
          <p:cNvPr id="35" name="燕尾形箭头 34"/>
          <p:cNvSpPr/>
          <p:nvPr/>
        </p:nvSpPr>
        <p:spPr>
          <a:xfrm>
            <a:off x="624106" y="3236979"/>
            <a:ext cx="10943791" cy="304800"/>
          </a:xfrm>
          <a:prstGeom prst="notch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9" rIns="121896" bIns="60949" anchor="ctr"/>
          <a:lstStyle/>
          <a:p>
            <a:pPr algn="ctr" defTabSz="1218565">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1044761" y="2180862"/>
            <a:ext cx="2262885" cy="2263180"/>
            <a:chOff x="1278794" y="3334906"/>
            <a:chExt cx="914014" cy="914014"/>
          </a:xfrm>
        </p:grpSpPr>
        <p:grpSp>
          <p:nvGrpSpPr>
            <p:cNvPr id="3" name="组合 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4" name="TextBox 3"/>
            <p:cNvSpPr txBox="1"/>
            <p:nvPr/>
          </p:nvSpPr>
          <p:spPr>
            <a:xfrm>
              <a:off x="1490337" y="3742514"/>
              <a:ext cx="488975" cy="140873"/>
            </a:xfrm>
            <a:prstGeom prst="rect">
              <a:avLst/>
            </a:prstGeom>
            <a:noFill/>
          </p:spPr>
          <p:txBody>
            <a:bodyPr wrap="none" rtlCol="0">
              <a:spAutoFit/>
            </a:bodyPr>
            <a:lstStyle/>
            <a:p>
              <a:pPr algn="ctr">
                <a:lnSpc>
                  <a:spcPts val="2000"/>
                </a:lnSpc>
              </a:pPr>
              <a:r>
                <a:rPr lang="zh-CN" altLang="en-US" sz="2000" b="1" dirty="0">
                  <a:solidFill>
                    <a:schemeClr val="tx2"/>
                  </a:solidFill>
                  <a:latin typeface="微软雅黑" panose="020B0503020204020204" pitchFamily="34" charset="-122"/>
                  <a:ea typeface="微软雅黑" panose="020B0503020204020204" pitchFamily="34" charset="-122"/>
                </a:rPr>
                <a:t>添加文字</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661831" y="2185809"/>
            <a:ext cx="2262885" cy="2263180"/>
            <a:chOff x="1278794" y="3334906"/>
            <a:chExt cx="914014" cy="914014"/>
          </a:xfrm>
        </p:grpSpPr>
        <p:grpSp>
          <p:nvGrpSpPr>
            <p:cNvPr id="8" name="组合 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9" name="TextBox 8"/>
            <p:cNvSpPr txBox="1"/>
            <p:nvPr/>
          </p:nvSpPr>
          <p:spPr>
            <a:xfrm>
              <a:off x="1490337" y="3740516"/>
              <a:ext cx="488975" cy="140873"/>
            </a:xfrm>
            <a:prstGeom prst="rect">
              <a:avLst/>
            </a:prstGeom>
            <a:noFill/>
          </p:spPr>
          <p:txBody>
            <a:bodyPr wrap="none" rtlCol="0">
              <a:spAutoFit/>
            </a:bodyPr>
            <a:lstStyle/>
            <a:p>
              <a:pPr algn="ctr">
                <a:lnSpc>
                  <a:spcPts val="2000"/>
                </a:lnSpc>
              </a:pPr>
              <a:r>
                <a:rPr lang="zh-CN" altLang="en-US" sz="2000" b="1" dirty="0">
                  <a:solidFill>
                    <a:schemeClr val="accent1"/>
                  </a:solidFill>
                  <a:latin typeface="微软雅黑" panose="020B0503020204020204" pitchFamily="34" charset="-122"/>
                  <a:ea typeface="微软雅黑" panose="020B0503020204020204" pitchFamily="34" charset="-122"/>
                </a:rPr>
                <a:t>添加文字</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251337" y="2180862"/>
            <a:ext cx="2262885" cy="2263180"/>
            <a:chOff x="1278794" y="3334906"/>
            <a:chExt cx="914014" cy="914014"/>
          </a:xfrm>
        </p:grpSpPr>
        <p:grpSp>
          <p:nvGrpSpPr>
            <p:cNvPr id="13" name="组合 1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4" name="TextBox 13"/>
            <p:cNvSpPr txBox="1"/>
            <p:nvPr/>
          </p:nvSpPr>
          <p:spPr>
            <a:xfrm>
              <a:off x="1490337" y="3742514"/>
              <a:ext cx="488975" cy="140873"/>
            </a:xfrm>
            <a:prstGeom prst="rect">
              <a:avLst/>
            </a:prstGeom>
            <a:noFill/>
          </p:spPr>
          <p:txBody>
            <a:bodyPr wrap="none" rtlCol="0">
              <a:spAutoFit/>
            </a:bodyPr>
            <a:lstStyle/>
            <a:p>
              <a:pPr algn="ctr">
                <a:lnSpc>
                  <a:spcPts val="2000"/>
                </a:lnSpc>
              </a:pPr>
              <a:r>
                <a:rPr lang="zh-CN" altLang="en-US" sz="2000" b="1" dirty="0">
                  <a:solidFill>
                    <a:schemeClr val="accent2"/>
                  </a:solidFill>
                  <a:latin typeface="微软雅黑" panose="020B0503020204020204" pitchFamily="34" charset="-122"/>
                  <a:ea typeface="微软雅黑" panose="020B0503020204020204" pitchFamily="34" charset="-122"/>
                </a:rPr>
                <a:t>添加文字</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8825022" y="2190029"/>
            <a:ext cx="2262885" cy="2263180"/>
            <a:chOff x="1278794" y="3334906"/>
            <a:chExt cx="914014" cy="914014"/>
          </a:xfrm>
        </p:grpSpPr>
        <p:grpSp>
          <p:nvGrpSpPr>
            <p:cNvPr id="18" name="组合 1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9" name="TextBox 18"/>
            <p:cNvSpPr txBox="1"/>
            <p:nvPr/>
          </p:nvSpPr>
          <p:spPr>
            <a:xfrm>
              <a:off x="1490337" y="3738812"/>
              <a:ext cx="488975" cy="140873"/>
            </a:xfrm>
            <a:prstGeom prst="rect">
              <a:avLst/>
            </a:prstGeom>
            <a:noFill/>
          </p:spPr>
          <p:txBody>
            <a:bodyPr wrap="none" rtlCol="0">
              <a:spAutoFit/>
            </a:bodyPr>
            <a:lstStyle/>
            <a:p>
              <a:pPr algn="ctr">
                <a:lnSpc>
                  <a:spcPts val="2000"/>
                </a:lnSpc>
              </a:pPr>
              <a:r>
                <a:rPr lang="zh-CN" altLang="en-US" sz="2000" b="1" dirty="0">
                  <a:solidFill>
                    <a:schemeClr val="accent3"/>
                  </a:solidFill>
                  <a:latin typeface="微软雅黑" panose="020B0503020204020204" pitchFamily="34" charset="-122"/>
                  <a:ea typeface="微软雅黑" panose="020B0503020204020204" pitchFamily="34" charset="-122"/>
                </a:rPr>
                <a:t>添加文字</a:t>
              </a:r>
              <a:endParaRPr lang="zh-CN" altLang="en-US" sz="2000" b="1" dirty="0">
                <a:solidFill>
                  <a:schemeClr val="accent3"/>
                </a:solidFill>
                <a:latin typeface="微软雅黑" panose="020B0503020204020204" pitchFamily="34" charset="-122"/>
                <a:ea typeface="微软雅黑" panose="020B0503020204020204" pitchFamily="34" charset="-122"/>
              </a:endParaRPr>
            </a:p>
          </p:txBody>
        </p:sp>
      </p:grpSp>
      <p:sp>
        <p:nvSpPr>
          <p:cNvPr id="22" name="椭圆 21"/>
          <p:cNvSpPr/>
          <p:nvPr/>
        </p:nvSpPr>
        <p:spPr>
          <a:xfrm>
            <a:off x="1099688" y="1988841"/>
            <a:ext cx="860373" cy="860485"/>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000" dirty="0"/>
          </a:p>
        </p:txBody>
      </p:sp>
      <p:sp>
        <p:nvSpPr>
          <p:cNvPr id="23" name="椭圆 22"/>
          <p:cNvSpPr/>
          <p:nvPr/>
        </p:nvSpPr>
        <p:spPr>
          <a:xfrm>
            <a:off x="3711219" y="1988841"/>
            <a:ext cx="860373" cy="860485"/>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000" dirty="0"/>
          </a:p>
        </p:txBody>
      </p:sp>
      <p:sp>
        <p:nvSpPr>
          <p:cNvPr id="24" name="椭圆 23"/>
          <p:cNvSpPr/>
          <p:nvPr/>
        </p:nvSpPr>
        <p:spPr>
          <a:xfrm>
            <a:off x="6347334" y="1997568"/>
            <a:ext cx="860373" cy="860485"/>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000" dirty="0"/>
          </a:p>
        </p:txBody>
      </p:sp>
      <p:sp>
        <p:nvSpPr>
          <p:cNvPr id="25" name="椭圆 24"/>
          <p:cNvSpPr/>
          <p:nvPr/>
        </p:nvSpPr>
        <p:spPr>
          <a:xfrm>
            <a:off x="8942402" y="1997568"/>
            <a:ext cx="860373" cy="860485"/>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000" dirty="0"/>
          </a:p>
        </p:txBody>
      </p:sp>
      <p:sp>
        <p:nvSpPr>
          <p:cNvPr id="26" name="Freeform 34"/>
          <p:cNvSpPr>
            <a:spLocks noEditPoints="1"/>
          </p:cNvSpPr>
          <p:nvPr/>
        </p:nvSpPr>
        <p:spPr bwMode="auto">
          <a:xfrm>
            <a:off x="1335061" y="2190029"/>
            <a:ext cx="445618" cy="457405"/>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121908" tIns="60954" rIns="121908" bIns="60954" numCol="1" anchor="t" anchorCtr="0" compatLnSpc="1"/>
          <a:lstStyle/>
          <a:p>
            <a:endParaRPr lang="zh-CN" altLang="en-US" sz="2000"/>
          </a:p>
        </p:txBody>
      </p:sp>
      <p:sp>
        <p:nvSpPr>
          <p:cNvPr id="27" name="Freeform 26"/>
          <p:cNvSpPr>
            <a:spLocks noEditPoints="1"/>
          </p:cNvSpPr>
          <p:nvPr/>
        </p:nvSpPr>
        <p:spPr bwMode="auto">
          <a:xfrm>
            <a:off x="3937572" y="2217695"/>
            <a:ext cx="407664" cy="402776"/>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121908" tIns="60954" rIns="121908" bIns="60954" numCol="1" anchor="t" anchorCtr="0" compatLnSpc="1"/>
          <a:lstStyle/>
          <a:p>
            <a:endParaRPr lang="zh-CN" altLang="en-US" sz="2000"/>
          </a:p>
        </p:txBody>
      </p:sp>
      <p:sp>
        <p:nvSpPr>
          <p:cNvPr id="28" name="Freeform 35"/>
          <p:cNvSpPr>
            <a:spLocks noEditPoints="1"/>
          </p:cNvSpPr>
          <p:nvPr/>
        </p:nvSpPr>
        <p:spPr bwMode="auto">
          <a:xfrm>
            <a:off x="9193976" y="2239423"/>
            <a:ext cx="392036" cy="424052"/>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121908" tIns="60954" rIns="121908" bIns="60954" numCol="1" anchor="t" anchorCtr="0" compatLnSpc="1"/>
          <a:lstStyle/>
          <a:p>
            <a:endParaRPr lang="zh-CN" altLang="en-US" sz="2000"/>
          </a:p>
        </p:txBody>
      </p:sp>
      <p:sp>
        <p:nvSpPr>
          <p:cNvPr id="29" name="Freeform 20"/>
          <p:cNvSpPr>
            <a:spLocks noEditPoints="1"/>
          </p:cNvSpPr>
          <p:nvPr/>
        </p:nvSpPr>
        <p:spPr bwMode="auto">
          <a:xfrm>
            <a:off x="6599932" y="2180863"/>
            <a:ext cx="383502" cy="482613"/>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121908" tIns="60954" rIns="121908" bIns="60954" numCol="1" anchor="t" anchorCtr="0" compatLnSpc="1"/>
          <a:lstStyle/>
          <a:p>
            <a:endParaRPr lang="zh-CN" altLang="en-US" sz="2000"/>
          </a:p>
        </p:txBody>
      </p:sp>
      <p:sp>
        <p:nvSpPr>
          <p:cNvPr id="31" name="标题 30"/>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14:bounceEnd="44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14:bounceEnd="44000">
                                          <p:cBhvr additive="base">
                                            <p:cTn id="15"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14:bounceEnd="44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14:presetBounceEnd="44000">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14:bounceEnd="44000">
                                          <p:cBhvr additive="base">
                                            <p:cTn id="24" dur="500" fill="hold"/>
                                            <p:tgtEl>
                                              <p:spTgt spid="22"/>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100"/>
                                      </p:stCondLst>
                                      <p:childTnLst>
                                        <p:set>
                                          <p:cBhvr>
                                            <p:cTn id="27" dur="1" fill="hold">
                                              <p:stCondLst>
                                                <p:cond delay="0"/>
                                              </p:stCondLst>
                                            </p:cTn>
                                            <p:tgtEl>
                                              <p:spTgt spid="23"/>
                                            </p:tgtEl>
                                            <p:attrNameLst>
                                              <p:attrName>style.visibility</p:attrName>
                                            </p:attrNameLst>
                                          </p:cBhvr>
                                          <p:to>
                                            <p:strVal val="visible"/>
                                          </p:to>
                                        </p:set>
                                        <p:anim calcmode="lin" valueType="num" p14:bounceEnd="44000">
                                          <p:cBhvr additive="base">
                                            <p:cTn id="28" dur="500" fill="hold"/>
                                            <p:tgtEl>
                                              <p:spTgt spid="23"/>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44000">
                                      <p:stCondLst>
                                        <p:cond delay="200"/>
                                      </p:stCondLst>
                                      <p:childTnLst>
                                        <p:set>
                                          <p:cBhvr>
                                            <p:cTn id="31" dur="1" fill="hold">
                                              <p:stCondLst>
                                                <p:cond delay="0"/>
                                              </p:stCondLst>
                                            </p:cTn>
                                            <p:tgtEl>
                                              <p:spTgt spid="24"/>
                                            </p:tgtEl>
                                            <p:attrNameLst>
                                              <p:attrName>style.visibility</p:attrName>
                                            </p:attrNameLst>
                                          </p:cBhvr>
                                          <p:to>
                                            <p:strVal val="visible"/>
                                          </p:to>
                                        </p:set>
                                        <p:anim calcmode="lin" valueType="num" p14:bounceEnd="44000">
                                          <p:cBhvr additive="base">
                                            <p:cTn id="32" dur="500" fill="hold"/>
                                            <p:tgtEl>
                                              <p:spTgt spid="24"/>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44000">
                                      <p:stCondLst>
                                        <p:cond delay="300"/>
                                      </p:stCondLst>
                                      <p:childTnLst>
                                        <p:set>
                                          <p:cBhvr>
                                            <p:cTn id="35" dur="1" fill="hold">
                                              <p:stCondLst>
                                                <p:cond delay="0"/>
                                              </p:stCondLst>
                                            </p:cTn>
                                            <p:tgtEl>
                                              <p:spTgt spid="25"/>
                                            </p:tgtEl>
                                            <p:attrNameLst>
                                              <p:attrName>style.visibility</p:attrName>
                                            </p:attrNameLst>
                                          </p:cBhvr>
                                          <p:to>
                                            <p:strVal val="visible"/>
                                          </p:to>
                                        </p:set>
                                        <p:anim calcmode="lin" valueType="num" p14:bounceEnd="44000">
                                          <p:cBhvr additive="base">
                                            <p:cTn id="36"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90"/>
                                              </p:val>
                                            </p:tav>
                                            <p:tav tm="100000">
                                              <p:val>
                                                <p:fltVal val="0"/>
                                              </p:val>
                                            </p:tav>
                                          </p:tavLst>
                                        </p:anim>
                                        <p:animEffect transition="in" filter="fade">
                                          <p:cBhvr>
                                            <p:cTn id="43" dur="500"/>
                                            <p:tgtEl>
                                              <p:spTgt spid="2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 calcmode="lin" valueType="num">
                                          <p:cBhvr>
                                            <p:cTn id="48" dur="500" fill="hold"/>
                                            <p:tgtEl>
                                              <p:spTgt spid="27"/>
                                            </p:tgtEl>
                                            <p:attrNameLst>
                                              <p:attrName>style.rotation</p:attrName>
                                            </p:attrNameLst>
                                          </p:cBhvr>
                                          <p:tavLst>
                                            <p:tav tm="0">
                                              <p:val>
                                                <p:fltVal val="90"/>
                                              </p:val>
                                            </p:tav>
                                            <p:tav tm="100000">
                                              <p:val>
                                                <p:fltVal val="0"/>
                                              </p:val>
                                            </p:tav>
                                          </p:tavLst>
                                        </p:anim>
                                        <p:animEffect transition="in" filter="fade">
                                          <p:cBhvr>
                                            <p:cTn id="49" dur="500"/>
                                            <p:tgtEl>
                                              <p:spTgt spid="2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90"/>
                                              </p:val>
                                            </p:tav>
                                            <p:tav tm="100000">
                                              <p:val>
                                                <p:fltVal val="0"/>
                                              </p:val>
                                            </p:tav>
                                          </p:tavLst>
                                        </p:anim>
                                        <p:animEffect transition="in" filter="fade">
                                          <p:cBhvr>
                                            <p:cTn id="55" dur="500"/>
                                            <p:tgtEl>
                                              <p:spTgt spid="2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1000"/>
                                            <p:tgtEl>
                                              <p:spTgt spid="35"/>
                                            </p:tgtEl>
                                          </p:cBhvr>
                                        </p:animEffect>
                                      </p:childTnLst>
                                    </p:cTn>
                                  </p:par>
                                </p:childTnLst>
                              </p:cTn>
                            </p:par>
                            <p:par>
                              <p:cTn id="66" fill="hold">
                                <p:stCondLst>
                                  <p:cond delay="2000"/>
                                </p:stCondLst>
                                <p:childTnLst>
                                  <p:par>
                                    <p:cTn id="67" presetID="22" presetClass="entr" presetSubtype="2"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Effect transition="in" filter="wipe(right)">
                                          <p:cBhvr>
                                            <p:cTn id="75" dur="500"/>
                                            <p:tgtEl>
                                              <p:spTgt spid="33"/>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4"/>
                                            </p:tgtEl>
                                            <p:attrNameLst>
                                              <p:attrName>style.visibility</p:attrName>
                                            </p:attrNameLst>
                                          </p:cBhvr>
                                          <p:to>
                                            <p:strVal val="visible"/>
                                          </p:to>
                                        </p:set>
                                        <p:animEffect transition="in" filter="wipe(right)">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animBg="1"/>
          <p:bldP spid="22" grpId="0" animBg="1"/>
          <p:bldP spid="23" grpId="0" animBg="1"/>
          <p:bldP spid="24" grpId="0" animBg="1"/>
          <p:bldP spid="25" grpId="0" animBg="1"/>
          <p:bldP spid="26" grpId="0" animBg="1"/>
          <p:bldP spid="27" grpId="0" animBg="1"/>
          <p:bldP spid="28" grpId="0" animBg="1"/>
          <p:bldP spid="2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1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3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90"/>
                                              </p:val>
                                            </p:tav>
                                            <p:tav tm="100000">
                                              <p:val>
                                                <p:fltVal val="0"/>
                                              </p:val>
                                            </p:tav>
                                          </p:tavLst>
                                        </p:anim>
                                        <p:animEffect transition="in" filter="fade">
                                          <p:cBhvr>
                                            <p:cTn id="43" dur="500"/>
                                            <p:tgtEl>
                                              <p:spTgt spid="2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 calcmode="lin" valueType="num">
                                          <p:cBhvr>
                                            <p:cTn id="48" dur="500" fill="hold"/>
                                            <p:tgtEl>
                                              <p:spTgt spid="27"/>
                                            </p:tgtEl>
                                            <p:attrNameLst>
                                              <p:attrName>style.rotation</p:attrName>
                                            </p:attrNameLst>
                                          </p:cBhvr>
                                          <p:tavLst>
                                            <p:tav tm="0">
                                              <p:val>
                                                <p:fltVal val="90"/>
                                              </p:val>
                                            </p:tav>
                                            <p:tav tm="100000">
                                              <p:val>
                                                <p:fltVal val="0"/>
                                              </p:val>
                                            </p:tav>
                                          </p:tavLst>
                                        </p:anim>
                                        <p:animEffect transition="in" filter="fade">
                                          <p:cBhvr>
                                            <p:cTn id="49" dur="500"/>
                                            <p:tgtEl>
                                              <p:spTgt spid="2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90"/>
                                              </p:val>
                                            </p:tav>
                                            <p:tav tm="100000">
                                              <p:val>
                                                <p:fltVal val="0"/>
                                              </p:val>
                                            </p:tav>
                                          </p:tavLst>
                                        </p:anim>
                                        <p:animEffect transition="in" filter="fade">
                                          <p:cBhvr>
                                            <p:cTn id="55" dur="500"/>
                                            <p:tgtEl>
                                              <p:spTgt spid="2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1000"/>
                                            <p:tgtEl>
                                              <p:spTgt spid="35"/>
                                            </p:tgtEl>
                                          </p:cBhvr>
                                        </p:animEffect>
                                      </p:childTnLst>
                                    </p:cTn>
                                  </p:par>
                                </p:childTnLst>
                              </p:cTn>
                            </p:par>
                            <p:par>
                              <p:cTn id="66" fill="hold">
                                <p:stCondLst>
                                  <p:cond delay="2000"/>
                                </p:stCondLst>
                                <p:childTnLst>
                                  <p:par>
                                    <p:cTn id="67" presetID="22" presetClass="entr" presetSubtype="2"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Effect transition="in" filter="wipe(right)">
                                          <p:cBhvr>
                                            <p:cTn id="75" dur="500"/>
                                            <p:tgtEl>
                                              <p:spTgt spid="33"/>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4"/>
                                            </p:tgtEl>
                                            <p:attrNameLst>
                                              <p:attrName>style.visibility</p:attrName>
                                            </p:attrNameLst>
                                          </p:cBhvr>
                                          <p:to>
                                            <p:strVal val="visible"/>
                                          </p:to>
                                        </p:set>
                                        <p:animEffect transition="in" filter="wipe(right)">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animBg="1"/>
          <p:bldP spid="22" grpId="0" animBg="1"/>
          <p:bldP spid="23" grpId="0" animBg="1"/>
          <p:bldP spid="24" grpId="0" animBg="1"/>
          <p:bldP spid="25" grpId="0" animBg="1"/>
          <p:bldP spid="26" grpId="0" animBg="1"/>
          <p:bldP spid="27" grpId="0" animBg="1"/>
          <p:bldP spid="28" grpId="0" animBg="1"/>
          <p:bldP spid="29"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856989" y="2784979"/>
            <a:ext cx="1897686" cy="1897933"/>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p>
        </p:txBody>
      </p:sp>
      <p:grpSp>
        <p:nvGrpSpPr>
          <p:cNvPr id="3" name="组合 2"/>
          <p:cNvGrpSpPr/>
          <p:nvPr/>
        </p:nvGrpSpPr>
        <p:grpSpPr>
          <a:xfrm>
            <a:off x="2352869" y="3497112"/>
            <a:ext cx="1631172" cy="491373"/>
            <a:chOff x="3838575" y="2712368"/>
            <a:chExt cx="1604974" cy="368530"/>
          </a:xfrm>
        </p:grpSpPr>
        <p:cxnSp>
          <p:nvCxnSpPr>
            <p:cNvPr id="4" name="直接连接符 3"/>
            <p:cNvCxnSpPr/>
            <p:nvPr/>
          </p:nvCxnSpPr>
          <p:spPr>
            <a:xfrm>
              <a:off x="3838575" y="2892218"/>
              <a:ext cx="59318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952634" y="2911353"/>
              <a:ext cx="49091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405565" y="2712368"/>
              <a:ext cx="186017" cy="1894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807526" y="2899283"/>
              <a:ext cx="171299" cy="17447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43202" y="2717130"/>
              <a:ext cx="316707" cy="3637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3718685" y="1892829"/>
            <a:ext cx="3794650" cy="379514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2" name="组合 11"/>
          <p:cNvGrpSpPr/>
          <p:nvPr/>
        </p:nvGrpSpPr>
        <p:grpSpPr>
          <a:xfrm>
            <a:off x="6287998" y="1931490"/>
            <a:ext cx="831762" cy="831871"/>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chemeClr val="tx2"/>
                </a:solidFill>
                <a:latin typeface="微软雅黑" panose="020B0503020204020204" pitchFamily="34" charset="-122"/>
                <a:ea typeface="微软雅黑" panose="020B0503020204020204" pitchFamily="34" charset="-122"/>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b="1" dirty="0">
                  <a:solidFill>
                    <a:schemeClr val="tx2"/>
                  </a:solidFill>
                  <a:latin typeface="微软雅黑" panose="020B0503020204020204" pitchFamily="34" charset="-122"/>
                  <a:ea typeface="微软雅黑" panose="020B0503020204020204" pitchFamily="34" charset="-122"/>
                </a:rPr>
                <a:t>1</a:t>
              </a:r>
              <a:endParaRPr lang="zh-CN" altLang="en-US" sz="3300" b="1" dirty="0">
                <a:solidFill>
                  <a:schemeClr val="tx2"/>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7014634" y="3318010"/>
            <a:ext cx="831762" cy="831871"/>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b="1" dirty="0">
                  <a:solidFill>
                    <a:schemeClr val="accent1"/>
                  </a:solidFill>
                  <a:latin typeface="微软雅黑" panose="020B0503020204020204" pitchFamily="34" charset="-122"/>
                  <a:ea typeface="微软雅黑" panose="020B0503020204020204" pitchFamily="34" charset="-122"/>
                </a:rPr>
                <a:t>2</a:t>
              </a:r>
              <a:endParaRPr lang="zh-CN" altLang="en-US" sz="3300" b="1" dirty="0">
                <a:solidFill>
                  <a:schemeClr val="accent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287998" y="4773274"/>
            <a:ext cx="831762" cy="831871"/>
            <a:chOff x="304800" y="673100"/>
            <a:chExt cx="4000500" cy="4000500"/>
          </a:xfrm>
          <a:effectLst>
            <a:outerShdw blurRad="317500" dist="1905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00" b="1" dirty="0">
                  <a:solidFill>
                    <a:schemeClr val="accent2"/>
                  </a:solidFill>
                  <a:latin typeface="微软雅黑" panose="020B0503020204020204" pitchFamily="34" charset="-122"/>
                  <a:ea typeface="微软雅黑" panose="020B0503020204020204" pitchFamily="34" charset="-122"/>
                </a:rPr>
                <a:t>3</a:t>
              </a:r>
              <a:endParaRPr lang="zh-CN" altLang="en-US" sz="3300" b="1" dirty="0">
                <a:solidFill>
                  <a:schemeClr val="accent2"/>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1258746" y="3398652"/>
            <a:ext cx="1094175" cy="656591"/>
          </a:xfrm>
          <a:prstGeom prst="rect">
            <a:avLst/>
          </a:prstGeom>
          <a:noFill/>
        </p:spPr>
        <p:txBody>
          <a:bodyPr wrap="none" lIns="0" tIns="0" rIns="0" bIns="0" rtlCol="0">
            <a:spAutoFit/>
          </a:bodyPr>
          <a:lstStyle/>
          <a:p>
            <a:pPr algn="ctr"/>
            <a:r>
              <a:rPr lang="zh-CN" altLang="en-US" sz="2100" b="1" dirty="0">
                <a:solidFill>
                  <a:schemeClr val="bg1"/>
                </a:solidFill>
                <a:latin typeface="微软雅黑" panose="020B0503020204020204" pitchFamily="34" charset="-122"/>
                <a:ea typeface="微软雅黑" panose="020B0503020204020204" pitchFamily="34" charset="-122"/>
              </a:rPr>
              <a:t>项目</a:t>
            </a:r>
            <a:endParaRPr lang="en-US" altLang="zh-CN" sz="2100" b="1" dirty="0">
              <a:solidFill>
                <a:schemeClr val="bg1"/>
              </a:solidFill>
              <a:latin typeface="微软雅黑" panose="020B0503020204020204" pitchFamily="34" charset="-122"/>
              <a:ea typeface="微软雅黑" panose="020B0503020204020204" pitchFamily="34" charset="-122"/>
            </a:endParaRPr>
          </a:p>
          <a:p>
            <a:pPr algn="ctr"/>
            <a:r>
              <a:rPr lang="zh-CN" altLang="en-US" sz="2100" b="1" dirty="0">
                <a:solidFill>
                  <a:schemeClr val="bg1"/>
                </a:solidFill>
                <a:latin typeface="微软雅黑" panose="020B0503020204020204" pitchFamily="34" charset="-122"/>
                <a:ea typeface="微软雅黑" panose="020B0503020204020204" pitchFamily="34" charset="-122"/>
              </a:rPr>
              <a:t>产生背景</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7482184" y="1969153"/>
            <a:ext cx="2933735" cy="769441"/>
          </a:xfrm>
          <a:prstGeom prst="rect">
            <a:avLst/>
          </a:prstGeom>
          <a:noFill/>
        </p:spPr>
        <p:txBody>
          <a:bodyPr wrap="square" lIns="0" tIns="0" rIns="0" bIns="0" rtlCol="0">
            <a:spAutoFit/>
          </a:bodyPr>
          <a:lstStyle/>
          <a:p>
            <a:pPr algn="just">
              <a:lnSpc>
                <a:spcPts val="2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058173" y="3355910"/>
            <a:ext cx="2933735" cy="769441"/>
          </a:xfrm>
          <a:prstGeom prst="rect">
            <a:avLst/>
          </a:prstGeom>
          <a:noFill/>
        </p:spPr>
        <p:txBody>
          <a:bodyPr wrap="square" lIns="0" tIns="0" rIns="0" bIns="0" rtlCol="0">
            <a:spAutoFit/>
          </a:bodyPr>
          <a:lstStyle/>
          <a:p>
            <a:pPr algn="just">
              <a:lnSpc>
                <a:spcPts val="2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7411052" y="4841662"/>
            <a:ext cx="2933735" cy="769441"/>
          </a:xfrm>
          <a:prstGeom prst="rect">
            <a:avLst/>
          </a:prstGeom>
          <a:noFill/>
        </p:spPr>
        <p:txBody>
          <a:bodyPr wrap="square" lIns="0" tIns="0" rIns="0" bIns="0" rtlCol="0">
            <a:spAutoFit/>
          </a:bodyPr>
          <a:lstStyle/>
          <a:p>
            <a:pPr algn="just">
              <a:lnSpc>
                <a:spcPts val="2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4368033" y="2809962"/>
            <a:ext cx="2335844" cy="1900520"/>
          </a:xfrm>
          <a:prstGeom prst="rect">
            <a:avLst/>
          </a:prstGeom>
          <a:noFill/>
        </p:spPr>
        <p:txBody>
          <a:bodyPr wrap="square" lIns="0" tIns="0" rIns="0" bIns="0" rtlCol="0">
            <a:spAutoFit/>
          </a:bodyPr>
          <a:lstStyle/>
          <a:p>
            <a:pPr algn="just">
              <a:lnSpc>
                <a:spcPct val="130000"/>
              </a:lnSpc>
            </a:pPr>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标题 26"/>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 presetClass="entr" presetSubtype="1" fill="hold" nodeType="afterEffect" p14:presetBounceEnd="44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44000">
                                          <p:cBhvr additive="base">
                                            <p:cTn id="22"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2"/>
                                            </p:tgtEl>
                                            <p:attrNameLst>
                                              <p:attrName>ppt_x</p:attrName>
                                              <p:attrName>ppt_y</p:attrName>
                                            </p:attrNameLst>
                                          </p:cBhvr>
                                        </p:animMotion>
                                        <p:animEffect transition="in" filter="fade">
                                          <p:cBhvr>
                                            <p:cTn id="33" dur="500"/>
                                            <p:tgtEl>
                                              <p:spTgt spid="12"/>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Scale>
                                          <p:cBhvr>
                                            <p:cTn id="37"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15"/>
                                            </p:tgtEl>
                                            <p:attrNameLst>
                                              <p:attrName>ppt_x</p:attrName>
                                              <p:attrName>ppt_y</p:attrName>
                                            </p:attrNameLst>
                                          </p:cBhvr>
                                        </p:animMotion>
                                        <p:animEffect transition="in" filter="fade">
                                          <p:cBhvr>
                                            <p:cTn id="39" dur="500"/>
                                            <p:tgtEl>
                                              <p:spTgt spid="15"/>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Scale>
                                          <p:cBhvr>
                                            <p:cTn id="43"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18"/>
                                            </p:tgtEl>
                                            <p:attrNameLst>
                                              <p:attrName>ppt_x</p:attrName>
                                              <p:attrName>ppt_y</p:attrName>
                                            </p:attrNameLst>
                                          </p:cBhvr>
                                        </p:animMotion>
                                        <p:animEffect transition="in" filter="fade">
                                          <p:cBhvr>
                                            <p:cTn id="45" dur="500"/>
                                            <p:tgtEl>
                                              <p:spTgt spid="1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4500"/>
                                </p:stCondLst>
                                <p:childTnLst>
                                  <p:par>
                                    <p:cTn id="57" presetID="26" presetClass="emph" presetSubtype="0" repeatCount="30000" fill="hold" nodeType="afterEffect">
                                      <p:stCondLst>
                                        <p:cond delay="0"/>
                                      </p:stCondLst>
                                      <p:childTnLst>
                                        <p:animEffect transition="out" filter="fade">
                                          <p:cBhvr>
                                            <p:cTn id="58" dur="100" tmFilter="0, 0; .2, .5; .8, .5; 1, 0"/>
                                            <p:tgtEl>
                                              <p:spTgt spid="3"/>
                                            </p:tgtEl>
                                          </p:cBhvr>
                                        </p:animEffect>
                                        <p:animScale>
                                          <p:cBhvr>
                                            <p:cTn id="59" dur="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p:bldP spid="23" grpId="0"/>
          <p:bldP spid="24"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2"/>
                                            </p:tgtEl>
                                            <p:attrNameLst>
                                              <p:attrName>ppt_x</p:attrName>
                                              <p:attrName>ppt_y</p:attrName>
                                            </p:attrNameLst>
                                          </p:cBhvr>
                                        </p:animMotion>
                                        <p:animEffect transition="in" filter="fade">
                                          <p:cBhvr>
                                            <p:cTn id="33" dur="500"/>
                                            <p:tgtEl>
                                              <p:spTgt spid="12"/>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Scale>
                                          <p:cBhvr>
                                            <p:cTn id="37"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15"/>
                                            </p:tgtEl>
                                            <p:attrNameLst>
                                              <p:attrName>ppt_x</p:attrName>
                                              <p:attrName>ppt_y</p:attrName>
                                            </p:attrNameLst>
                                          </p:cBhvr>
                                        </p:animMotion>
                                        <p:animEffect transition="in" filter="fade">
                                          <p:cBhvr>
                                            <p:cTn id="39" dur="500"/>
                                            <p:tgtEl>
                                              <p:spTgt spid="15"/>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Scale>
                                          <p:cBhvr>
                                            <p:cTn id="43"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18"/>
                                            </p:tgtEl>
                                            <p:attrNameLst>
                                              <p:attrName>ppt_x</p:attrName>
                                              <p:attrName>ppt_y</p:attrName>
                                            </p:attrNameLst>
                                          </p:cBhvr>
                                        </p:animMotion>
                                        <p:animEffect transition="in" filter="fade">
                                          <p:cBhvr>
                                            <p:cTn id="45" dur="500"/>
                                            <p:tgtEl>
                                              <p:spTgt spid="1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4500"/>
                                </p:stCondLst>
                                <p:childTnLst>
                                  <p:par>
                                    <p:cTn id="57" presetID="26" presetClass="emph" presetSubtype="0" repeatCount="30000" fill="hold" nodeType="afterEffect">
                                      <p:stCondLst>
                                        <p:cond delay="0"/>
                                      </p:stCondLst>
                                      <p:childTnLst>
                                        <p:animEffect transition="out" filter="fade">
                                          <p:cBhvr>
                                            <p:cTn id="58" dur="100" tmFilter="0, 0; .2, .5; .8, .5; 1, 0"/>
                                            <p:tgtEl>
                                              <p:spTgt spid="3"/>
                                            </p:tgtEl>
                                          </p:cBhvr>
                                        </p:animEffect>
                                        <p:animScale>
                                          <p:cBhvr>
                                            <p:cTn id="59" dur="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p:bldP spid="23" grpId="0"/>
          <p:bldP spid="24" grpId="0"/>
          <p:bldP spid="2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024327" y="2940442"/>
            <a:ext cx="1599946" cy="1599938"/>
            <a:chOff x="6709236" y="1850758"/>
            <a:chExt cx="1200324" cy="1200324"/>
          </a:xfrm>
        </p:grpSpPr>
        <p:grpSp>
          <p:nvGrpSpPr>
            <p:cNvPr id="12" name="组合 11"/>
            <p:cNvGrpSpPr/>
            <p:nvPr/>
          </p:nvGrpSpPr>
          <p:grpSpPr>
            <a:xfrm>
              <a:off x="6709236" y="1850758"/>
              <a:ext cx="1200324" cy="1200324"/>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accent2"/>
                  </a:solidFill>
                  <a:latin typeface="+mj-ea"/>
                  <a:ea typeface="+mj-ea"/>
                </a:endParaRPr>
              </a:p>
            </p:txBody>
          </p:sp>
          <p:sp>
            <p:nvSpPr>
              <p:cNvPr id="15" name="椭圆 14"/>
              <p:cNvSpPr/>
              <p:nvPr/>
            </p:nvSpPr>
            <p:spPr>
              <a:xfrm>
                <a:off x="392111" y="760411"/>
                <a:ext cx="3825872" cy="382587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accent2"/>
                  </a:solidFill>
                  <a:latin typeface="+mj-ea"/>
                  <a:ea typeface="+mj-ea"/>
                </a:endParaRPr>
              </a:p>
            </p:txBody>
          </p:sp>
        </p:grpSp>
        <p:sp>
          <p:nvSpPr>
            <p:cNvPr id="13" name="TextBox 12"/>
            <p:cNvSpPr txBox="1"/>
            <p:nvPr/>
          </p:nvSpPr>
          <p:spPr>
            <a:xfrm>
              <a:off x="6960584" y="2297031"/>
              <a:ext cx="638830" cy="369446"/>
            </a:xfrm>
            <a:prstGeom prst="rect">
              <a:avLst/>
            </a:prstGeom>
            <a:noFill/>
          </p:spPr>
          <p:txBody>
            <a:bodyPr wrap="none" rtlCol="0">
              <a:spAutoFit/>
            </a:bodyPr>
            <a:lstStyle/>
            <a:p>
              <a:pPr algn="ctr" defTabSz="1218565">
                <a:defRPr/>
              </a:pPr>
              <a:r>
                <a:rPr lang="zh-CN" altLang="en-US" sz="1300" kern="0" dirty="0">
                  <a:solidFill>
                    <a:schemeClr val="accent2"/>
                  </a:solidFill>
                  <a:latin typeface="+mj-ea"/>
                  <a:ea typeface="+mj-ea"/>
                </a:rPr>
                <a:t>方法及</a:t>
              </a:r>
              <a:endParaRPr lang="en-US" altLang="zh-CN" sz="1300" kern="0" dirty="0">
                <a:solidFill>
                  <a:schemeClr val="accent2"/>
                </a:solidFill>
                <a:latin typeface="+mj-ea"/>
                <a:ea typeface="+mj-ea"/>
              </a:endParaRPr>
            </a:p>
            <a:p>
              <a:pPr algn="ctr" defTabSz="1218565">
                <a:defRPr/>
              </a:pPr>
              <a:r>
                <a:rPr lang="zh-CN" altLang="en-US" sz="1300" kern="0" dirty="0">
                  <a:solidFill>
                    <a:schemeClr val="accent2"/>
                  </a:solidFill>
                  <a:latin typeface="+mj-ea"/>
                  <a:ea typeface="+mj-ea"/>
                </a:rPr>
                <a:t>措施之五</a:t>
              </a:r>
              <a:endParaRPr lang="zh-CN" altLang="en-US" sz="1300" kern="0" dirty="0">
                <a:solidFill>
                  <a:schemeClr val="accent2"/>
                </a:solidFill>
                <a:latin typeface="+mj-ea"/>
                <a:ea typeface="+mj-ea"/>
              </a:endParaRPr>
            </a:p>
          </p:txBody>
        </p:sp>
      </p:grpSp>
      <p:grpSp>
        <p:nvGrpSpPr>
          <p:cNvPr id="16" name="组合 15"/>
          <p:cNvGrpSpPr/>
          <p:nvPr/>
        </p:nvGrpSpPr>
        <p:grpSpPr>
          <a:xfrm>
            <a:off x="1714912" y="2921157"/>
            <a:ext cx="1599946" cy="1599938"/>
            <a:chOff x="1225509" y="1836290"/>
            <a:chExt cx="1200324" cy="1200324"/>
          </a:xfrm>
        </p:grpSpPr>
        <p:grpSp>
          <p:nvGrpSpPr>
            <p:cNvPr id="17" name="组合 16"/>
            <p:cNvGrpSpPr/>
            <p:nvPr/>
          </p:nvGrpSpPr>
          <p:grpSpPr>
            <a:xfrm>
              <a:off x="1225509" y="1836290"/>
              <a:ext cx="1200324" cy="120032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accent2"/>
                  </a:solidFill>
                  <a:latin typeface="+mj-ea"/>
                  <a:ea typeface="+mj-ea"/>
                </a:endParaRPr>
              </a:p>
            </p:txBody>
          </p:sp>
          <p:sp>
            <p:nvSpPr>
              <p:cNvPr id="20" name="椭圆 19"/>
              <p:cNvSpPr/>
              <p:nvPr/>
            </p:nvSpPr>
            <p:spPr>
              <a:xfrm>
                <a:off x="392111" y="760411"/>
                <a:ext cx="3825872" cy="382587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accent2"/>
                  </a:solidFill>
                  <a:latin typeface="+mj-ea"/>
                  <a:ea typeface="+mj-ea"/>
                </a:endParaRPr>
              </a:p>
            </p:txBody>
          </p:sp>
        </p:grpSp>
        <p:sp>
          <p:nvSpPr>
            <p:cNvPr id="18" name="TextBox 17"/>
            <p:cNvSpPr txBox="1"/>
            <p:nvPr/>
          </p:nvSpPr>
          <p:spPr>
            <a:xfrm>
              <a:off x="1476857" y="2217290"/>
              <a:ext cx="638830" cy="369446"/>
            </a:xfrm>
            <a:prstGeom prst="rect">
              <a:avLst/>
            </a:prstGeom>
            <a:noFill/>
          </p:spPr>
          <p:txBody>
            <a:bodyPr wrap="none" rtlCol="0">
              <a:spAutoFit/>
            </a:bodyPr>
            <a:lstStyle/>
            <a:p>
              <a:pPr algn="ctr" defTabSz="1218565">
                <a:defRPr/>
              </a:pPr>
              <a:r>
                <a:rPr lang="zh-CN" altLang="en-US" sz="1300" kern="0" dirty="0">
                  <a:solidFill>
                    <a:schemeClr val="accent2"/>
                  </a:solidFill>
                  <a:latin typeface="+mj-ea"/>
                  <a:ea typeface="+mj-ea"/>
                </a:rPr>
                <a:t>方法及</a:t>
              </a:r>
              <a:endParaRPr lang="en-US" altLang="zh-CN" sz="1300" kern="0" dirty="0">
                <a:solidFill>
                  <a:schemeClr val="accent2"/>
                </a:solidFill>
                <a:latin typeface="+mj-ea"/>
                <a:ea typeface="+mj-ea"/>
              </a:endParaRPr>
            </a:p>
            <a:p>
              <a:pPr algn="ctr" defTabSz="1218565">
                <a:defRPr/>
              </a:pPr>
              <a:r>
                <a:rPr lang="zh-CN" altLang="en-US" sz="1300" kern="0" dirty="0">
                  <a:solidFill>
                    <a:schemeClr val="accent2"/>
                  </a:solidFill>
                  <a:latin typeface="+mj-ea"/>
                  <a:ea typeface="+mj-ea"/>
                </a:rPr>
                <a:t>措施之四</a:t>
              </a:r>
              <a:endParaRPr lang="zh-CN" altLang="en-US" sz="1300" kern="0" dirty="0">
                <a:solidFill>
                  <a:schemeClr val="accent2"/>
                </a:solidFill>
                <a:latin typeface="+mj-ea"/>
                <a:ea typeface="+mj-ea"/>
              </a:endParaRPr>
            </a:p>
          </p:txBody>
        </p:sp>
      </p:grpSp>
      <p:grpSp>
        <p:nvGrpSpPr>
          <p:cNvPr id="21" name="组合 20"/>
          <p:cNvGrpSpPr/>
          <p:nvPr/>
        </p:nvGrpSpPr>
        <p:grpSpPr>
          <a:xfrm>
            <a:off x="7079998" y="2119254"/>
            <a:ext cx="2223876" cy="2223865"/>
            <a:chOff x="5234214" y="2053320"/>
            <a:chExt cx="1668414" cy="1668414"/>
          </a:xfrm>
        </p:grpSpPr>
        <p:grpSp>
          <p:nvGrpSpPr>
            <p:cNvPr id="22" name="组合 21"/>
            <p:cNvGrpSpPr/>
            <p:nvPr/>
          </p:nvGrpSpPr>
          <p:grpSpPr>
            <a:xfrm>
              <a:off x="5234214" y="2053320"/>
              <a:ext cx="1668414" cy="1668414"/>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accent1"/>
                  </a:solidFill>
                  <a:latin typeface="+mj-ea"/>
                  <a:ea typeface="+mj-ea"/>
                </a:endParaRPr>
              </a:p>
            </p:txBody>
          </p:sp>
          <p:sp>
            <p:nvSpPr>
              <p:cNvPr id="25" name="椭圆 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accent1"/>
                  </a:solidFill>
                  <a:latin typeface="+mj-ea"/>
                  <a:ea typeface="+mj-ea"/>
                </a:endParaRPr>
              </a:p>
            </p:txBody>
          </p:sp>
        </p:grpSp>
        <p:sp>
          <p:nvSpPr>
            <p:cNvPr id="23" name="TextBox 22"/>
            <p:cNvSpPr txBox="1"/>
            <p:nvPr/>
          </p:nvSpPr>
          <p:spPr>
            <a:xfrm>
              <a:off x="5591368" y="2687472"/>
              <a:ext cx="908217" cy="531079"/>
            </a:xfrm>
            <a:prstGeom prst="rect">
              <a:avLst/>
            </a:prstGeom>
            <a:noFill/>
          </p:spPr>
          <p:txBody>
            <a:bodyPr wrap="none" rtlCol="0">
              <a:spAutoFit/>
            </a:bodyPr>
            <a:lstStyle/>
            <a:p>
              <a:pPr algn="ctr" defTabSz="1218565">
                <a:defRPr/>
              </a:pPr>
              <a:r>
                <a:rPr lang="zh-CN" altLang="en-US" sz="2000" kern="0" dirty="0">
                  <a:solidFill>
                    <a:schemeClr val="accent1"/>
                  </a:solidFill>
                  <a:latin typeface="+mj-ea"/>
                  <a:ea typeface="+mj-ea"/>
                </a:rPr>
                <a:t>方法及</a:t>
              </a:r>
              <a:endParaRPr lang="en-US" altLang="zh-CN" sz="2000" kern="0" dirty="0">
                <a:solidFill>
                  <a:schemeClr val="accent1"/>
                </a:solidFill>
                <a:latin typeface="+mj-ea"/>
                <a:ea typeface="+mj-ea"/>
              </a:endParaRPr>
            </a:p>
            <a:p>
              <a:pPr algn="ctr" defTabSz="1218565">
                <a:defRPr/>
              </a:pPr>
              <a:r>
                <a:rPr lang="zh-CN" altLang="en-US" sz="2000" kern="0" dirty="0">
                  <a:solidFill>
                    <a:schemeClr val="accent1"/>
                  </a:solidFill>
                  <a:latin typeface="+mj-ea"/>
                  <a:ea typeface="+mj-ea"/>
                </a:rPr>
                <a:t>措施之三</a:t>
              </a:r>
              <a:endParaRPr lang="zh-CN" altLang="en-US" sz="2000" kern="0" dirty="0">
                <a:solidFill>
                  <a:schemeClr val="accent1"/>
                </a:solidFill>
                <a:latin typeface="+mj-ea"/>
                <a:ea typeface="+mj-ea"/>
              </a:endParaRPr>
            </a:p>
          </p:txBody>
        </p:sp>
      </p:grpSp>
      <p:grpSp>
        <p:nvGrpSpPr>
          <p:cNvPr id="26" name="组合 25"/>
          <p:cNvGrpSpPr/>
          <p:nvPr/>
        </p:nvGrpSpPr>
        <p:grpSpPr>
          <a:xfrm>
            <a:off x="3033378" y="2110258"/>
            <a:ext cx="2223876" cy="2223865"/>
            <a:chOff x="2198327" y="2046571"/>
            <a:chExt cx="1668414" cy="1668414"/>
          </a:xfrm>
        </p:grpSpPr>
        <p:grpSp>
          <p:nvGrpSpPr>
            <p:cNvPr id="27" name="组合 26"/>
            <p:cNvGrpSpPr/>
            <p:nvPr/>
          </p:nvGrpSpPr>
          <p:grpSpPr>
            <a:xfrm>
              <a:off x="2198327" y="2046571"/>
              <a:ext cx="1668414" cy="1668414"/>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accent1"/>
                  </a:solidFill>
                  <a:latin typeface="+mj-ea"/>
                  <a:ea typeface="+mj-ea"/>
                </a:endParaRPr>
              </a:p>
            </p:txBody>
          </p:sp>
          <p:sp>
            <p:nvSpPr>
              <p:cNvPr id="30" name="椭圆 2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accent1"/>
                  </a:solidFill>
                  <a:latin typeface="+mj-ea"/>
                  <a:ea typeface="+mj-ea"/>
                </a:endParaRPr>
              </a:p>
            </p:txBody>
          </p:sp>
        </p:grpSp>
        <p:sp>
          <p:nvSpPr>
            <p:cNvPr id="28" name="TextBox 27"/>
            <p:cNvSpPr txBox="1"/>
            <p:nvPr/>
          </p:nvSpPr>
          <p:spPr>
            <a:xfrm>
              <a:off x="2555481" y="2598290"/>
              <a:ext cx="908217" cy="531079"/>
            </a:xfrm>
            <a:prstGeom prst="rect">
              <a:avLst/>
            </a:prstGeom>
            <a:noFill/>
          </p:spPr>
          <p:txBody>
            <a:bodyPr wrap="none" rtlCol="0">
              <a:spAutoFit/>
            </a:bodyPr>
            <a:lstStyle/>
            <a:p>
              <a:pPr algn="ctr" defTabSz="1218565">
                <a:defRPr/>
              </a:pPr>
              <a:r>
                <a:rPr lang="zh-CN" altLang="en-US" sz="2000" kern="0" dirty="0">
                  <a:solidFill>
                    <a:schemeClr val="accent1"/>
                  </a:solidFill>
                  <a:latin typeface="+mj-ea"/>
                  <a:ea typeface="+mj-ea"/>
                </a:rPr>
                <a:t>方法及</a:t>
              </a:r>
              <a:endParaRPr lang="en-US" altLang="zh-CN" sz="2000" kern="0" dirty="0">
                <a:solidFill>
                  <a:schemeClr val="accent1"/>
                </a:solidFill>
                <a:latin typeface="+mj-ea"/>
                <a:ea typeface="+mj-ea"/>
              </a:endParaRPr>
            </a:p>
            <a:p>
              <a:pPr algn="ctr" defTabSz="1218565">
                <a:defRPr/>
              </a:pPr>
              <a:r>
                <a:rPr lang="zh-CN" altLang="en-US" sz="2000" kern="0" dirty="0">
                  <a:solidFill>
                    <a:schemeClr val="accent1"/>
                  </a:solidFill>
                  <a:latin typeface="+mj-ea"/>
                  <a:ea typeface="+mj-ea"/>
                </a:rPr>
                <a:t>措施之二</a:t>
              </a:r>
              <a:endParaRPr lang="zh-CN" altLang="en-US" sz="2000" kern="0" dirty="0">
                <a:solidFill>
                  <a:schemeClr val="accent1"/>
                </a:solidFill>
                <a:latin typeface="+mj-ea"/>
                <a:ea typeface="+mj-ea"/>
              </a:endParaRPr>
            </a:p>
          </p:txBody>
        </p:sp>
      </p:grpSp>
      <p:grpSp>
        <p:nvGrpSpPr>
          <p:cNvPr id="31" name="组合 30"/>
          <p:cNvGrpSpPr/>
          <p:nvPr/>
        </p:nvGrpSpPr>
        <p:grpSpPr>
          <a:xfrm>
            <a:off x="4721918" y="1232740"/>
            <a:ext cx="2907255" cy="2907241"/>
            <a:chOff x="3481448" y="2338049"/>
            <a:chExt cx="2181104" cy="2181104"/>
          </a:xfrm>
        </p:grpSpPr>
        <p:grpSp>
          <p:nvGrpSpPr>
            <p:cNvPr id="32" name="组合 3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mj-ea"/>
                  <a:ea typeface="+mj-ea"/>
                </a:endParaRPr>
              </a:p>
            </p:txBody>
          </p:sp>
          <p:sp>
            <p:nvSpPr>
              <p:cNvPr id="35" name="椭圆 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mj-ea"/>
                  <a:ea typeface="+mj-ea"/>
                </a:endParaRPr>
              </a:p>
            </p:txBody>
          </p:sp>
        </p:grpSp>
        <p:sp>
          <p:nvSpPr>
            <p:cNvPr id="33" name="TextBox 32"/>
            <p:cNvSpPr txBox="1"/>
            <p:nvPr/>
          </p:nvSpPr>
          <p:spPr>
            <a:xfrm>
              <a:off x="3966705" y="3166990"/>
              <a:ext cx="1210588" cy="707886"/>
            </a:xfrm>
            <a:prstGeom prst="rect">
              <a:avLst/>
            </a:prstGeom>
            <a:noFill/>
          </p:spPr>
          <p:txBody>
            <a:bodyPr wrap="none" rtlCol="0">
              <a:spAutoFit/>
            </a:bodyPr>
            <a:lstStyle/>
            <a:p>
              <a:pPr algn="ctr" defTabSz="1218565">
                <a:defRPr/>
              </a:pPr>
              <a:r>
                <a:rPr lang="zh-CN" altLang="en-US" sz="2700" kern="0" dirty="0">
                  <a:solidFill>
                    <a:schemeClr val="tx2"/>
                  </a:solidFill>
                  <a:latin typeface="+mj-ea"/>
                  <a:ea typeface="+mj-ea"/>
                </a:rPr>
                <a:t>方法及</a:t>
              </a:r>
              <a:endParaRPr lang="en-US" altLang="zh-CN" sz="2700" kern="0" dirty="0">
                <a:solidFill>
                  <a:schemeClr val="tx2"/>
                </a:solidFill>
                <a:latin typeface="+mj-ea"/>
                <a:ea typeface="+mj-ea"/>
              </a:endParaRPr>
            </a:p>
            <a:p>
              <a:pPr algn="ctr" defTabSz="1218565">
                <a:defRPr/>
              </a:pPr>
              <a:r>
                <a:rPr lang="zh-CN" altLang="en-US" sz="2700" kern="0" dirty="0">
                  <a:solidFill>
                    <a:schemeClr val="tx2"/>
                  </a:solidFill>
                  <a:latin typeface="+mj-ea"/>
                  <a:ea typeface="+mj-ea"/>
                </a:rPr>
                <a:t>措施之一</a:t>
              </a:r>
              <a:endParaRPr lang="zh-CN" altLang="en-US" sz="2700" kern="0" dirty="0">
                <a:solidFill>
                  <a:schemeClr val="tx2"/>
                </a:solidFill>
                <a:latin typeface="+mj-ea"/>
                <a:ea typeface="+mj-ea"/>
              </a:endParaRPr>
            </a:p>
          </p:txBody>
        </p:sp>
      </p:grpSp>
      <p:sp>
        <p:nvSpPr>
          <p:cNvPr id="36" name="文本框 11"/>
          <p:cNvSpPr txBox="1">
            <a:spLocks noChangeArrowheads="1"/>
          </p:cNvSpPr>
          <p:nvPr/>
        </p:nvSpPr>
        <p:spPr bwMode="auto">
          <a:xfrm>
            <a:off x="1119113" y="5247683"/>
            <a:ext cx="9809866" cy="81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6" tIns="45693" rIns="91386" bIns="4569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defRPr/>
            </a:pPr>
            <a:r>
              <a:rPr lang="zh-CN" altLang="en-US" sz="12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200" kern="0" dirty="0">
              <a:solidFill>
                <a:srgbClr val="262626"/>
              </a:solidFill>
              <a:latin typeface="+mj-ea"/>
              <a:ea typeface="+mj-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40000">
                                          <p:cBhvr additive="base">
                                            <p:cTn id="7"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0000">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14:bounceEnd="40000">
                                          <p:cBhvr additive="base">
                                            <p:cTn id="12"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40000">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14:bounceEnd="40000">
                                          <p:cBhvr additive="base">
                                            <p:cTn id="16"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2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14:presetBounceEnd="40000">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14:bounceEnd="40000">
                                          <p:cBhvr additive="base">
                                            <p:cTn id="21"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14:presetBounceEnd="40000">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14:bounceEnd="40000">
                                          <p:cBhvr additive="base">
                                            <p:cTn id="25"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43"/>
          <p:cNvSpPr/>
          <p:nvPr/>
        </p:nvSpPr>
        <p:spPr>
          <a:xfrm>
            <a:off x="400216" y="3727036"/>
            <a:ext cx="1137098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1" name="Group 22"/>
          <p:cNvGrpSpPr/>
          <p:nvPr/>
        </p:nvGrpSpPr>
        <p:grpSpPr>
          <a:xfrm>
            <a:off x="1490880" y="3412242"/>
            <a:ext cx="646680" cy="648072"/>
            <a:chOff x="2495600" y="3102417"/>
            <a:chExt cx="646764" cy="648072"/>
          </a:xfrm>
        </p:grpSpPr>
        <p:grpSp>
          <p:nvGrpSpPr>
            <p:cNvPr id="73" name="组合 79"/>
            <p:cNvGrpSpPr/>
            <p:nvPr/>
          </p:nvGrpSpPr>
          <p:grpSpPr bwMode="auto">
            <a:xfrm>
              <a:off x="2495600" y="3102417"/>
              <a:ext cx="646764" cy="648072"/>
              <a:chOff x="6379729" y="2488774"/>
              <a:chExt cx="2513016" cy="2513016"/>
            </a:xfrm>
          </p:grpSpPr>
          <p:sp>
            <p:nvSpPr>
              <p:cNvPr id="7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7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74"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77" name="Group 23"/>
          <p:cNvGrpSpPr/>
          <p:nvPr/>
        </p:nvGrpSpPr>
        <p:grpSpPr>
          <a:xfrm>
            <a:off x="4230571" y="3412242"/>
            <a:ext cx="646680" cy="648072"/>
            <a:chOff x="2495600" y="3102417"/>
            <a:chExt cx="646764" cy="648072"/>
          </a:xfrm>
        </p:grpSpPr>
        <p:grpSp>
          <p:nvGrpSpPr>
            <p:cNvPr id="78" name="组合 79"/>
            <p:cNvGrpSpPr/>
            <p:nvPr/>
          </p:nvGrpSpPr>
          <p:grpSpPr bwMode="auto">
            <a:xfrm>
              <a:off x="2495600" y="3102417"/>
              <a:ext cx="646764" cy="648072"/>
              <a:chOff x="6379729" y="2488774"/>
              <a:chExt cx="2513016" cy="2513016"/>
            </a:xfrm>
          </p:grpSpPr>
          <p:sp>
            <p:nvSpPr>
              <p:cNvPr id="8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81"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79"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82" name="Group 28"/>
          <p:cNvGrpSpPr/>
          <p:nvPr/>
        </p:nvGrpSpPr>
        <p:grpSpPr>
          <a:xfrm>
            <a:off x="7209417" y="3400911"/>
            <a:ext cx="646680" cy="648072"/>
            <a:chOff x="2495600" y="3102417"/>
            <a:chExt cx="646764" cy="648072"/>
          </a:xfrm>
        </p:grpSpPr>
        <p:grpSp>
          <p:nvGrpSpPr>
            <p:cNvPr id="83" name="组合 79"/>
            <p:cNvGrpSpPr/>
            <p:nvPr/>
          </p:nvGrpSpPr>
          <p:grpSpPr bwMode="auto">
            <a:xfrm>
              <a:off x="2495600" y="3102417"/>
              <a:ext cx="646764" cy="648072"/>
              <a:chOff x="6379729" y="2488774"/>
              <a:chExt cx="2513016" cy="2513016"/>
            </a:xfrm>
          </p:grpSpPr>
          <p:sp>
            <p:nvSpPr>
              <p:cNvPr id="8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8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84"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87" name="Group 33"/>
          <p:cNvGrpSpPr/>
          <p:nvPr/>
        </p:nvGrpSpPr>
        <p:grpSpPr>
          <a:xfrm>
            <a:off x="10119614" y="3389534"/>
            <a:ext cx="646680" cy="648072"/>
            <a:chOff x="2495600" y="3102417"/>
            <a:chExt cx="646764" cy="648072"/>
          </a:xfrm>
        </p:grpSpPr>
        <p:grpSp>
          <p:nvGrpSpPr>
            <p:cNvPr id="88" name="组合 79"/>
            <p:cNvGrpSpPr/>
            <p:nvPr/>
          </p:nvGrpSpPr>
          <p:grpSpPr bwMode="auto">
            <a:xfrm>
              <a:off x="2495600" y="3102417"/>
              <a:ext cx="646764" cy="648072"/>
              <a:chOff x="6379729" y="2488774"/>
              <a:chExt cx="2513016" cy="2513016"/>
            </a:xfrm>
          </p:grpSpPr>
          <p:sp>
            <p:nvSpPr>
              <p:cNvPr id="9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91"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89"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92" name="Teardrop 44"/>
          <p:cNvSpPr/>
          <p:nvPr/>
        </p:nvSpPr>
        <p:spPr>
          <a:xfrm rot="8228570">
            <a:off x="1244524" y="1933227"/>
            <a:ext cx="1139388"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Teardrop 45"/>
          <p:cNvSpPr/>
          <p:nvPr/>
        </p:nvSpPr>
        <p:spPr>
          <a:xfrm rot="8228570">
            <a:off x="3984215" y="1933228"/>
            <a:ext cx="1139388"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Teardrop 46"/>
          <p:cNvSpPr/>
          <p:nvPr/>
        </p:nvSpPr>
        <p:spPr>
          <a:xfrm rot="8228570">
            <a:off x="6963061" y="1931195"/>
            <a:ext cx="1139388"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Teardrop 47"/>
          <p:cNvSpPr/>
          <p:nvPr/>
        </p:nvSpPr>
        <p:spPr>
          <a:xfrm rot="8228570">
            <a:off x="9873260" y="1932635"/>
            <a:ext cx="1139388"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TextBox 51"/>
          <p:cNvSpPr txBox="1"/>
          <p:nvPr/>
        </p:nvSpPr>
        <p:spPr>
          <a:xfrm>
            <a:off x="1462367" y="2350330"/>
            <a:ext cx="851515"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1</a:t>
            </a:r>
            <a:endParaRPr lang="vi-VN">
              <a:solidFill>
                <a:schemeClr val="tx1">
                  <a:lumMod val="50000"/>
                  <a:lumOff val="50000"/>
                </a:schemeClr>
              </a:solidFill>
              <a:cs typeface="Arial" panose="020B0604020202020204" pitchFamily="34" charset="0"/>
            </a:endParaRPr>
          </a:p>
        </p:txBody>
      </p:sp>
      <p:sp>
        <p:nvSpPr>
          <p:cNvPr id="97" name="TextBox 52"/>
          <p:cNvSpPr txBox="1"/>
          <p:nvPr/>
        </p:nvSpPr>
        <p:spPr>
          <a:xfrm>
            <a:off x="4159831" y="2341604"/>
            <a:ext cx="851515"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2</a:t>
            </a:r>
            <a:endParaRPr lang="vi-VN">
              <a:solidFill>
                <a:schemeClr val="tx1">
                  <a:lumMod val="50000"/>
                  <a:lumOff val="50000"/>
                </a:schemeClr>
              </a:solidFill>
              <a:cs typeface="Arial" panose="020B0604020202020204" pitchFamily="34" charset="0"/>
            </a:endParaRPr>
          </a:p>
        </p:txBody>
      </p:sp>
      <p:sp>
        <p:nvSpPr>
          <p:cNvPr id="98" name="TextBox 53"/>
          <p:cNvSpPr txBox="1"/>
          <p:nvPr/>
        </p:nvSpPr>
        <p:spPr>
          <a:xfrm>
            <a:off x="7146771" y="2352689"/>
            <a:ext cx="851515"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3</a:t>
            </a:r>
            <a:endParaRPr lang="vi-VN">
              <a:solidFill>
                <a:schemeClr val="tx1">
                  <a:lumMod val="50000"/>
                  <a:lumOff val="50000"/>
                </a:schemeClr>
              </a:solidFill>
              <a:cs typeface="Arial" panose="020B0604020202020204" pitchFamily="34" charset="0"/>
            </a:endParaRPr>
          </a:p>
        </p:txBody>
      </p:sp>
      <p:sp>
        <p:nvSpPr>
          <p:cNvPr id="99" name="TextBox 54"/>
          <p:cNvSpPr txBox="1"/>
          <p:nvPr/>
        </p:nvSpPr>
        <p:spPr>
          <a:xfrm>
            <a:off x="10070427" y="2342635"/>
            <a:ext cx="851515"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4</a:t>
            </a:r>
            <a:endParaRPr lang="vi-VN">
              <a:solidFill>
                <a:schemeClr val="tx1">
                  <a:lumMod val="50000"/>
                  <a:lumOff val="50000"/>
                </a:schemeClr>
              </a:solidFill>
              <a:cs typeface="Arial" panose="020B0604020202020204" pitchFamily="34" charset="0"/>
            </a:endParaRPr>
          </a:p>
        </p:txBody>
      </p:sp>
      <p:sp>
        <p:nvSpPr>
          <p:cNvPr id="100" name="TextBox 55"/>
          <p:cNvSpPr txBox="1"/>
          <p:nvPr/>
        </p:nvSpPr>
        <p:spPr>
          <a:xfrm>
            <a:off x="1104978" y="4186868"/>
            <a:ext cx="1418480" cy="400110"/>
          </a:xfrm>
          <a:prstGeom prst="rect">
            <a:avLst/>
          </a:prstGeom>
          <a:noFill/>
        </p:spPr>
        <p:txBody>
          <a:bodyPr wrap="square" rtlCol="0">
            <a:spAutoFit/>
          </a:bodyPr>
          <a:lstStyle/>
          <a:p>
            <a:pPr algn="ctr"/>
            <a:r>
              <a:rPr lang="zh-CN" altLang="en-US" sz="2000" dirty="0">
                <a:solidFill>
                  <a:schemeClr val="tx1">
                    <a:lumMod val="65000"/>
                    <a:lumOff val="35000"/>
                  </a:schemeClr>
                </a:solidFill>
              </a:rPr>
              <a:t>添加标题</a:t>
            </a:r>
            <a:endParaRPr lang="en-US" altLang="zh-CN" sz="2000" dirty="0">
              <a:solidFill>
                <a:schemeClr val="tx1">
                  <a:lumMod val="65000"/>
                  <a:lumOff val="35000"/>
                </a:schemeClr>
              </a:solidFill>
            </a:endParaRPr>
          </a:p>
        </p:txBody>
      </p:sp>
      <p:sp>
        <p:nvSpPr>
          <p:cNvPr id="101" name="TextBox 56"/>
          <p:cNvSpPr txBox="1"/>
          <p:nvPr/>
        </p:nvSpPr>
        <p:spPr>
          <a:xfrm>
            <a:off x="3777446" y="4186868"/>
            <a:ext cx="1536736" cy="400110"/>
          </a:xfrm>
          <a:prstGeom prst="rect">
            <a:avLst/>
          </a:prstGeom>
          <a:noFill/>
        </p:spPr>
        <p:txBody>
          <a:bodyPr wrap="square" rtlCol="0">
            <a:spAutoFit/>
          </a:bodyPr>
          <a:lstStyle/>
          <a:p>
            <a:pPr algn="ctr"/>
            <a:r>
              <a:rPr lang="zh-CN" altLang="en-US" sz="2000" dirty="0">
                <a:solidFill>
                  <a:schemeClr val="tx1">
                    <a:lumMod val="65000"/>
                    <a:lumOff val="35000"/>
                  </a:schemeClr>
                </a:solidFill>
              </a:rPr>
              <a:t>添加标题</a:t>
            </a:r>
            <a:endParaRPr lang="en-US" altLang="zh-CN" sz="2000" dirty="0">
              <a:solidFill>
                <a:schemeClr val="tx1">
                  <a:lumMod val="65000"/>
                  <a:lumOff val="35000"/>
                </a:schemeClr>
              </a:solidFill>
            </a:endParaRPr>
          </a:p>
        </p:txBody>
      </p:sp>
      <p:sp>
        <p:nvSpPr>
          <p:cNvPr id="102" name="TextBox 57"/>
          <p:cNvSpPr txBox="1"/>
          <p:nvPr/>
        </p:nvSpPr>
        <p:spPr>
          <a:xfrm>
            <a:off x="6932135" y="4189885"/>
            <a:ext cx="1418480" cy="400110"/>
          </a:xfrm>
          <a:prstGeom prst="rect">
            <a:avLst/>
          </a:prstGeom>
          <a:noFill/>
        </p:spPr>
        <p:txBody>
          <a:bodyPr wrap="square" rtlCol="0">
            <a:spAutoFit/>
          </a:bodyPr>
          <a:lstStyle/>
          <a:p>
            <a:pPr algn="ctr"/>
            <a:r>
              <a:rPr lang="zh-CN" altLang="en-US" sz="2000" dirty="0">
                <a:solidFill>
                  <a:schemeClr val="tx1">
                    <a:lumMod val="65000"/>
                    <a:lumOff val="35000"/>
                  </a:schemeClr>
                </a:solidFill>
              </a:rPr>
              <a:t>添加标题</a:t>
            </a:r>
            <a:endParaRPr lang="en-US" altLang="zh-CN" sz="2000" dirty="0">
              <a:solidFill>
                <a:schemeClr val="tx1">
                  <a:lumMod val="65000"/>
                  <a:lumOff val="35000"/>
                </a:schemeClr>
              </a:solidFill>
            </a:endParaRPr>
          </a:p>
        </p:txBody>
      </p:sp>
      <p:sp>
        <p:nvSpPr>
          <p:cNvPr id="103" name="TextBox 58"/>
          <p:cNvSpPr txBox="1"/>
          <p:nvPr/>
        </p:nvSpPr>
        <p:spPr>
          <a:xfrm>
            <a:off x="9921125" y="4186868"/>
            <a:ext cx="1418480" cy="400110"/>
          </a:xfrm>
          <a:prstGeom prst="rect">
            <a:avLst/>
          </a:prstGeom>
          <a:noFill/>
        </p:spPr>
        <p:txBody>
          <a:bodyPr wrap="square" rtlCol="0">
            <a:spAutoFit/>
          </a:bodyPr>
          <a:lstStyle/>
          <a:p>
            <a:pPr algn="ctr"/>
            <a:r>
              <a:rPr lang="zh-CN" altLang="en-US" sz="2000" dirty="0">
                <a:solidFill>
                  <a:schemeClr val="tx1">
                    <a:lumMod val="65000"/>
                    <a:lumOff val="35000"/>
                  </a:schemeClr>
                </a:solidFill>
              </a:rPr>
              <a:t>添加标题</a:t>
            </a:r>
            <a:endParaRPr lang="en-US" altLang="zh-CN" sz="2000" dirty="0">
              <a:solidFill>
                <a:schemeClr val="tx1">
                  <a:lumMod val="65000"/>
                  <a:lumOff val="35000"/>
                </a:schemeClr>
              </a:solidFill>
            </a:endParaRPr>
          </a:p>
        </p:txBody>
      </p:sp>
      <p:sp>
        <p:nvSpPr>
          <p:cNvPr id="104" name="Content Placeholder 2"/>
          <p:cNvSpPr txBox="1"/>
          <p:nvPr/>
        </p:nvSpPr>
        <p:spPr>
          <a:xfrm>
            <a:off x="408111" y="4600387"/>
            <a:ext cx="2654959"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8565">
              <a:lnSpc>
                <a:spcPct val="13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3" name="Content Placeholder 2"/>
          <p:cNvSpPr txBox="1"/>
          <p:nvPr/>
        </p:nvSpPr>
        <p:spPr>
          <a:xfrm>
            <a:off x="3216057" y="4595058"/>
            <a:ext cx="2654959"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8565">
              <a:lnSpc>
                <a:spcPct val="13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4" name="Content Placeholder 2"/>
          <p:cNvSpPr txBox="1"/>
          <p:nvPr/>
        </p:nvSpPr>
        <p:spPr>
          <a:xfrm>
            <a:off x="6248989" y="4595058"/>
            <a:ext cx="2654959"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8565">
              <a:lnSpc>
                <a:spcPct val="13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5" name="Content Placeholder 2"/>
          <p:cNvSpPr txBox="1"/>
          <p:nvPr/>
        </p:nvSpPr>
        <p:spPr>
          <a:xfrm>
            <a:off x="9128934" y="4595058"/>
            <a:ext cx="2654959"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8565">
              <a:lnSpc>
                <a:spcPct val="13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par>
                                <p:cTn id="10" presetID="53" presetClass="entr" presetSubtype="16"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500" fill="hold"/>
                                        <p:tgtEl>
                                          <p:spTgt spid="77"/>
                                        </p:tgtEl>
                                        <p:attrNameLst>
                                          <p:attrName>ppt_w</p:attrName>
                                        </p:attrNameLst>
                                      </p:cBhvr>
                                      <p:tavLst>
                                        <p:tav tm="0">
                                          <p:val>
                                            <p:fltVal val="0"/>
                                          </p:val>
                                        </p:tav>
                                        <p:tav tm="100000">
                                          <p:val>
                                            <p:strVal val="#ppt_w"/>
                                          </p:val>
                                        </p:tav>
                                      </p:tavLst>
                                    </p:anim>
                                    <p:anim calcmode="lin" valueType="num">
                                      <p:cBhvr>
                                        <p:cTn id="13" dur="500" fill="hold"/>
                                        <p:tgtEl>
                                          <p:spTgt spid="77"/>
                                        </p:tgtEl>
                                        <p:attrNameLst>
                                          <p:attrName>ppt_h</p:attrName>
                                        </p:attrNameLst>
                                      </p:cBhvr>
                                      <p:tavLst>
                                        <p:tav tm="0">
                                          <p:val>
                                            <p:fltVal val="0"/>
                                          </p:val>
                                        </p:tav>
                                        <p:tav tm="100000">
                                          <p:val>
                                            <p:strVal val="#ppt_h"/>
                                          </p:val>
                                        </p:tav>
                                      </p:tavLst>
                                    </p:anim>
                                    <p:animEffect transition="in" filter="fade">
                                      <p:cBhvr>
                                        <p:cTn id="14" dur="500"/>
                                        <p:tgtEl>
                                          <p:spTgt spid="77"/>
                                        </p:tgtEl>
                                      </p:cBhvr>
                                    </p:animEffect>
                                  </p:childTnLst>
                                </p:cTn>
                              </p:par>
                              <p:par>
                                <p:cTn id="15" presetID="53" presetClass="entr" presetSubtype="16"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par>
                                <p:cTn id="20" presetID="53" presetClass="entr" presetSubtype="16"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 calcmode="lin" valueType="num">
                                      <p:cBhvr>
                                        <p:cTn id="22" dur="500" fill="hold"/>
                                        <p:tgtEl>
                                          <p:spTgt spid="87"/>
                                        </p:tgtEl>
                                        <p:attrNameLst>
                                          <p:attrName>ppt_w</p:attrName>
                                        </p:attrNameLst>
                                      </p:cBhvr>
                                      <p:tavLst>
                                        <p:tav tm="0">
                                          <p:val>
                                            <p:fltVal val="0"/>
                                          </p:val>
                                        </p:tav>
                                        <p:tav tm="100000">
                                          <p:val>
                                            <p:strVal val="#ppt_w"/>
                                          </p:val>
                                        </p:tav>
                                      </p:tavLst>
                                    </p:anim>
                                    <p:anim calcmode="lin" valueType="num">
                                      <p:cBhvr>
                                        <p:cTn id="23" dur="500" fill="hold"/>
                                        <p:tgtEl>
                                          <p:spTgt spid="87"/>
                                        </p:tgtEl>
                                        <p:attrNameLst>
                                          <p:attrName>ppt_h</p:attrName>
                                        </p:attrNameLst>
                                      </p:cBhvr>
                                      <p:tavLst>
                                        <p:tav tm="0">
                                          <p:val>
                                            <p:fltVal val="0"/>
                                          </p:val>
                                        </p:tav>
                                        <p:tav tm="100000">
                                          <p:val>
                                            <p:strVal val="#ppt_h"/>
                                          </p:val>
                                        </p:tav>
                                      </p:tavLst>
                                    </p:anim>
                                    <p:animEffect transition="in" filter="fade">
                                      <p:cBhvr>
                                        <p:cTn id="24" dur="500"/>
                                        <p:tgtEl>
                                          <p:spTgt spid="8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p:cTn id="27" dur="500" fill="hold"/>
                                        <p:tgtEl>
                                          <p:spTgt spid="100"/>
                                        </p:tgtEl>
                                        <p:attrNameLst>
                                          <p:attrName>ppt_w</p:attrName>
                                        </p:attrNameLst>
                                      </p:cBhvr>
                                      <p:tavLst>
                                        <p:tav tm="0">
                                          <p:val>
                                            <p:fltVal val="0"/>
                                          </p:val>
                                        </p:tav>
                                        <p:tav tm="100000">
                                          <p:val>
                                            <p:strVal val="#ppt_w"/>
                                          </p:val>
                                        </p:tav>
                                      </p:tavLst>
                                    </p:anim>
                                    <p:anim calcmode="lin" valueType="num">
                                      <p:cBhvr>
                                        <p:cTn id="28" dur="500" fill="hold"/>
                                        <p:tgtEl>
                                          <p:spTgt spid="100"/>
                                        </p:tgtEl>
                                        <p:attrNameLst>
                                          <p:attrName>ppt_h</p:attrName>
                                        </p:attrNameLst>
                                      </p:cBhvr>
                                      <p:tavLst>
                                        <p:tav tm="0">
                                          <p:val>
                                            <p:fltVal val="0"/>
                                          </p:val>
                                        </p:tav>
                                        <p:tav tm="100000">
                                          <p:val>
                                            <p:strVal val="#ppt_h"/>
                                          </p:val>
                                        </p:tav>
                                      </p:tavLst>
                                    </p:anim>
                                    <p:animEffect transition="in" filter="fade">
                                      <p:cBhvr>
                                        <p:cTn id="29" dur="500"/>
                                        <p:tgtEl>
                                          <p:spTgt spid="10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 calcmode="lin" valueType="num">
                                      <p:cBhvr>
                                        <p:cTn id="32" dur="500" fill="hold"/>
                                        <p:tgtEl>
                                          <p:spTgt spid="101"/>
                                        </p:tgtEl>
                                        <p:attrNameLst>
                                          <p:attrName>ppt_w</p:attrName>
                                        </p:attrNameLst>
                                      </p:cBhvr>
                                      <p:tavLst>
                                        <p:tav tm="0">
                                          <p:val>
                                            <p:fltVal val="0"/>
                                          </p:val>
                                        </p:tav>
                                        <p:tav tm="100000">
                                          <p:val>
                                            <p:strVal val="#ppt_w"/>
                                          </p:val>
                                        </p:tav>
                                      </p:tavLst>
                                    </p:anim>
                                    <p:anim calcmode="lin" valueType="num">
                                      <p:cBhvr>
                                        <p:cTn id="33" dur="500" fill="hold"/>
                                        <p:tgtEl>
                                          <p:spTgt spid="101"/>
                                        </p:tgtEl>
                                        <p:attrNameLst>
                                          <p:attrName>ppt_h</p:attrName>
                                        </p:attrNameLst>
                                      </p:cBhvr>
                                      <p:tavLst>
                                        <p:tav tm="0">
                                          <p:val>
                                            <p:fltVal val="0"/>
                                          </p:val>
                                        </p:tav>
                                        <p:tav tm="100000">
                                          <p:val>
                                            <p:strVal val="#ppt_h"/>
                                          </p:val>
                                        </p:tav>
                                      </p:tavLst>
                                    </p:anim>
                                    <p:animEffect transition="in" filter="fade">
                                      <p:cBhvr>
                                        <p:cTn id="34" dur="500"/>
                                        <p:tgtEl>
                                          <p:spTgt spid="10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3"/>
                                        </p:tgtEl>
                                        <p:attrNameLst>
                                          <p:attrName>style.visibility</p:attrName>
                                        </p:attrNameLst>
                                      </p:cBhvr>
                                      <p:to>
                                        <p:strVal val="visible"/>
                                      </p:to>
                                    </p:set>
                                    <p:anim calcmode="lin" valueType="num">
                                      <p:cBhvr>
                                        <p:cTn id="42" dur="500" fill="hold"/>
                                        <p:tgtEl>
                                          <p:spTgt spid="103"/>
                                        </p:tgtEl>
                                        <p:attrNameLst>
                                          <p:attrName>ppt_w</p:attrName>
                                        </p:attrNameLst>
                                      </p:cBhvr>
                                      <p:tavLst>
                                        <p:tav tm="0">
                                          <p:val>
                                            <p:fltVal val="0"/>
                                          </p:val>
                                        </p:tav>
                                        <p:tav tm="100000">
                                          <p:val>
                                            <p:strVal val="#ppt_w"/>
                                          </p:val>
                                        </p:tav>
                                      </p:tavLst>
                                    </p:anim>
                                    <p:anim calcmode="lin" valueType="num">
                                      <p:cBhvr>
                                        <p:cTn id="43" dur="500" fill="hold"/>
                                        <p:tgtEl>
                                          <p:spTgt spid="103"/>
                                        </p:tgtEl>
                                        <p:attrNameLst>
                                          <p:attrName>ppt_h</p:attrName>
                                        </p:attrNameLst>
                                      </p:cBhvr>
                                      <p:tavLst>
                                        <p:tav tm="0">
                                          <p:val>
                                            <p:fltVal val="0"/>
                                          </p:val>
                                        </p:tav>
                                        <p:tav tm="100000">
                                          <p:val>
                                            <p:strVal val="#ppt_h"/>
                                          </p:val>
                                        </p:tav>
                                      </p:tavLst>
                                    </p:anim>
                                    <p:animEffect transition="in" filter="fade">
                                      <p:cBhvr>
                                        <p:cTn id="44" dur="500"/>
                                        <p:tgtEl>
                                          <p:spTgt spid="103"/>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left)">
                                      <p:cBhvr>
                                        <p:cTn id="48" dur="500"/>
                                        <p:tgtEl>
                                          <p:spTgt spid="59"/>
                                        </p:tgtEl>
                                      </p:cBhvr>
                                    </p:animEffect>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1000"/>
                                        <p:tgtEl>
                                          <p:spTgt spid="92"/>
                                        </p:tgtEl>
                                      </p:cBhvr>
                                    </p:animEffect>
                                    <p:anim calcmode="lin" valueType="num">
                                      <p:cBhvr>
                                        <p:cTn id="53" dur="1000" fill="hold"/>
                                        <p:tgtEl>
                                          <p:spTgt spid="92"/>
                                        </p:tgtEl>
                                        <p:attrNameLst>
                                          <p:attrName>ppt_x</p:attrName>
                                        </p:attrNameLst>
                                      </p:cBhvr>
                                      <p:tavLst>
                                        <p:tav tm="0">
                                          <p:val>
                                            <p:strVal val="#ppt_x"/>
                                          </p:val>
                                        </p:tav>
                                        <p:tav tm="100000">
                                          <p:val>
                                            <p:strVal val="#ppt_x"/>
                                          </p:val>
                                        </p:tav>
                                      </p:tavLst>
                                    </p:anim>
                                    <p:anim calcmode="lin" valueType="num">
                                      <p:cBhvr>
                                        <p:cTn id="54" dur="1000" fill="hold"/>
                                        <p:tgtEl>
                                          <p:spTgt spid="9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1000"/>
                                        <p:tgtEl>
                                          <p:spTgt spid="93"/>
                                        </p:tgtEl>
                                      </p:cBhvr>
                                    </p:animEffect>
                                    <p:anim calcmode="lin" valueType="num">
                                      <p:cBhvr>
                                        <p:cTn id="58" dur="1000" fill="hold"/>
                                        <p:tgtEl>
                                          <p:spTgt spid="93"/>
                                        </p:tgtEl>
                                        <p:attrNameLst>
                                          <p:attrName>ppt_x</p:attrName>
                                        </p:attrNameLst>
                                      </p:cBhvr>
                                      <p:tavLst>
                                        <p:tav tm="0">
                                          <p:val>
                                            <p:strVal val="#ppt_x"/>
                                          </p:val>
                                        </p:tav>
                                        <p:tav tm="100000">
                                          <p:val>
                                            <p:strVal val="#ppt_x"/>
                                          </p:val>
                                        </p:tav>
                                      </p:tavLst>
                                    </p:anim>
                                    <p:anim calcmode="lin" valueType="num">
                                      <p:cBhvr>
                                        <p:cTn id="59" dur="1000" fill="hold"/>
                                        <p:tgtEl>
                                          <p:spTgt spid="9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fade">
                                      <p:cBhvr>
                                        <p:cTn id="62" dur="1000"/>
                                        <p:tgtEl>
                                          <p:spTgt spid="94"/>
                                        </p:tgtEl>
                                      </p:cBhvr>
                                    </p:animEffect>
                                    <p:anim calcmode="lin" valueType="num">
                                      <p:cBhvr>
                                        <p:cTn id="63" dur="1000" fill="hold"/>
                                        <p:tgtEl>
                                          <p:spTgt spid="94"/>
                                        </p:tgtEl>
                                        <p:attrNameLst>
                                          <p:attrName>ppt_x</p:attrName>
                                        </p:attrNameLst>
                                      </p:cBhvr>
                                      <p:tavLst>
                                        <p:tav tm="0">
                                          <p:val>
                                            <p:strVal val="#ppt_x"/>
                                          </p:val>
                                        </p:tav>
                                        <p:tav tm="100000">
                                          <p:val>
                                            <p:strVal val="#ppt_x"/>
                                          </p:val>
                                        </p:tav>
                                      </p:tavLst>
                                    </p:anim>
                                    <p:anim calcmode="lin" valueType="num">
                                      <p:cBhvr>
                                        <p:cTn id="64" dur="1000" fill="hold"/>
                                        <p:tgtEl>
                                          <p:spTgt spid="9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1000"/>
                                        <p:tgtEl>
                                          <p:spTgt spid="95"/>
                                        </p:tgtEl>
                                      </p:cBhvr>
                                    </p:animEffect>
                                    <p:anim calcmode="lin" valueType="num">
                                      <p:cBhvr>
                                        <p:cTn id="68" dur="1000" fill="hold"/>
                                        <p:tgtEl>
                                          <p:spTgt spid="95"/>
                                        </p:tgtEl>
                                        <p:attrNameLst>
                                          <p:attrName>ppt_x</p:attrName>
                                        </p:attrNameLst>
                                      </p:cBhvr>
                                      <p:tavLst>
                                        <p:tav tm="0">
                                          <p:val>
                                            <p:strVal val="#ppt_x"/>
                                          </p:val>
                                        </p:tav>
                                        <p:tav tm="100000">
                                          <p:val>
                                            <p:strVal val="#ppt_x"/>
                                          </p:val>
                                        </p:tav>
                                      </p:tavLst>
                                    </p:anim>
                                    <p:anim calcmode="lin" valueType="num">
                                      <p:cBhvr>
                                        <p:cTn id="69" dur="1000" fill="hold"/>
                                        <p:tgtEl>
                                          <p:spTgt spid="95"/>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14" presetClass="entr" presetSubtype="1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randombar(horizontal)">
                                      <p:cBhvr>
                                        <p:cTn id="73" dur="500"/>
                                        <p:tgtEl>
                                          <p:spTgt spid="96"/>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randombar(horizontal)">
                                      <p:cBhvr>
                                        <p:cTn id="76" dur="500"/>
                                        <p:tgtEl>
                                          <p:spTgt spid="9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randombar(horizontal)">
                                      <p:cBhvr>
                                        <p:cTn id="79" dur="500"/>
                                        <p:tgtEl>
                                          <p:spTgt spid="9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randombar(horizontal)">
                                      <p:cBhvr>
                                        <p:cTn id="82" dur="500"/>
                                        <p:tgtEl>
                                          <p:spTgt spid="99"/>
                                        </p:tgtEl>
                                      </p:cBhvr>
                                    </p:animEffec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104">
                                            <p:txEl>
                                              <p:pRg st="0" end="0"/>
                                            </p:txEl>
                                          </p:spTgt>
                                        </p:tgtEl>
                                        <p:attrNameLst>
                                          <p:attrName>style.visibility</p:attrName>
                                        </p:attrNameLst>
                                      </p:cBhvr>
                                      <p:to>
                                        <p:strVal val="visible"/>
                                      </p:to>
                                    </p:set>
                                    <p:animEffect transition="in" filter="fade">
                                      <p:cBhvr>
                                        <p:cTn id="86" dur="500"/>
                                        <p:tgtEl>
                                          <p:spTgt spid="104">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3">
                                            <p:txEl>
                                              <p:pRg st="0" end="0"/>
                                            </p:txEl>
                                          </p:spTgt>
                                        </p:tgtEl>
                                        <p:attrNameLst>
                                          <p:attrName>style.visibility</p:attrName>
                                        </p:attrNameLst>
                                      </p:cBhvr>
                                      <p:to>
                                        <p:strVal val="visible"/>
                                      </p:to>
                                    </p:set>
                                    <p:animEffect transition="in" filter="fade">
                                      <p:cBhvr>
                                        <p:cTn id="89" dur="500"/>
                                        <p:tgtEl>
                                          <p:spTgt spid="123">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4">
                                            <p:txEl>
                                              <p:pRg st="0" end="0"/>
                                            </p:txEl>
                                          </p:spTgt>
                                        </p:tgtEl>
                                        <p:attrNameLst>
                                          <p:attrName>style.visibility</p:attrName>
                                        </p:attrNameLst>
                                      </p:cBhvr>
                                      <p:to>
                                        <p:strVal val="visible"/>
                                      </p:to>
                                    </p:set>
                                    <p:animEffect transition="in" filter="fade">
                                      <p:cBhvr>
                                        <p:cTn id="92" dur="500"/>
                                        <p:tgtEl>
                                          <p:spTgt spid="124">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5">
                                            <p:txEl>
                                              <p:pRg st="0" end="0"/>
                                            </p:txEl>
                                          </p:spTgt>
                                        </p:tgtEl>
                                        <p:attrNameLst>
                                          <p:attrName>style.visibility</p:attrName>
                                        </p:attrNameLst>
                                      </p:cBhvr>
                                      <p:to>
                                        <p:strVal val="visible"/>
                                      </p:to>
                                    </p:set>
                                    <p:animEffect transition="in" filter="fade">
                                      <p:cBhvr>
                                        <p:cTn id="95" dur="500"/>
                                        <p:tgtEl>
                                          <p:spTgt spid="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92" grpId="0" animBg="1"/>
      <p:bldP spid="93" grpId="0" animBg="1"/>
      <p:bldP spid="94" grpId="0" animBg="1"/>
      <p:bldP spid="95" grpId="0" animBg="1"/>
      <p:bldP spid="96" grpId="0"/>
      <p:bldP spid="97" grpId="0"/>
      <p:bldP spid="98" grpId="0"/>
      <p:bldP spid="99" grpId="0"/>
      <p:bldP spid="100" grpId="0"/>
      <p:bldP spid="101" grpId="0"/>
      <p:bldP spid="102" grpId="0"/>
      <p:bldP spid="103" grpId="0"/>
      <p:bldP spid="104" grpId="0" build="p"/>
      <p:bldP spid="123" grpId="0" build="p"/>
      <p:bldP spid="124" grpId="0" build="p"/>
      <p:bldP spid="12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232253"/>
            <a:ext cx="4304715"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prstClr val="white"/>
              </a:solidFill>
            </a:endParaRPr>
          </a:p>
        </p:txBody>
      </p:sp>
      <p:sp>
        <p:nvSpPr>
          <p:cNvPr id="13" name="文本框 12"/>
          <p:cNvSpPr txBox="1"/>
          <p:nvPr/>
        </p:nvSpPr>
        <p:spPr>
          <a:xfrm>
            <a:off x="1803597" y="1649756"/>
            <a:ext cx="2236510" cy="707886"/>
          </a:xfrm>
          <a:prstGeom prst="rect">
            <a:avLst/>
          </a:prstGeom>
          <a:noFill/>
        </p:spPr>
        <p:txBody>
          <a:bodyPr wrap="none" lIns="91440" tIns="45720" rIns="91440" bIns="45720" rtlCol="0">
            <a:spAutoFit/>
          </a:bodyPr>
          <a:lstStyle/>
          <a:p>
            <a:r>
              <a:rPr lang="zh-CN" altLang="en-US" sz="4000" b="1" dirty="0" smtClean="0">
                <a:solidFill>
                  <a:prstClr val="white"/>
                </a:solidFill>
                <a:latin typeface="微软雅黑" panose="020B0503020204020204" pitchFamily="34" charset="-122"/>
                <a:ea typeface="微软雅黑" panose="020B0503020204020204" pitchFamily="34" charset="-122"/>
              </a:rPr>
              <a:t>第三部分</a:t>
            </a:r>
            <a:endParaRPr lang="zh-CN" altLang="en-US" sz="4000" b="1" dirty="0">
              <a:solidFill>
                <a:prstClr val="white"/>
              </a:solidFill>
              <a:latin typeface="微软雅黑" panose="020B0503020204020204" pitchFamily="34" charset="-122"/>
              <a:ea typeface="微软雅黑" panose="020B0503020204020204" pitchFamily="34" charset="-122"/>
            </a:endParaRPr>
          </a:p>
        </p:txBody>
      </p:sp>
      <p:sp>
        <p:nvSpPr>
          <p:cNvPr id="14" name="TextBox 23"/>
          <p:cNvSpPr txBox="1"/>
          <p:nvPr/>
        </p:nvSpPr>
        <p:spPr>
          <a:xfrm>
            <a:off x="5030877" y="1867499"/>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5" name="TextBox 24"/>
          <p:cNvSpPr txBox="1"/>
          <p:nvPr/>
        </p:nvSpPr>
        <p:spPr>
          <a:xfrm>
            <a:off x="5030877" y="230405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5030879" y="2770909"/>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150989" y="1132397"/>
            <a:ext cx="2236510" cy="707886"/>
          </a:xfrm>
          <a:prstGeom prst="rect">
            <a:avLst/>
          </a:prstGeom>
          <a:noFill/>
        </p:spPr>
        <p:txBody>
          <a:bodyPr wrap="none" lIns="91440" tIns="45720" rIns="91440" bIns="45720" rtlCol="0">
            <a:spAutoFit/>
          </a:bodyPr>
          <a:lstStyle/>
          <a:p>
            <a:pPr defTabSz="913765" fontAlgn="base">
              <a:spcBef>
                <a:spcPct val="0"/>
              </a:spcBef>
              <a:spcAft>
                <a:spcPct val="0"/>
              </a:spcAft>
            </a:pPr>
            <a:r>
              <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制作过程</a:t>
            </a:r>
            <a:endPar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5101219" y="3806643"/>
            <a:ext cx="7092000" cy="2672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19" name="矩形 18"/>
          <p:cNvSpPr/>
          <p:nvPr/>
        </p:nvSpPr>
        <p:spPr>
          <a:xfrm>
            <a:off x="4403189" y="1232253"/>
            <a:ext cx="407963"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prstClr val="white"/>
              </a:solidFill>
            </a:endParaRPr>
          </a:p>
        </p:txBody>
      </p:sp>
      <p:sp>
        <p:nvSpPr>
          <p:cNvPr id="20" name="TextBox 23"/>
          <p:cNvSpPr txBox="1"/>
          <p:nvPr/>
        </p:nvSpPr>
        <p:spPr>
          <a:xfrm>
            <a:off x="7860805" y="191284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TextBox 24"/>
          <p:cNvSpPr txBox="1"/>
          <p:nvPr/>
        </p:nvSpPr>
        <p:spPr>
          <a:xfrm>
            <a:off x="7860805" y="2349397"/>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2" name="TextBox 25"/>
          <p:cNvSpPr txBox="1"/>
          <p:nvPr/>
        </p:nvSpPr>
        <p:spPr>
          <a:xfrm>
            <a:off x="7860807" y="281625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400" fill="hold"/>
                                        <p:tgtEl>
                                          <p:spTgt spid="19"/>
                                        </p:tgtEl>
                                        <p:attrNameLst>
                                          <p:attrName>ppt_x</p:attrName>
                                        </p:attrNameLst>
                                      </p:cBhvr>
                                      <p:tavLst>
                                        <p:tav tm="0">
                                          <p:val>
                                            <p:strVal val="#ppt_x"/>
                                          </p:val>
                                        </p:tav>
                                        <p:tav tm="100000">
                                          <p:val>
                                            <p:strVal val="#ppt_x"/>
                                          </p:val>
                                        </p:tav>
                                      </p:tavLst>
                                    </p:anim>
                                    <p:anim calcmode="lin" valueType="num">
                                      <p:cBhvr additive="base">
                                        <p:cTn id="11" dur="400" fill="hold"/>
                                        <p:tgtEl>
                                          <p:spTgt spid="19"/>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2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3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4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P spid="17" grpId="0"/>
      <p:bldP spid="18" grpId="0" animBg="1"/>
      <p:bldP spid="19" grpId="0" animBg="1"/>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b="13325"/>
          <a:stretch>
            <a:fillRect/>
          </a:stretch>
        </p:blipFill>
        <p:spPr>
          <a:xfrm>
            <a:off x="-559074" y="2581197"/>
            <a:ext cx="2089885" cy="4287305"/>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3288" y="2604244"/>
            <a:ext cx="1664797" cy="4244527"/>
          </a:xfrm>
          <a:prstGeom prst="rect">
            <a:avLst/>
          </a:prstGeom>
        </p:spPr>
      </p:pic>
      <p:sp>
        <p:nvSpPr>
          <p:cNvPr id="9" name="TextBox 8"/>
          <p:cNvSpPr txBox="1"/>
          <p:nvPr/>
        </p:nvSpPr>
        <p:spPr>
          <a:xfrm>
            <a:off x="1380892" y="4609372"/>
            <a:ext cx="1782428" cy="379579"/>
          </a:xfrm>
          <a:prstGeom prst="rect">
            <a:avLst/>
          </a:prstGeom>
          <a:noFill/>
        </p:spPr>
        <p:txBody>
          <a:bodyPr vert="horz" wrap="square" lIns="121908" tIns="60954" rIns="121908" bIns="60954" rtlCol="0">
            <a:spAutoFit/>
          </a:bodyPr>
          <a:lstStyle/>
          <a:p>
            <a:pPr algn="ctr">
              <a:lnSpc>
                <a:spcPts val="2000"/>
              </a:lnSpc>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添加文字</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163321" y="3743660"/>
            <a:ext cx="1780703" cy="379579"/>
          </a:xfrm>
          <a:prstGeom prst="rect">
            <a:avLst/>
          </a:prstGeom>
          <a:noFill/>
        </p:spPr>
        <p:txBody>
          <a:bodyPr vert="horz" wrap="square" lIns="121908" tIns="60954" rIns="121908" bIns="60954" rtlCol="0">
            <a:spAutoFit/>
          </a:bodyPr>
          <a:lstStyle/>
          <a:p>
            <a:pPr algn="ctr">
              <a:lnSpc>
                <a:spcPts val="2000"/>
              </a:lnSpc>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添加文字</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254086" y="3525012"/>
            <a:ext cx="1664605" cy="379579"/>
          </a:xfrm>
          <a:prstGeom prst="rect">
            <a:avLst/>
          </a:prstGeom>
          <a:noFill/>
        </p:spPr>
        <p:txBody>
          <a:bodyPr vert="horz" wrap="square" lIns="121908" tIns="60954" rIns="121908" bIns="60954" rtlCol="0">
            <a:spAutoFit/>
          </a:bodyPr>
          <a:lstStyle/>
          <a:p>
            <a:pPr algn="ctr">
              <a:lnSpc>
                <a:spcPts val="2000"/>
              </a:lnSpc>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添加文字</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247980" y="3686042"/>
            <a:ext cx="1823965" cy="379579"/>
          </a:xfrm>
          <a:prstGeom prst="rect">
            <a:avLst/>
          </a:prstGeom>
          <a:noFill/>
        </p:spPr>
        <p:txBody>
          <a:bodyPr vert="horz" wrap="square" lIns="121908" tIns="60954" rIns="121908" bIns="60954" rtlCol="0">
            <a:spAutoFit/>
          </a:bodyPr>
          <a:lstStyle/>
          <a:p>
            <a:pPr algn="ctr">
              <a:lnSpc>
                <a:spcPts val="2000"/>
              </a:lnSpc>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添加文字</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9167943" y="4514540"/>
            <a:ext cx="1823965" cy="379579"/>
          </a:xfrm>
          <a:prstGeom prst="rect">
            <a:avLst/>
          </a:prstGeom>
          <a:noFill/>
        </p:spPr>
        <p:txBody>
          <a:bodyPr vert="horz" wrap="square" lIns="121908" tIns="60954" rIns="121908" bIns="60954" rtlCol="0">
            <a:spAutoFit/>
          </a:bodyPr>
          <a:lstStyle/>
          <a:p>
            <a:pPr algn="ctr">
              <a:lnSpc>
                <a:spcPts val="2000"/>
              </a:lnSpc>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添加文字</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098503" y="5302366"/>
            <a:ext cx="5982746" cy="900246"/>
          </a:xfrm>
          <a:prstGeom prst="rect">
            <a:avLst/>
          </a:prstGeom>
          <a:noFill/>
        </p:spPr>
        <p:txBody>
          <a:bodyPr wrap="square" lIns="0" tIns="0" rIns="0" bIns="0" rtlCol="0">
            <a:spAutoFit/>
          </a:bodyPr>
          <a:lstStyle/>
          <a:p>
            <a:pPr algn="just">
              <a:lnSpc>
                <a:spcPct val="150000"/>
              </a:lnSpc>
            </a:pPr>
            <a:r>
              <a:rPr lang="zh-CN" altLang="en-US" sz="1300" dirty="0">
                <a:solidFill>
                  <a:schemeClr val="tx2"/>
                </a:solidFill>
                <a:latin typeface="+mj-ea"/>
                <a:ea typeface="+mj-ea"/>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300" dirty="0">
                <a:solidFill>
                  <a:schemeClr val="tx2"/>
                </a:solidFill>
                <a:latin typeface="+mj-ea"/>
                <a:ea typeface="+mj-ea"/>
              </a:rPr>
              <a:t>……</a:t>
            </a:r>
            <a:endParaRPr lang="en-US" altLang="zh-CN" sz="1300" dirty="0">
              <a:solidFill>
                <a:schemeClr val="tx2"/>
              </a:solidFill>
              <a:latin typeface="+mj-ea"/>
              <a:ea typeface="+mj-ea"/>
            </a:endParaRPr>
          </a:p>
        </p:txBody>
      </p:sp>
      <p:sp>
        <p:nvSpPr>
          <p:cNvPr id="15" name="Freeform 5"/>
          <p:cNvSpPr/>
          <p:nvPr/>
        </p:nvSpPr>
        <p:spPr bwMode="auto">
          <a:xfrm>
            <a:off x="2691133" y="5308546"/>
            <a:ext cx="236929"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2"/>
          </a:solidFill>
          <a:ln>
            <a:noFill/>
          </a:ln>
        </p:spPr>
        <p:txBody>
          <a:bodyPr vert="horz" wrap="square" lIns="121908" tIns="60954" rIns="121908" bIns="60954" numCol="1" anchor="t" anchorCtr="0" compatLnSpc="1"/>
          <a:lstStyle/>
          <a:p>
            <a:endParaRPr lang="zh-CN" altLang="en-US" dirty="0">
              <a:solidFill>
                <a:schemeClr val="tx1">
                  <a:lumMod val="50000"/>
                  <a:lumOff val="50000"/>
                </a:schemeClr>
              </a:solidFill>
              <a:ea typeface="微软雅黑" panose="020B0503020204020204" pitchFamily="34" charset="-122"/>
            </a:endParaRPr>
          </a:p>
        </p:txBody>
      </p:sp>
      <p:sp>
        <p:nvSpPr>
          <p:cNvPr id="16" name="Freeform 5"/>
          <p:cNvSpPr/>
          <p:nvPr/>
        </p:nvSpPr>
        <p:spPr bwMode="auto">
          <a:xfrm flipH="1">
            <a:off x="9275961" y="5253203"/>
            <a:ext cx="236929"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2"/>
          </a:solidFill>
          <a:ln>
            <a:noFill/>
          </a:ln>
        </p:spPr>
        <p:txBody>
          <a:bodyPr vert="horz" wrap="square" lIns="121908" tIns="60954" rIns="121908" bIns="60954" numCol="1" anchor="t" anchorCtr="0" compatLnSpc="1"/>
          <a:lstStyle/>
          <a:p>
            <a:endParaRPr lang="zh-CN" altLang="en-US" dirty="0">
              <a:solidFill>
                <a:schemeClr val="tx1">
                  <a:lumMod val="50000"/>
                  <a:lumOff val="50000"/>
                </a:schemeClr>
              </a:solidFill>
              <a:ea typeface="微软雅黑" panose="020B0503020204020204" pitchFamily="34" charset="-122"/>
            </a:endParaRPr>
          </a:p>
        </p:txBody>
      </p:sp>
      <p:grpSp>
        <p:nvGrpSpPr>
          <p:cNvPr id="24" name="组合 23"/>
          <p:cNvGrpSpPr/>
          <p:nvPr/>
        </p:nvGrpSpPr>
        <p:grpSpPr>
          <a:xfrm>
            <a:off x="1346721" y="2631409"/>
            <a:ext cx="1751783" cy="1752011"/>
            <a:chOff x="792868" y="618113"/>
            <a:chExt cx="1314008" cy="1314008"/>
          </a:xfrm>
        </p:grpSpPr>
        <p:grpSp>
          <p:nvGrpSpPr>
            <p:cNvPr id="20" name="组合 1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3" name="椭圆 22"/>
            <p:cNvSpPr/>
            <p:nvPr/>
          </p:nvSpPr>
          <p:spPr>
            <a:xfrm>
              <a:off x="859391" y="680166"/>
              <a:ext cx="1188000" cy="11880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35" name="组合 34"/>
          <p:cNvGrpSpPr/>
          <p:nvPr/>
        </p:nvGrpSpPr>
        <p:grpSpPr>
          <a:xfrm>
            <a:off x="3192241" y="1676990"/>
            <a:ext cx="1751783" cy="1752011"/>
            <a:chOff x="792868" y="618113"/>
            <a:chExt cx="1314008" cy="1314008"/>
          </a:xfrm>
        </p:grpSpPr>
        <p:grpSp>
          <p:nvGrpSpPr>
            <p:cNvPr id="36" name="组合 3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37" name="椭圆 36"/>
            <p:cNvSpPr/>
            <p:nvPr/>
          </p:nvSpPr>
          <p:spPr>
            <a:xfrm>
              <a:off x="859391" y="680166"/>
              <a:ext cx="1188000" cy="11880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40" name="组合 39"/>
          <p:cNvGrpSpPr/>
          <p:nvPr/>
        </p:nvGrpSpPr>
        <p:grpSpPr>
          <a:xfrm>
            <a:off x="5304200" y="1412777"/>
            <a:ext cx="1751783" cy="1752011"/>
            <a:chOff x="792868" y="618113"/>
            <a:chExt cx="1314008" cy="1314008"/>
          </a:xfrm>
        </p:grpSpPr>
        <p:grpSp>
          <p:nvGrpSpPr>
            <p:cNvPr id="41" name="组合 4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2" name="椭圆 41"/>
            <p:cNvSpPr/>
            <p:nvPr/>
          </p:nvSpPr>
          <p:spPr>
            <a:xfrm>
              <a:off x="859391" y="680166"/>
              <a:ext cx="1188000" cy="11880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45" name="组合 44"/>
          <p:cNvGrpSpPr/>
          <p:nvPr/>
        </p:nvGrpSpPr>
        <p:grpSpPr>
          <a:xfrm>
            <a:off x="7354861" y="1676990"/>
            <a:ext cx="1751783" cy="1752011"/>
            <a:chOff x="792868" y="618113"/>
            <a:chExt cx="1314008" cy="1314008"/>
          </a:xfrm>
        </p:grpSpPr>
        <p:grpSp>
          <p:nvGrpSpPr>
            <p:cNvPr id="46" name="组合 4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7" name="椭圆 46"/>
            <p:cNvSpPr/>
            <p:nvPr/>
          </p:nvSpPr>
          <p:spPr>
            <a:xfrm>
              <a:off x="859391" y="680166"/>
              <a:ext cx="1188000" cy="11880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50" name="组合 49"/>
          <p:cNvGrpSpPr/>
          <p:nvPr/>
        </p:nvGrpSpPr>
        <p:grpSpPr>
          <a:xfrm>
            <a:off x="9216216" y="2637097"/>
            <a:ext cx="1751783" cy="1752011"/>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52" name="椭圆 51"/>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 name="标题 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24"/>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35"/>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35"/>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40"/>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40"/>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45"/>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45"/>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50"/>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50"/>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14:bounceEnd="20000">
                                          <p:cBhvr additive="base">
                                            <p:cTn id="39"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14:bounceEnd="20000">
                                          <p:cBhvr additive="base">
                                            <p:cTn id="44"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14:bounceEnd="20000">
                                          <p:cBhvr additive="base">
                                            <p:cTn id="49" dur="500" fill="hold"/>
                                            <p:tgtEl>
                                              <p:spTgt spid="11"/>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14:bounceEnd="20000">
                                          <p:cBhvr additive="base">
                                            <p:cTn id="54" dur="500" fill="hold"/>
                                            <p:tgtEl>
                                              <p:spTgt spid="12"/>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20000">
                                          <p:cBhvr additive="base">
                                            <p:cTn id="59" dur="500" fill="hold"/>
                                            <p:tgtEl>
                                              <p:spTgt spid="13"/>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0-#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
                                            </p:tgtEl>
                                            <p:attrNameLst>
                                              <p:attrName>ppt_x</p:attrName>
                                              <p:attrName>ppt_y</p:attrName>
                                            </p:attrNameLst>
                                          </p:cBhvr>
                                          <p:rCtr x="-14310" y="-162"/>
                                        </p:animMotion>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24"/>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35"/>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35"/>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40"/>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40"/>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45"/>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45"/>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50"/>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50"/>
                                            </p:tgtEl>
                                            <p:attrNameLst>
                                              <p:attrName>ppt_x</p:attrName>
                                              <p:attrName>ppt_y</p:attrName>
                                            </p:attrNameLst>
                                          </p:cBhvr>
                                          <p:rCtr x="-16389" y="37951"/>
                                        </p:animMotion>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0-#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1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711524" y="4059629"/>
            <a:ext cx="4078474" cy="2024110"/>
            <a:chOff x="1591195" y="3531392"/>
            <a:chExt cx="1721136" cy="774463"/>
          </a:xfrm>
          <a:effectLst>
            <a:outerShdw blurRad="444500" dist="254000" dir="8100000" algn="tr" rotWithShape="0">
              <a:prstClr val="black">
                <a:alpha val="50000"/>
              </a:prstClr>
            </a:outerShdw>
          </a:effectLst>
        </p:grpSpPr>
        <p:sp>
          <p:nvSpPr>
            <p:cNvPr id="1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3"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4" name="组合 13"/>
          <p:cNvGrpSpPr/>
          <p:nvPr/>
        </p:nvGrpSpPr>
        <p:grpSpPr>
          <a:xfrm>
            <a:off x="1191389" y="1536482"/>
            <a:ext cx="4078474" cy="2024110"/>
            <a:chOff x="1591195" y="3531392"/>
            <a:chExt cx="1721136" cy="774463"/>
          </a:xfrm>
          <a:effectLst>
            <a:outerShdw blurRad="444500" dist="254000" dir="8100000" algn="tr" rotWithShape="0">
              <a:prstClr val="black">
                <a:alpha val="50000"/>
              </a:prstClr>
            </a:outerShdw>
          </a:effectLst>
        </p:grpSpPr>
        <p:sp>
          <p:nvSpPr>
            <p:cNvPr id="15"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6"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7" name="Freeform 9"/>
          <p:cNvSpPr>
            <a:spLocks noEditPoints="1"/>
          </p:cNvSpPr>
          <p:nvPr/>
        </p:nvSpPr>
        <p:spPr bwMode="auto">
          <a:xfrm>
            <a:off x="1670042" y="2231634"/>
            <a:ext cx="778335" cy="77549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chemeClr val="tx2"/>
          </a:solidFill>
          <a:ln>
            <a:noFill/>
          </a:ln>
        </p:spPr>
        <p:txBody>
          <a:bodyPr vert="horz" wrap="square" lIns="121880" tIns="60940" rIns="121880" bIns="60940" numCol="1" anchor="t" anchorCtr="0" compatLnSpc="1"/>
          <a:lstStyle/>
          <a:p>
            <a:pPr defTabSz="1218565">
              <a:defRPr/>
            </a:pPr>
            <a:endParaRPr lang="zh-CN" altLang="en-US" sz="2400" kern="0">
              <a:solidFill>
                <a:schemeClr val="tx1">
                  <a:lumMod val="50000"/>
                  <a:lumOff val="50000"/>
                </a:schemeClr>
              </a:solidFill>
            </a:endParaRPr>
          </a:p>
        </p:txBody>
      </p:sp>
      <p:sp>
        <p:nvSpPr>
          <p:cNvPr id="18" name="Freeform 8"/>
          <p:cNvSpPr>
            <a:spLocks noEditPoints="1"/>
          </p:cNvSpPr>
          <p:nvPr/>
        </p:nvSpPr>
        <p:spPr bwMode="auto">
          <a:xfrm>
            <a:off x="3000251" y="4701277"/>
            <a:ext cx="845520" cy="740810"/>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accent2"/>
          </a:solidFill>
          <a:ln>
            <a:noFill/>
          </a:ln>
        </p:spPr>
        <p:txBody>
          <a:bodyPr vert="horz" wrap="square" lIns="121880" tIns="60940" rIns="121880" bIns="60940" numCol="1" anchor="t" anchorCtr="0" compatLnSpc="1"/>
          <a:lstStyle/>
          <a:p>
            <a:pPr defTabSz="1218565">
              <a:defRPr/>
            </a:pPr>
            <a:endParaRPr lang="zh-CN" altLang="en-US" sz="2400" kern="0">
              <a:solidFill>
                <a:schemeClr val="tx1">
                  <a:lumMod val="50000"/>
                  <a:lumOff val="50000"/>
                </a:schemeClr>
              </a:solidFill>
            </a:endParaRPr>
          </a:p>
        </p:txBody>
      </p:sp>
      <p:sp>
        <p:nvSpPr>
          <p:cNvPr id="19" name="TextBox 18"/>
          <p:cNvSpPr txBox="1"/>
          <p:nvPr/>
        </p:nvSpPr>
        <p:spPr>
          <a:xfrm>
            <a:off x="2622488" y="2390387"/>
            <a:ext cx="2543683" cy="843048"/>
          </a:xfrm>
          <a:prstGeom prst="rect">
            <a:avLst/>
          </a:prstGeom>
          <a:noFill/>
        </p:spPr>
        <p:txBody>
          <a:bodyPr wrap="square" lIns="121880" tIns="60940" rIns="121880" bIns="60940" rtlCol="0">
            <a:spAutoFit/>
          </a:body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626942" y="1928722"/>
            <a:ext cx="1860652" cy="461665"/>
          </a:xfrm>
          <a:prstGeom prst="rect">
            <a:avLst/>
          </a:prstGeom>
          <a:noFill/>
        </p:spPr>
        <p:txBody>
          <a:bodyPr wrap="square" lIns="121880" tIns="0" rIns="121880" bIns="0" rtlCol="0" anchor="t">
            <a:spAutoFit/>
          </a:bodyPr>
          <a:lstStyle/>
          <a:p>
            <a:pPr defTabSz="1218565">
              <a:lnSpc>
                <a:spcPct val="150000"/>
              </a:lnSpc>
              <a:defRPr/>
            </a:pPr>
            <a:r>
              <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项目名称</a:t>
            </a:r>
            <a:endPar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grpSp>
        <p:nvGrpSpPr>
          <p:cNvPr id="21" name="组合 20"/>
          <p:cNvGrpSpPr/>
          <p:nvPr/>
        </p:nvGrpSpPr>
        <p:grpSpPr>
          <a:xfrm>
            <a:off x="5654709" y="1536482"/>
            <a:ext cx="4078474" cy="2024110"/>
            <a:chOff x="1591195" y="3531392"/>
            <a:chExt cx="1721136" cy="774463"/>
          </a:xfrm>
          <a:effectLst>
            <a:outerShdw blurRad="444500" dist="254000" dir="8100000" algn="tr" rotWithShape="0">
              <a:prstClr val="black">
                <a:alpha val="50000"/>
              </a:prstClr>
            </a:outerShdw>
          </a:effectLst>
        </p:grpSpPr>
        <p:sp>
          <p:nvSpPr>
            <p:cNvPr id="2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3"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4" name="Freeform 6"/>
          <p:cNvSpPr>
            <a:spLocks noEditPoints="1"/>
          </p:cNvSpPr>
          <p:nvPr/>
        </p:nvSpPr>
        <p:spPr bwMode="auto">
          <a:xfrm>
            <a:off x="5904389" y="2311746"/>
            <a:ext cx="885610" cy="556344"/>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accent1"/>
          </a:solidFill>
          <a:ln>
            <a:noFill/>
          </a:ln>
        </p:spPr>
        <p:txBody>
          <a:bodyPr vert="horz" wrap="square" lIns="121880" tIns="60940" rIns="121880" bIns="60940" numCol="1" anchor="t" anchorCtr="0" compatLnSpc="1"/>
          <a:lstStyle/>
          <a:p>
            <a:pPr defTabSz="1218565">
              <a:defRPr/>
            </a:pPr>
            <a:endParaRPr lang="zh-CN" altLang="en-US" sz="2400" kern="0">
              <a:solidFill>
                <a:schemeClr val="tx1">
                  <a:lumMod val="50000"/>
                  <a:lumOff val="50000"/>
                </a:schemeClr>
              </a:solidFill>
            </a:endParaRPr>
          </a:p>
        </p:txBody>
      </p:sp>
      <p:sp>
        <p:nvSpPr>
          <p:cNvPr id="25" name="TextBox 24"/>
          <p:cNvSpPr txBox="1"/>
          <p:nvPr/>
        </p:nvSpPr>
        <p:spPr>
          <a:xfrm>
            <a:off x="6888391" y="2390387"/>
            <a:ext cx="2543683" cy="843048"/>
          </a:xfrm>
          <a:prstGeom prst="rect">
            <a:avLst/>
          </a:prstGeom>
          <a:noFill/>
        </p:spPr>
        <p:txBody>
          <a:bodyPr wrap="square" lIns="121880" tIns="60940" rIns="121880" bIns="60940" rtlCol="0">
            <a:spAutoFit/>
          </a:body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892846" y="1928722"/>
            <a:ext cx="1860652" cy="461665"/>
          </a:xfrm>
          <a:prstGeom prst="rect">
            <a:avLst/>
          </a:prstGeom>
          <a:noFill/>
        </p:spPr>
        <p:txBody>
          <a:bodyPr wrap="square" lIns="121880" tIns="0" rIns="121880" bIns="0" rtlCol="0" anchor="t">
            <a:spAutoFit/>
          </a:bodyPr>
          <a:lstStyle/>
          <a:p>
            <a:pPr defTabSz="1218565">
              <a:lnSpc>
                <a:spcPct val="150000"/>
              </a:lnSpc>
              <a:defRPr/>
            </a:pPr>
            <a:r>
              <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项目名称</a:t>
            </a:r>
            <a:endPar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7" name="TextBox 26"/>
          <p:cNvSpPr txBox="1"/>
          <p:nvPr/>
        </p:nvSpPr>
        <p:spPr>
          <a:xfrm>
            <a:off x="4048910" y="4922032"/>
            <a:ext cx="2543683" cy="843048"/>
          </a:xfrm>
          <a:prstGeom prst="rect">
            <a:avLst/>
          </a:prstGeom>
          <a:noFill/>
        </p:spPr>
        <p:txBody>
          <a:bodyPr wrap="square" lIns="121880" tIns="60940" rIns="121880" bIns="60940" rtlCol="0">
            <a:spAutoFit/>
          </a:body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4053365" y="4460367"/>
            <a:ext cx="1860652" cy="461665"/>
          </a:xfrm>
          <a:prstGeom prst="rect">
            <a:avLst/>
          </a:prstGeom>
          <a:noFill/>
        </p:spPr>
        <p:txBody>
          <a:bodyPr wrap="square" lIns="121880" tIns="0" rIns="121880" bIns="0" rtlCol="0" anchor="t">
            <a:spAutoFit/>
          </a:bodyPr>
          <a:lstStyle/>
          <a:p>
            <a:pPr defTabSz="1218565">
              <a:lnSpc>
                <a:spcPct val="150000"/>
              </a:lnSpc>
              <a:defRPr/>
            </a:pPr>
            <a:r>
              <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项目名称</a:t>
            </a:r>
            <a:endPar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grpSp>
        <p:nvGrpSpPr>
          <p:cNvPr id="29" name="组合 28"/>
          <p:cNvGrpSpPr/>
          <p:nvPr/>
        </p:nvGrpSpPr>
        <p:grpSpPr>
          <a:xfrm>
            <a:off x="7095984" y="4059629"/>
            <a:ext cx="4078474" cy="2024110"/>
            <a:chOff x="1591195" y="3531392"/>
            <a:chExt cx="1721136" cy="774463"/>
          </a:xfrm>
          <a:effectLst>
            <a:outerShdw blurRad="444500" dist="254000" dir="8100000" algn="tr" rotWithShape="0">
              <a:prstClr val="black">
                <a:alpha val="50000"/>
              </a:prstClr>
            </a:outerShdw>
          </a:effectLst>
        </p:grpSpPr>
        <p:sp>
          <p:nvSpPr>
            <p:cNvPr id="3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32" name="Freeform 7"/>
          <p:cNvSpPr>
            <a:spLocks noEditPoints="1"/>
          </p:cNvSpPr>
          <p:nvPr/>
        </p:nvSpPr>
        <p:spPr bwMode="auto">
          <a:xfrm>
            <a:off x="7352500" y="4749392"/>
            <a:ext cx="807733" cy="652292"/>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chemeClr val="accent3"/>
          </a:solidFill>
          <a:ln>
            <a:noFill/>
          </a:ln>
        </p:spPr>
        <p:txBody>
          <a:bodyPr vert="horz" wrap="square" lIns="121880" tIns="60940" rIns="121880" bIns="60940" numCol="1" anchor="t" anchorCtr="0" compatLnSpc="1"/>
          <a:lstStyle/>
          <a:p>
            <a:pPr defTabSz="1218565">
              <a:defRPr/>
            </a:pPr>
            <a:endParaRPr lang="zh-CN" altLang="en-US" sz="2400" kern="0">
              <a:solidFill>
                <a:schemeClr val="tx1">
                  <a:lumMod val="50000"/>
                  <a:lumOff val="50000"/>
                </a:schemeClr>
              </a:solidFill>
            </a:endParaRPr>
          </a:p>
        </p:txBody>
      </p:sp>
      <p:sp>
        <p:nvSpPr>
          <p:cNvPr id="33" name="TextBox 32"/>
          <p:cNvSpPr txBox="1"/>
          <p:nvPr/>
        </p:nvSpPr>
        <p:spPr>
          <a:xfrm>
            <a:off x="8411928" y="4922032"/>
            <a:ext cx="2543683" cy="843048"/>
          </a:xfrm>
          <a:prstGeom prst="rect">
            <a:avLst/>
          </a:prstGeom>
          <a:noFill/>
        </p:spPr>
        <p:txBody>
          <a:bodyPr wrap="square" lIns="121880" tIns="60940" rIns="121880" bIns="60940" rtlCol="0">
            <a:spAutoFit/>
          </a:body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8416383" y="4460367"/>
            <a:ext cx="1860652" cy="461665"/>
          </a:xfrm>
          <a:prstGeom prst="rect">
            <a:avLst/>
          </a:prstGeom>
          <a:noFill/>
        </p:spPr>
        <p:txBody>
          <a:bodyPr wrap="square" lIns="121880" tIns="0" rIns="121880" bIns="0" rtlCol="0" anchor="t">
            <a:spAutoFit/>
          </a:bodyPr>
          <a:lstStyle/>
          <a:p>
            <a:pPr defTabSz="1218565">
              <a:lnSpc>
                <a:spcPct val="150000"/>
              </a:lnSpc>
              <a:defRPr/>
            </a:pPr>
            <a:r>
              <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项目名称</a:t>
            </a:r>
            <a:endPar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3000"/>
                            </p:stCondLst>
                            <p:childTnLst>
                              <p:par>
                                <p:cTn id="39" presetID="16" presetClass="entr" presetSubtype="21"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500"/>
                            </p:stCondLst>
                            <p:childTnLst>
                              <p:par>
                                <p:cTn id="56" presetID="16" presetClass="entr" presetSubtype="21"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arn(inVertical)">
                                      <p:cBhvr>
                                        <p:cTn id="58" dur="500"/>
                                        <p:tgtEl>
                                          <p:spTgt spid="29"/>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left)">
                                      <p:cBhvr>
                                        <p:cTn id="68" dur="500"/>
                                        <p:tgtEl>
                                          <p:spTgt spid="33"/>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4" grpId="0" animBg="1"/>
      <p:bldP spid="25" grpId="0"/>
      <p:bldP spid="26" grpId="0"/>
      <p:bldP spid="27" grpId="0"/>
      <p:bldP spid="28" grpId="0"/>
      <p:bldP spid="32" grpId="0" animBg="1"/>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2742994" y="2612489"/>
            <a:ext cx="2156318" cy="125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7585" dirty="0">
                <a:solidFill>
                  <a:schemeClr val="accent1"/>
                </a:solidFill>
                <a:sym typeface="+mn-lt"/>
              </a:rPr>
              <a:t>目录</a:t>
            </a:r>
            <a:endParaRPr lang="zh-CN" altLang="en-US" sz="7585" dirty="0">
              <a:solidFill>
                <a:schemeClr val="accent1"/>
              </a:solidFill>
            </a:endParaRPr>
          </a:p>
        </p:txBody>
      </p:sp>
      <p:sp>
        <p:nvSpPr>
          <p:cNvPr id="33" name="文本框 32"/>
          <p:cNvSpPr txBox="1"/>
          <p:nvPr/>
        </p:nvSpPr>
        <p:spPr>
          <a:xfrm>
            <a:off x="2637838" y="3596731"/>
            <a:ext cx="2366627" cy="652615"/>
          </a:xfrm>
          <a:prstGeom prst="rect">
            <a:avLst/>
          </a:prstGeom>
          <a:noFill/>
        </p:spPr>
        <p:txBody>
          <a:bodyPr wrap="square" rtlCol="0">
            <a:spAutoFit/>
          </a:bodyPr>
          <a:lstStyle/>
          <a:p>
            <a:pPr algn="ctr">
              <a:lnSpc>
                <a:spcPct val="120000"/>
              </a:lnSpc>
            </a:pPr>
            <a:r>
              <a:rPr lang="en-US" altLang="zh-CN" sz="3035" cap="all" dirty="0">
                <a:solidFill>
                  <a:srgbClr val="000000"/>
                </a:solidFill>
                <a:latin typeface="Franklin Gothic Book" panose="020B0503020102020204" pitchFamily="34" charset="0"/>
                <a:ea typeface="Cambria Math" panose="02040503050406030204" pitchFamily="18" charset="0"/>
                <a:cs typeface="+mn-ea"/>
                <a:sym typeface="+mn-lt"/>
              </a:rPr>
              <a:t>contents</a:t>
            </a:r>
            <a:endParaRPr lang="zh-CN" altLang="en-US" sz="3035" cap="all" dirty="0">
              <a:solidFill>
                <a:srgbClr val="000000"/>
              </a:solidFill>
              <a:latin typeface="Franklin Gothic Book" panose="020B0503020102020204" pitchFamily="34" charset="0"/>
              <a:cs typeface="+mn-ea"/>
              <a:sym typeface="+mn-lt"/>
            </a:endParaRPr>
          </a:p>
        </p:txBody>
      </p:sp>
      <p:sp>
        <p:nvSpPr>
          <p:cNvPr id="19" name="PA_矩形 217"/>
          <p:cNvSpPr>
            <a:spLocks noChangeArrowheads="1"/>
          </p:cNvSpPr>
          <p:nvPr>
            <p:custDataLst>
              <p:tags r:id="rId1"/>
            </p:custDataLst>
          </p:nvPr>
        </p:nvSpPr>
        <p:spPr bwMode="auto">
          <a:xfrm>
            <a:off x="5550764" y="1700225"/>
            <a:ext cx="180850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defTabSz="913765" fontAlgn="base">
              <a:spcBef>
                <a:spcPct val="0"/>
              </a:spcBef>
              <a:spcAft>
                <a:spcPct val="0"/>
              </a:spcAft>
            </a:pPr>
            <a:r>
              <a:rPr lang="en-US" altLang="zh-CN"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CHAPTER</a:t>
            </a:r>
            <a:r>
              <a:rPr lang="zh-CN" altLang="en-US"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01</a:t>
            </a:r>
            <a:endParaRPr lang="zh-CN" altLang="en-US"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PA_矩形 34"/>
          <p:cNvSpPr/>
          <p:nvPr>
            <p:custDataLst>
              <p:tags r:id="rId2"/>
            </p:custDataLst>
          </p:nvPr>
        </p:nvSpPr>
        <p:spPr bwMode="auto">
          <a:xfrm>
            <a:off x="7905569" y="1638669"/>
            <a:ext cx="2114629" cy="523220"/>
          </a:xfrm>
          <a:prstGeom prst="rect">
            <a:avLst/>
          </a:prstGeom>
        </p:spPr>
        <p:txBody>
          <a:bodyPr wrap="square">
            <a:spAutoFit/>
          </a:bodyPr>
          <a:lstStyle/>
          <a:p>
            <a:pPr defTabSz="913765" fontAlgn="base">
              <a:spcBef>
                <a:spcPct val="0"/>
              </a:spcBef>
              <a:spcAft>
                <a:spcPct val="0"/>
              </a:spcAft>
            </a:pPr>
            <a:r>
              <a:rPr lang="zh-CN" altLang="en-US" sz="28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选题背景</a:t>
            </a:r>
            <a:endPar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1" name="PA_组合 220"/>
          <p:cNvGrpSpPr/>
          <p:nvPr>
            <p:custDataLst>
              <p:tags r:id="rId3"/>
            </p:custDataLst>
          </p:nvPr>
        </p:nvGrpSpPr>
        <p:grpSpPr>
          <a:xfrm>
            <a:off x="7503455" y="1771315"/>
            <a:ext cx="257928" cy="257928"/>
            <a:chOff x="5461936" y="1216183"/>
            <a:chExt cx="1255427" cy="1255427"/>
          </a:xfrm>
          <a:solidFill>
            <a:schemeClr val="accent4"/>
          </a:solidFill>
        </p:grpSpPr>
        <p:sp>
          <p:nvSpPr>
            <p:cNvPr id="22" name="任意多边形 221"/>
            <p:cNvSpPr/>
            <p:nvPr/>
          </p:nvSpPr>
          <p:spPr>
            <a:xfrm rot="2700000">
              <a:off x="5685716" y="1500309"/>
              <a:ext cx="687172" cy="687172"/>
            </a:xfrm>
            <a:custGeom>
              <a:avLst/>
              <a:gdLst>
                <a:gd name="connsiteX0" fmla="*/ 0 w 687172"/>
                <a:gd name="connsiteY0" fmla="*/ 1 h 687172"/>
                <a:gd name="connsiteX1" fmla="*/ 477930 w 687172"/>
                <a:gd name="connsiteY1" fmla="*/ 0 h 687172"/>
                <a:gd name="connsiteX2" fmla="*/ 687172 w 687172"/>
                <a:gd name="connsiteY2" fmla="*/ 209242 h 687172"/>
                <a:gd name="connsiteX3" fmla="*/ 687172 w 687172"/>
                <a:gd name="connsiteY3" fmla="*/ 687172 h 687172"/>
                <a:gd name="connsiteX4" fmla="*/ 574946 w 687172"/>
                <a:gd name="connsiteY4" fmla="*/ 687172 h 687172"/>
                <a:gd name="connsiteX5" fmla="*/ 574945 w 687172"/>
                <a:gd name="connsiteY5" fmla="*/ 238336 h 687172"/>
                <a:gd name="connsiteX6" fmla="*/ 448836 w 687172"/>
                <a:gd name="connsiteY6" fmla="*/ 112227 h 687172"/>
                <a:gd name="connsiteX7" fmla="*/ 0 w 687172"/>
                <a:gd name="connsiteY7" fmla="*/ 112227 h 68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172" h="687172">
                  <a:moveTo>
                    <a:pt x="0" y="1"/>
                  </a:moveTo>
                  <a:lnTo>
                    <a:pt x="477930" y="0"/>
                  </a:lnTo>
                  <a:cubicBezTo>
                    <a:pt x="593491" y="0"/>
                    <a:pt x="687172" y="93681"/>
                    <a:pt x="687172" y="209242"/>
                  </a:cubicBezTo>
                  <a:lnTo>
                    <a:pt x="687172" y="687172"/>
                  </a:lnTo>
                  <a:lnTo>
                    <a:pt x="574946" y="687172"/>
                  </a:lnTo>
                  <a:lnTo>
                    <a:pt x="574945" y="238336"/>
                  </a:lnTo>
                  <a:cubicBezTo>
                    <a:pt x="574946" y="168688"/>
                    <a:pt x="518485" y="112227"/>
                    <a:pt x="448836" y="112227"/>
                  </a:cubicBezTo>
                  <a:lnTo>
                    <a:pt x="0" y="112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000">
                <a:solidFill>
                  <a:schemeClr val="accent1"/>
                </a:solidFill>
                <a:latin typeface="微软雅黑 Light"/>
                <a:ea typeface="微软雅黑 Light"/>
              </a:endParaRPr>
            </a:p>
          </p:txBody>
        </p:sp>
        <p:sp>
          <p:nvSpPr>
            <p:cNvPr id="23" name="任意多边形 222"/>
            <p:cNvSpPr/>
            <p:nvPr/>
          </p:nvSpPr>
          <p:spPr>
            <a:xfrm rot="2700000">
              <a:off x="5461936" y="1216183"/>
              <a:ext cx="1255427" cy="1255427"/>
            </a:xfrm>
            <a:custGeom>
              <a:avLst/>
              <a:gdLst>
                <a:gd name="connsiteX0" fmla="*/ 238336 w 1255427"/>
                <a:gd name="connsiteY0" fmla="*/ 112227 h 1255427"/>
                <a:gd name="connsiteX1" fmla="*/ 112227 w 1255427"/>
                <a:gd name="connsiteY1" fmla="*/ 238336 h 1255427"/>
                <a:gd name="connsiteX2" fmla="*/ 112227 w 1255427"/>
                <a:gd name="connsiteY2" fmla="*/ 1017091 h 1255427"/>
                <a:gd name="connsiteX3" fmla="*/ 238336 w 1255427"/>
                <a:gd name="connsiteY3" fmla="*/ 1143200 h 1255427"/>
                <a:gd name="connsiteX4" fmla="*/ 1017091 w 1255427"/>
                <a:gd name="connsiteY4" fmla="*/ 1143200 h 1255427"/>
                <a:gd name="connsiteX5" fmla="*/ 1143200 w 1255427"/>
                <a:gd name="connsiteY5" fmla="*/ 1017091 h 1255427"/>
                <a:gd name="connsiteX6" fmla="*/ 1143200 w 1255427"/>
                <a:gd name="connsiteY6" fmla="*/ 238336 h 1255427"/>
                <a:gd name="connsiteX7" fmla="*/ 1017091 w 1255427"/>
                <a:gd name="connsiteY7" fmla="*/ 112227 h 1255427"/>
                <a:gd name="connsiteX8" fmla="*/ 209242 w 1255427"/>
                <a:gd name="connsiteY8" fmla="*/ 0 h 1255427"/>
                <a:gd name="connsiteX9" fmla="*/ 1046185 w 1255427"/>
                <a:gd name="connsiteY9" fmla="*/ 0 h 1255427"/>
                <a:gd name="connsiteX10" fmla="*/ 1255427 w 1255427"/>
                <a:gd name="connsiteY10" fmla="*/ 209242 h 1255427"/>
                <a:gd name="connsiteX11" fmla="*/ 1255427 w 1255427"/>
                <a:gd name="connsiteY11" fmla="*/ 1046185 h 1255427"/>
                <a:gd name="connsiteX12" fmla="*/ 1046185 w 1255427"/>
                <a:gd name="connsiteY12" fmla="*/ 1255427 h 1255427"/>
                <a:gd name="connsiteX13" fmla="*/ 209242 w 1255427"/>
                <a:gd name="connsiteY13" fmla="*/ 1255427 h 1255427"/>
                <a:gd name="connsiteX14" fmla="*/ 0 w 1255427"/>
                <a:gd name="connsiteY14" fmla="*/ 1046185 h 1255427"/>
                <a:gd name="connsiteX15" fmla="*/ 0 w 1255427"/>
                <a:gd name="connsiteY15" fmla="*/ 209242 h 1255427"/>
                <a:gd name="connsiteX16" fmla="*/ 209242 w 1255427"/>
                <a:gd name="connsiteY16" fmla="*/ 0 h 125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427" h="1255427">
                  <a:moveTo>
                    <a:pt x="238336" y="112227"/>
                  </a:moveTo>
                  <a:cubicBezTo>
                    <a:pt x="168688" y="112227"/>
                    <a:pt x="112227" y="168688"/>
                    <a:pt x="112227" y="238336"/>
                  </a:cubicBezTo>
                  <a:lnTo>
                    <a:pt x="112227" y="1017091"/>
                  </a:lnTo>
                  <a:cubicBezTo>
                    <a:pt x="112227" y="1086739"/>
                    <a:pt x="168688" y="1143200"/>
                    <a:pt x="238336" y="1143200"/>
                  </a:cubicBezTo>
                  <a:lnTo>
                    <a:pt x="1017091" y="1143200"/>
                  </a:lnTo>
                  <a:cubicBezTo>
                    <a:pt x="1086739" y="1143200"/>
                    <a:pt x="1143200" y="1086739"/>
                    <a:pt x="1143200" y="1017091"/>
                  </a:cubicBezTo>
                  <a:lnTo>
                    <a:pt x="1143200" y="238336"/>
                  </a:lnTo>
                  <a:cubicBezTo>
                    <a:pt x="1143200" y="168688"/>
                    <a:pt x="1086739" y="112227"/>
                    <a:pt x="1017091" y="112227"/>
                  </a:cubicBezTo>
                  <a:close/>
                  <a:moveTo>
                    <a:pt x="209242" y="0"/>
                  </a:moveTo>
                  <a:lnTo>
                    <a:pt x="1046185" y="0"/>
                  </a:lnTo>
                  <a:cubicBezTo>
                    <a:pt x="1161746" y="0"/>
                    <a:pt x="1255427" y="93681"/>
                    <a:pt x="1255427" y="209242"/>
                  </a:cubicBezTo>
                  <a:lnTo>
                    <a:pt x="1255427" y="1046185"/>
                  </a:lnTo>
                  <a:cubicBezTo>
                    <a:pt x="1255427" y="1161746"/>
                    <a:pt x="1161746" y="1255427"/>
                    <a:pt x="1046185" y="1255427"/>
                  </a:cubicBezTo>
                  <a:lnTo>
                    <a:pt x="209242" y="1255427"/>
                  </a:lnTo>
                  <a:cubicBezTo>
                    <a:pt x="93681" y="1255427"/>
                    <a:pt x="0" y="1161746"/>
                    <a:pt x="0" y="1046185"/>
                  </a:cubicBezTo>
                  <a:lnTo>
                    <a:pt x="0" y="209242"/>
                  </a:lnTo>
                  <a:cubicBezTo>
                    <a:pt x="0" y="93681"/>
                    <a:pt x="93681" y="0"/>
                    <a:pt x="209242" y="0"/>
                  </a:cubicBezTo>
                  <a:close/>
                </a:path>
              </a:pathLst>
            </a:custGeom>
            <a:gr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3765">
                <a:defRPr/>
              </a:pPr>
              <a:endParaRPr lang="zh-CN" altLang="en-US" sz="2000">
                <a:solidFill>
                  <a:schemeClr val="accent1"/>
                </a:solidFill>
                <a:latin typeface="微软雅黑 Light"/>
                <a:ea typeface="微软雅黑 Light"/>
              </a:endParaRPr>
            </a:p>
          </p:txBody>
        </p:sp>
      </p:grpSp>
      <p:sp>
        <p:nvSpPr>
          <p:cNvPr id="24" name="PA_矩形 217"/>
          <p:cNvSpPr>
            <a:spLocks noChangeArrowheads="1"/>
          </p:cNvSpPr>
          <p:nvPr>
            <p:custDataLst>
              <p:tags r:id="rId4"/>
            </p:custDataLst>
          </p:nvPr>
        </p:nvSpPr>
        <p:spPr bwMode="auto">
          <a:xfrm>
            <a:off x="5550764" y="2450745"/>
            <a:ext cx="180850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defTabSz="913765" fontAlgn="base">
              <a:spcBef>
                <a:spcPct val="0"/>
              </a:spcBef>
              <a:spcAft>
                <a:spcPct val="0"/>
              </a:spcAft>
            </a:pPr>
            <a:r>
              <a:rPr lang="en-US" altLang="zh-CN"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CHAPTER</a:t>
            </a:r>
            <a:r>
              <a:rPr lang="zh-CN" altLang="en-US"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02</a:t>
            </a:r>
            <a:endParaRPr lang="zh-CN" altLang="en-US"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PA_矩形 63"/>
          <p:cNvSpPr/>
          <p:nvPr>
            <p:custDataLst>
              <p:tags r:id="rId5"/>
            </p:custDataLst>
          </p:nvPr>
        </p:nvSpPr>
        <p:spPr bwMode="auto">
          <a:xfrm>
            <a:off x="7905569" y="2389189"/>
            <a:ext cx="2114629" cy="523220"/>
          </a:xfrm>
          <a:prstGeom prst="rect">
            <a:avLst/>
          </a:prstGeom>
        </p:spPr>
        <p:txBody>
          <a:bodyPr wrap="square">
            <a:spAutoFit/>
          </a:bodyPr>
          <a:lstStyle/>
          <a:p>
            <a:pPr defTabSz="913765" fontAlgn="base">
              <a:spcBef>
                <a:spcPct val="0"/>
              </a:spcBef>
              <a:spcAft>
                <a:spcPct val="0"/>
              </a:spcAft>
            </a:pPr>
            <a:r>
              <a:rPr lang="zh-CN" altLang="en-US" sz="28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作品概述</a:t>
            </a:r>
            <a:endPar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6" name="PA_组合 220"/>
          <p:cNvGrpSpPr/>
          <p:nvPr>
            <p:custDataLst>
              <p:tags r:id="rId6"/>
            </p:custDataLst>
          </p:nvPr>
        </p:nvGrpSpPr>
        <p:grpSpPr>
          <a:xfrm>
            <a:off x="7503455" y="2521835"/>
            <a:ext cx="257928" cy="257928"/>
            <a:chOff x="5461936" y="1216183"/>
            <a:chExt cx="1255427" cy="1255427"/>
          </a:xfrm>
          <a:solidFill>
            <a:schemeClr val="accent4"/>
          </a:solidFill>
        </p:grpSpPr>
        <p:sp>
          <p:nvSpPr>
            <p:cNvPr id="27" name="任意多边形 221"/>
            <p:cNvSpPr/>
            <p:nvPr/>
          </p:nvSpPr>
          <p:spPr>
            <a:xfrm rot="2700000">
              <a:off x="5685716" y="1500309"/>
              <a:ext cx="687172" cy="687172"/>
            </a:xfrm>
            <a:custGeom>
              <a:avLst/>
              <a:gdLst>
                <a:gd name="connsiteX0" fmla="*/ 0 w 687172"/>
                <a:gd name="connsiteY0" fmla="*/ 1 h 687172"/>
                <a:gd name="connsiteX1" fmla="*/ 477930 w 687172"/>
                <a:gd name="connsiteY1" fmla="*/ 0 h 687172"/>
                <a:gd name="connsiteX2" fmla="*/ 687172 w 687172"/>
                <a:gd name="connsiteY2" fmla="*/ 209242 h 687172"/>
                <a:gd name="connsiteX3" fmla="*/ 687172 w 687172"/>
                <a:gd name="connsiteY3" fmla="*/ 687172 h 687172"/>
                <a:gd name="connsiteX4" fmla="*/ 574946 w 687172"/>
                <a:gd name="connsiteY4" fmla="*/ 687172 h 687172"/>
                <a:gd name="connsiteX5" fmla="*/ 574945 w 687172"/>
                <a:gd name="connsiteY5" fmla="*/ 238336 h 687172"/>
                <a:gd name="connsiteX6" fmla="*/ 448836 w 687172"/>
                <a:gd name="connsiteY6" fmla="*/ 112227 h 687172"/>
                <a:gd name="connsiteX7" fmla="*/ 0 w 687172"/>
                <a:gd name="connsiteY7" fmla="*/ 112227 h 68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172" h="687172">
                  <a:moveTo>
                    <a:pt x="0" y="1"/>
                  </a:moveTo>
                  <a:lnTo>
                    <a:pt x="477930" y="0"/>
                  </a:lnTo>
                  <a:cubicBezTo>
                    <a:pt x="593491" y="0"/>
                    <a:pt x="687172" y="93681"/>
                    <a:pt x="687172" y="209242"/>
                  </a:cubicBezTo>
                  <a:lnTo>
                    <a:pt x="687172" y="687172"/>
                  </a:lnTo>
                  <a:lnTo>
                    <a:pt x="574946" y="687172"/>
                  </a:lnTo>
                  <a:lnTo>
                    <a:pt x="574945" y="238336"/>
                  </a:lnTo>
                  <a:cubicBezTo>
                    <a:pt x="574946" y="168688"/>
                    <a:pt x="518485" y="112227"/>
                    <a:pt x="448836" y="112227"/>
                  </a:cubicBezTo>
                  <a:lnTo>
                    <a:pt x="0" y="112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000">
                <a:solidFill>
                  <a:schemeClr val="accent1"/>
                </a:solidFill>
                <a:latin typeface="微软雅黑 Light"/>
                <a:ea typeface="微软雅黑 Light"/>
              </a:endParaRPr>
            </a:p>
          </p:txBody>
        </p:sp>
        <p:sp>
          <p:nvSpPr>
            <p:cNvPr id="28" name="任意多边形 222"/>
            <p:cNvSpPr/>
            <p:nvPr/>
          </p:nvSpPr>
          <p:spPr>
            <a:xfrm rot="2700000">
              <a:off x="5461936" y="1216183"/>
              <a:ext cx="1255427" cy="1255427"/>
            </a:xfrm>
            <a:custGeom>
              <a:avLst/>
              <a:gdLst>
                <a:gd name="connsiteX0" fmla="*/ 238336 w 1255427"/>
                <a:gd name="connsiteY0" fmla="*/ 112227 h 1255427"/>
                <a:gd name="connsiteX1" fmla="*/ 112227 w 1255427"/>
                <a:gd name="connsiteY1" fmla="*/ 238336 h 1255427"/>
                <a:gd name="connsiteX2" fmla="*/ 112227 w 1255427"/>
                <a:gd name="connsiteY2" fmla="*/ 1017091 h 1255427"/>
                <a:gd name="connsiteX3" fmla="*/ 238336 w 1255427"/>
                <a:gd name="connsiteY3" fmla="*/ 1143200 h 1255427"/>
                <a:gd name="connsiteX4" fmla="*/ 1017091 w 1255427"/>
                <a:gd name="connsiteY4" fmla="*/ 1143200 h 1255427"/>
                <a:gd name="connsiteX5" fmla="*/ 1143200 w 1255427"/>
                <a:gd name="connsiteY5" fmla="*/ 1017091 h 1255427"/>
                <a:gd name="connsiteX6" fmla="*/ 1143200 w 1255427"/>
                <a:gd name="connsiteY6" fmla="*/ 238336 h 1255427"/>
                <a:gd name="connsiteX7" fmla="*/ 1017091 w 1255427"/>
                <a:gd name="connsiteY7" fmla="*/ 112227 h 1255427"/>
                <a:gd name="connsiteX8" fmla="*/ 209242 w 1255427"/>
                <a:gd name="connsiteY8" fmla="*/ 0 h 1255427"/>
                <a:gd name="connsiteX9" fmla="*/ 1046185 w 1255427"/>
                <a:gd name="connsiteY9" fmla="*/ 0 h 1255427"/>
                <a:gd name="connsiteX10" fmla="*/ 1255427 w 1255427"/>
                <a:gd name="connsiteY10" fmla="*/ 209242 h 1255427"/>
                <a:gd name="connsiteX11" fmla="*/ 1255427 w 1255427"/>
                <a:gd name="connsiteY11" fmla="*/ 1046185 h 1255427"/>
                <a:gd name="connsiteX12" fmla="*/ 1046185 w 1255427"/>
                <a:gd name="connsiteY12" fmla="*/ 1255427 h 1255427"/>
                <a:gd name="connsiteX13" fmla="*/ 209242 w 1255427"/>
                <a:gd name="connsiteY13" fmla="*/ 1255427 h 1255427"/>
                <a:gd name="connsiteX14" fmla="*/ 0 w 1255427"/>
                <a:gd name="connsiteY14" fmla="*/ 1046185 h 1255427"/>
                <a:gd name="connsiteX15" fmla="*/ 0 w 1255427"/>
                <a:gd name="connsiteY15" fmla="*/ 209242 h 1255427"/>
                <a:gd name="connsiteX16" fmla="*/ 209242 w 1255427"/>
                <a:gd name="connsiteY16" fmla="*/ 0 h 125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427" h="1255427">
                  <a:moveTo>
                    <a:pt x="238336" y="112227"/>
                  </a:moveTo>
                  <a:cubicBezTo>
                    <a:pt x="168688" y="112227"/>
                    <a:pt x="112227" y="168688"/>
                    <a:pt x="112227" y="238336"/>
                  </a:cubicBezTo>
                  <a:lnTo>
                    <a:pt x="112227" y="1017091"/>
                  </a:lnTo>
                  <a:cubicBezTo>
                    <a:pt x="112227" y="1086739"/>
                    <a:pt x="168688" y="1143200"/>
                    <a:pt x="238336" y="1143200"/>
                  </a:cubicBezTo>
                  <a:lnTo>
                    <a:pt x="1017091" y="1143200"/>
                  </a:lnTo>
                  <a:cubicBezTo>
                    <a:pt x="1086739" y="1143200"/>
                    <a:pt x="1143200" y="1086739"/>
                    <a:pt x="1143200" y="1017091"/>
                  </a:cubicBezTo>
                  <a:lnTo>
                    <a:pt x="1143200" y="238336"/>
                  </a:lnTo>
                  <a:cubicBezTo>
                    <a:pt x="1143200" y="168688"/>
                    <a:pt x="1086739" y="112227"/>
                    <a:pt x="1017091" y="112227"/>
                  </a:cubicBezTo>
                  <a:close/>
                  <a:moveTo>
                    <a:pt x="209242" y="0"/>
                  </a:moveTo>
                  <a:lnTo>
                    <a:pt x="1046185" y="0"/>
                  </a:lnTo>
                  <a:cubicBezTo>
                    <a:pt x="1161746" y="0"/>
                    <a:pt x="1255427" y="93681"/>
                    <a:pt x="1255427" y="209242"/>
                  </a:cubicBezTo>
                  <a:lnTo>
                    <a:pt x="1255427" y="1046185"/>
                  </a:lnTo>
                  <a:cubicBezTo>
                    <a:pt x="1255427" y="1161746"/>
                    <a:pt x="1161746" y="1255427"/>
                    <a:pt x="1046185" y="1255427"/>
                  </a:cubicBezTo>
                  <a:lnTo>
                    <a:pt x="209242" y="1255427"/>
                  </a:lnTo>
                  <a:cubicBezTo>
                    <a:pt x="93681" y="1255427"/>
                    <a:pt x="0" y="1161746"/>
                    <a:pt x="0" y="1046185"/>
                  </a:cubicBezTo>
                  <a:lnTo>
                    <a:pt x="0" y="209242"/>
                  </a:lnTo>
                  <a:cubicBezTo>
                    <a:pt x="0" y="93681"/>
                    <a:pt x="93681" y="0"/>
                    <a:pt x="209242" y="0"/>
                  </a:cubicBezTo>
                  <a:close/>
                </a:path>
              </a:pathLst>
            </a:custGeom>
            <a:gr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3765">
                <a:defRPr/>
              </a:pPr>
              <a:endParaRPr lang="zh-CN" altLang="en-US" sz="2000">
                <a:solidFill>
                  <a:schemeClr val="accent1"/>
                </a:solidFill>
                <a:latin typeface="微软雅黑 Light"/>
                <a:ea typeface="微软雅黑 Light"/>
              </a:endParaRPr>
            </a:p>
          </p:txBody>
        </p:sp>
      </p:grpSp>
      <p:sp>
        <p:nvSpPr>
          <p:cNvPr id="29" name="PA_矩形 217"/>
          <p:cNvSpPr>
            <a:spLocks noChangeArrowheads="1"/>
          </p:cNvSpPr>
          <p:nvPr>
            <p:custDataLst>
              <p:tags r:id="rId7"/>
            </p:custDataLst>
          </p:nvPr>
        </p:nvSpPr>
        <p:spPr bwMode="auto">
          <a:xfrm>
            <a:off x="5550764" y="3201265"/>
            <a:ext cx="180850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defTabSz="913765" fontAlgn="base">
              <a:spcBef>
                <a:spcPct val="0"/>
              </a:spcBef>
              <a:spcAft>
                <a:spcPct val="0"/>
              </a:spcAft>
            </a:pPr>
            <a:r>
              <a:rPr lang="en-US" altLang="zh-CN"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CHAPTER</a:t>
            </a:r>
            <a:r>
              <a:rPr lang="zh-CN" altLang="en-US"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03</a:t>
            </a:r>
            <a:endParaRPr lang="zh-CN" altLang="en-US"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PA_矩形 69"/>
          <p:cNvSpPr/>
          <p:nvPr>
            <p:custDataLst>
              <p:tags r:id="rId8"/>
            </p:custDataLst>
          </p:nvPr>
        </p:nvSpPr>
        <p:spPr bwMode="auto">
          <a:xfrm>
            <a:off x="7905569" y="3139709"/>
            <a:ext cx="2114629" cy="523220"/>
          </a:xfrm>
          <a:prstGeom prst="rect">
            <a:avLst/>
          </a:prstGeom>
        </p:spPr>
        <p:txBody>
          <a:bodyPr wrap="square">
            <a:spAutoFit/>
          </a:bodyPr>
          <a:lstStyle/>
          <a:p>
            <a:pPr defTabSz="913765" fontAlgn="base">
              <a:spcBef>
                <a:spcPct val="0"/>
              </a:spcBef>
              <a:spcAft>
                <a:spcPct val="0"/>
              </a:spcAft>
            </a:pPr>
            <a:r>
              <a:rPr lang="zh-CN" altLang="en-US" sz="28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制作过程</a:t>
            </a:r>
            <a:endPar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1" name="PA_组合 220"/>
          <p:cNvGrpSpPr/>
          <p:nvPr>
            <p:custDataLst>
              <p:tags r:id="rId9"/>
            </p:custDataLst>
          </p:nvPr>
        </p:nvGrpSpPr>
        <p:grpSpPr>
          <a:xfrm>
            <a:off x="7503455" y="3272355"/>
            <a:ext cx="257928" cy="257928"/>
            <a:chOff x="5461936" y="1216183"/>
            <a:chExt cx="1255427" cy="1255427"/>
          </a:xfrm>
          <a:solidFill>
            <a:schemeClr val="accent4"/>
          </a:solidFill>
        </p:grpSpPr>
        <p:sp>
          <p:nvSpPr>
            <p:cNvPr id="46" name="任意多边形 221"/>
            <p:cNvSpPr/>
            <p:nvPr/>
          </p:nvSpPr>
          <p:spPr>
            <a:xfrm rot="2700000">
              <a:off x="5685716" y="1500309"/>
              <a:ext cx="687172" cy="687172"/>
            </a:xfrm>
            <a:custGeom>
              <a:avLst/>
              <a:gdLst>
                <a:gd name="connsiteX0" fmla="*/ 0 w 687172"/>
                <a:gd name="connsiteY0" fmla="*/ 1 h 687172"/>
                <a:gd name="connsiteX1" fmla="*/ 477930 w 687172"/>
                <a:gd name="connsiteY1" fmla="*/ 0 h 687172"/>
                <a:gd name="connsiteX2" fmla="*/ 687172 w 687172"/>
                <a:gd name="connsiteY2" fmla="*/ 209242 h 687172"/>
                <a:gd name="connsiteX3" fmla="*/ 687172 w 687172"/>
                <a:gd name="connsiteY3" fmla="*/ 687172 h 687172"/>
                <a:gd name="connsiteX4" fmla="*/ 574946 w 687172"/>
                <a:gd name="connsiteY4" fmla="*/ 687172 h 687172"/>
                <a:gd name="connsiteX5" fmla="*/ 574945 w 687172"/>
                <a:gd name="connsiteY5" fmla="*/ 238336 h 687172"/>
                <a:gd name="connsiteX6" fmla="*/ 448836 w 687172"/>
                <a:gd name="connsiteY6" fmla="*/ 112227 h 687172"/>
                <a:gd name="connsiteX7" fmla="*/ 0 w 687172"/>
                <a:gd name="connsiteY7" fmla="*/ 112227 h 68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172" h="687172">
                  <a:moveTo>
                    <a:pt x="0" y="1"/>
                  </a:moveTo>
                  <a:lnTo>
                    <a:pt x="477930" y="0"/>
                  </a:lnTo>
                  <a:cubicBezTo>
                    <a:pt x="593491" y="0"/>
                    <a:pt x="687172" y="93681"/>
                    <a:pt x="687172" y="209242"/>
                  </a:cubicBezTo>
                  <a:lnTo>
                    <a:pt x="687172" y="687172"/>
                  </a:lnTo>
                  <a:lnTo>
                    <a:pt x="574946" y="687172"/>
                  </a:lnTo>
                  <a:lnTo>
                    <a:pt x="574945" y="238336"/>
                  </a:lnTo>
                  <a:cubicBezTo>
                    <a:pt x="574946" y="168688"/>
                    <a:pt x="518485" y="112227"/>
                    <a:pt x="448836" y="112227"/>
                  </a:cubicBezTo>
                  <a:lnTo>
                    <a:pt x="0" y="112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000">
                <a:solidFill>
                  <a:schemeClr val="accent1"/>
                </a:solidFill>
                <a:latin typeface="微软雅黑 Light"/>
                <a:ea typeface="微软雅黑 Light"/>
              </a:endParaRPr>
            </a:p>
          </p:txBody>
        </p:sp>
        <p:sp>
          <p:nvSpPr>
            <p:cNvPr id="47" name="任意多边形 222"/>
            <p:cNvSpPr/>
            <p:nvPr/>
          </p:nvSpPr>
          <p:spPr>
            <a:xfrm rot="2700000">
              <a:off x="5461936" y="1216183"/>
              <a:ext cx="1255427" cy="1255427"/>
            </a:xfrm>
            <a:custGeom>
              <a:avLst/>
              <a:gdLst>
                <a:gd name="connsiteX0" fmla="*/ 238336 w 1255427"/>
                <a:gd name="connsiteY0" fmla="*/ 112227 h 1255427"/>
                <a:gd name="connsiteX1" fmla="*/ 112227 w 1255427"/>
                <a:gd name="connsiteY1" fmla="*/ 238336 h 1255427"/>
                <a:gd name="connsiteX2" fmla="*/ 112227 w 1255427"/>
                <a:gd name="connsiteY2" fmla="*/ 1017091 h 1255427"/>
                <a:gd name="connsiteX3" fmla="*/ 238336 w 1255427"/>
                <a:gd name="connsiteY3" fmla="*/ 1143200 h 1255427"/>
                <a:gd name="connsiteX4" fmla="*/ 1017091 w 1255427"/>
                <a:gd name="connsiteY4" fmla="*/ 1143200 h 1255427"/>
                <a:gd name="connsiteX5" fmla="*/ 1143200 w 1255427"/>
                <a:gd name="connsiteY5" fmla="*/ 1017091 h 1255427"/>
                <a:gd name="connsiteX6" fmla="*/ 1143200 w 1255427"/>
                <a:gd name="connsiteY6" fmla="*/ 238336 h 1255427"/>
                <a:gd name="connsiteX7" fmla="*/ 1017091 w 1255427"/>
                <a:gd name="connsiteY7" fmla="*/ 112227 h 1255427"/>
                <a:gd name="connsiteX8" fmla="*/ 209242 w 1255427"/>
                <a:gd name="connsiteY8" fmla="*/ 0 h 1255427"/>
                <a:gd name="connsiteX9" fmla="*/ 1046185 w 1255427"/>
                <a:gd name="connsiteY9" fmla="*/ 0 h 1255427"/>
                <a:gd name="connsiteX10" fmla="*/ 1255427 w 1255427"/>
                <a:gd name="connsiteY10" fmla="*/ 209242 h 1255427"/>
                <a:gd name="connsiteX11" fmla="*/ 1255427 w 1255427"/>
                <a:gd name="connsiteY11" fmla="*/ 1046185 h 1255427"/>
                <a:gd name="connsiteX12" fmla="*/ 1046185 w 1255427"/>
                <a:gd name="connsiteY12" fmla="*/ 1255427 h 1255427"/>
                <a:gd name="connsiteX13" fmla="*/ 209242 w 1255427"/>
                <a:gd name="connsiteY13" fmla="*/ 1255427 h 1255427"/>
                <a:gd name="connsiteX14" fmla="*/ 0 w 1255427"/>
                <a:gd name="connsiteY14" fmla="*/ 1046185 h 1255427"/>
                <a:gd name="connsiteX15" fmla="*/ 0 w 1255427"/>
                <a:gd name="connsiteY15" fmla="*/ 209242 h 1255427"/>
                <a:gd name="connsiteX16" fmla="*/ 209242 w 1255427"/>
                <a:gd name="connsiteY16" fmla="*/ 0 h 125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427" h="1255427">
                  <a:moveTo>
                    <a:pt x="238336" y="112227"/>
                  </a:moveTo>
                  <a:cubicBezTo>
                    <a:pt x="168688" y="112227"/>
                    <a:pt x="112227" y="168688"/>
                    <a:pt x="112227" y="238336"/>
                  </a:cubicBezTo>
                  <a:lnTo>
                    <a:pt x="112227" y="1017091"/>
                  </a:lnTo>
                  <a:cubicBezTo>
                    <a:pt x="112227" y="1086739"/>
                    <a:pt x="168688" y="1143200"/>
                    <a:pt x="238336" y="1143200"/>
                  </a:cubicBezTo>
                  <a:lnTo>
                    <a:pt x="1017091" y="1143200"/>
                  </a:lnTo>
                  <a:cubicBezTo>
                    <a:pt x="1086739" y="1143200"/>
                    <a:pt x="1143200" y="1086739"/>
                    <a:pt x="1143200" y="1017091"/>
                  </a:cubicBezTo>
                  <a:lnTo>
                    <a:pt x="1143200" y="238336"/>
                  </a:lnTo>
                  <a:cubicBezTo>
                    <a:pt x="1143200" y="168688"/>
                    <a:pt x="1086739" y="112227"/>
                    <a:pt x="1017091" y="112227"/>
                  </a:cubicBezTo>
                  <a:close/>
                  <a:moveTo>
                    <a:pt x="209242" y="0"/>
                  </a:moveTo>
                  <a:lnTo>
                    <a:pt x="1046185" y="0"/>
                  </a:lnTo>
                  <a:cubicBezTo>
                    <a:pt x="1161746" y="0"/>
                    <a:pt x="1255427" y="93681"/>
                    <a:pt x="1255427" y="209242"/>
                  </a:cubicBezTo>
                  <a:lnTo>
                    <a:pt x="1255427" y="1046185"/>
                  </a:lnTo>
                  <a:cubicBezTo>
                    <a:pt x="1255427" y="1161746"/>
                    <a:pt x="1161746" y="1255427"/>
                    <a:pt x="1046185" y="1255427"/>
                  </a:cubicBezTo>
                  <a:lnTo>
                    <a:pt x="209242" y="1255427"/>
                  </a:lnTo>
                  <a:cubicBezTo>
                    <a:pt x="93681" y="1255427"/>
                    <a:pt x="0" y="1161746"/>
                    <a:pt x="0" y="1046185"/>
                  </a:cubicBezTo>
                  <a:lnTo>
                    <a:pt x="0" y="209242"/>
                  </a:lnTo>
                  <a:cubicBezTo>
                    <a:pt x="0" y="93681"/>
                    <a:pt x="93681" y="0"/>
                    <a:pt x="209242" y="0"/>
                  </a:cubicBezTo>
                  <a:close/>
                </a:path>
              </a:pathLst>
            </a:custGeom>
            <a:gr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3765">
                <a:defRPr/>
              </a:pPr>
              <a:endParaRPr lang="zh-CN" altLang="en-US" sz="2000">
                <a:solidFill>
                  <a:schemeClr val="accent1"/>
                </a:solidFill>
                <a:latin typeface="微软雅黑 Light"/>
                <a:ea typeface="微软雅黑 Light"/>
              </a:endParaRPr>
            </a:p>
          </p:txBody>
        </p:sp>
      </p:grpSp>
      <p:sp>
        <p:nvSpPr>
          <p:cNvPr id="48" name="PA_矩形 217"/>
          <p:cNvSpPr>
            <a:spLocks noChangeArrowheads="1"/>
          </p:cNvSpPr>
          <p:nvPr>
            <p:custDataLst>
              <p:tags r:id="rId10"/>
            </p:custDataLst>
          </p:nvPr>
        </p:nvSpPr>
        <p:spPr bwMode="auto">
          <a:xfrm>
            <a:off x="5550764" y="3951785"/>
            <a:ext cx="180850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defTabSz="913765" fontAlgn="base">
              <a:spcBef>
                <a:spcPct val="0"/>
              </a:spcBef>
              <a:spcAft>
                <a:spcPct val="0"/>
              </a:spcAft>
            </a:pPr>
            <a:r>
              <a:rPr lang="en-US" altLang="zh-CN"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CHAPTER</a:t>
            </a:r>
            <a:r>
              <a:rPr lang="zh-CN" altLang="en-US"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04</a:t>
            </a:r>
            <a:endParaRPr lang="zh-CN" altLang="en-US"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PA_矩形 75"/>
          <p:cNvSpPr/>
          <p:nvPr>
            <p:custDataLst>
              <p:tags r:id="rId11"/>
            </p:custDataLst>
          </p:nvPr>
        </p:nvSpPr>
        <p:spPr bwMode="auto">
          <a:xfrm>
            <a:off x="7905569" y="3890229"/>
            <a:ext cx="2114629" cy="523220"/>
          </a:xfrm>
          <a:prstGeom prst="rect">
            <a:avLst/>
          </a:prstGeom>
        </p:spPr>
        <p:txBody>
          <a:bodyPr wrap="square">
            <a:spAutoFit/>
          </a:bodyPr>
          <a:lstStyle/>
          <a:p>
            <a:pPr defTabSz="913765" fontAlgn="base">
              <a:spcBef>
                <a:spcPct val="0"/>
              </a:spcBef>
              <a:spcAft>
                <a:spcPct val="0"/>
              </a:spcAft>
            </a:pPr>
            <a:r>
              <a:rPr lang="zh-CN" altLang="en-US" sz="28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作品展示</a:t>
            </a:r>
            <a:endParaRPr lang="zh-CN" altLang="en-US" sz="28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0" name="PA_组合 220"/>
          <p:cNvGrpSpPr/>
          <p:nvPr>
            <p:custDataLst>
              <p:tags r:id="rId12"/>
            </p:custDataLst>
          </p:nvPr>
        </p:nvGrpSpPr>
        <p:grpSpPr>
          <a:xfrm>
            <a:off x="7503455" y="4022875"/>
            <a:ext cx="257928" cy="257928"/>
            <a:chOff x="5461936" y="1216183"/>
            <a:chExt cx="1255427" cy="1255427"/>
          </a:xfrm>
          <a:solidFill>
            <a:schemeClr val="accent4"/>
          </a:solidFill>
        </p:grpSpPr>
        <p:sp>
          <p:nvSpPr>
            <p:cNvPr id="51" name="任意多边形 221"/>
            <p:cNvSpPr/>
            <p:nvPr/>
          </p:nvSpPr>
          <p:spPr>
            <a:xfrm rot="2700000">
              <a:off x="5685716" y="1500309"/>
              <a:ext cx="687172" cy="687172"/>
            </a:xfrm>
            <a:custGeom>
              <a:avLst/>
              <a:gdLst>
                <a:gd name="connsiteX0" fmla="*/ 0 w 687172"/>
                <a:gd name="connsiteY0" fmla="*/ 1 h 687172"/>
                <a:gd name="connsiteX1" fmla="*/ 477930 w 687172"/>
                <a:gd name="connsiteY1" fmla="*/ 0 h 687172"/>
                <a:gd name="connsiteX2" fmla="*/ 687172 w 687172"/>
                <a:gd name="connsiteY2" fmla="*/ 209242 h 687172"/>
                <a:gd name="connsiteX3" fmla="*/ 687172 w 687172"/>
                <a:gd name="connsiteY3" fmla="*/ 687172 h 687172"/>
                <a:gd name="connsiteX4" fmla="*/ 574946 w 687172"/>
                <a:gd name="connsiteY4" fmla="*/ 687172 h 687172"/>
                <a:gd name="connsiteX5" fmla="*/ 574945 w 687172"/>
                <a:gd name="connsiteY5" fmla="*/ 238336 h 687172"/>
                <a:gd name="connsiteX6" fmla="*/ 448836 w 687172"/>
                <a:gd name="connsiteY6" fmla="*/ 112227 h 687172"/>
                <a:gd name="connsiteX7" fmla="*/ 0 w 687172"/>
                <a:gd name="connsiteY7" fmla="*/ 112227 h 68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172" h="687172">
                  <a:moveTo>
                    <a:pt x="0" y="1"/>
                  </a:moveTo>
                  <a:lnTo>
                    <a:pt x="477930" y="0"/>
                  </a:lnTo>
                  <a:cubicBezTo>
                    <a:pt x="593491" y="0"/>
                    <a:pt x="687172" y="93681"/>
                    <a:pt x="687172" y="209242"/>
                  </a:cubicBezTo>
                  <a:lnTo>
                    <a:pt x="687172" y="687172"/>
                  </a:lnTo>
                  <a:lnTo>
                    <a:pt x="574946" y="687172"/>
                  </a:lnTo>
                  <a:lnTo>
                    <a:pt x="574945" y="238336"/>
                  </a:lnTo>
                  <a:cubicBezTo>
                    <a:pt x="574946" y="168688"/>
                    <a:pt x="518485" y="112227"/>
                    <a:pt x="448836" y="112227"/>
                  </a:cubicBezTo>
                  <a:lnTo>
                    <a:pt x="0" y="112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000">
                <a:solidFill>
                  <a:schemeClr val="accent1"/>
                </a:solidFill>
                <a:latin typeface="微软雅黑 Light"/>
                <a:ea typeface="微软雅黑 Light"/>
              </a:endParaRPr>
            </a:p>
          </p:txBody>
        </p:sp>
        <p:sp>
          <p:nvSpPr>
            <p:cNvPr id="52" name="任意多边形 222"/>
            <p:cNvSpPr/>
            <p:nvPr/>
          </p:nvSpPr>
          <p:spPr>
            <a:xfrm rot="2700000">
              <a:off x="5461936" y="1216183"/>
              <a:ext cx="1255427" cy="1255427"/>
            </a:xfrm>
            <a:custGeom>
              <a:avLst/>
              <a:gdLst>
                <a:gd name="connsiteX0" fmla="*/ 238336 w 1255427"/>
                <a:gd name="connsiteY0" fmla="*/ 112227 h 1255427"/>
                <a:gd name="connsiteX1" fmla="*/ 112227 w 1255427"/>
                <a:gd name="connsiteY1" fmla="*/ 238336 h 1255427"/>
                <a:gd name="connsiteX2" fmla="*/ 112227 w 1255427"/>
                <a:gd name="connsiteY2" fmla="*/ 1017091 h 1255427"/>
                <a:gd name="connsiteX3" fmla="*/ 238336 w 1255427"/>
                <a:gd name="connsiteY3" fmla="*/ 1143200 h 1255427"/>
                <a:gd name="connsiteX4" fmla="*/ 1017091 w 1255427"/>
                <a:gd name="connsiteY4" fmla="*/ 1143200 h 1255427"/>
                <a:gd name="connsiteX5" fmla="*/ 1143200 w 1255427"/>
                <a:gd name="connsiteY5" fmla="*/ 1017091 h 1255427"/>
                <a:gd name="connsiteX6" fmla="*/ 1143200 w 1255427"/>
                <a:gd name="connsiteY6" fmla="*/ 238336 h 1255427"/>
                <a:gd name="connsiteX7" fmla="*/ 1017091 w 1255427"/>
                <a:gd name="connsiteY7" fmla="*/ 112227 h 1255427"/>
                <a:gd name="connsiteX8" fmla="*/ 209242 w 1255427"/>
                <a:gd name="connsiteY8" fmla="*/ 0 h 1255427"/>
                <a:gd name="connsiteX9" fmla="*/ 1046185 w 1255427"/>
                <a:gd name="connsiteY9" fmla="*/ 0 h 1255427"/>
                <a:gd name="connsiteX10" fmla="*/ 1255427 w 1255427"/>
                <a:gd name="connsiteY10" fmla="*/ 209242 h 1255427"/>
                <a:gd name="connsiteX11" fmla="*/ 1255427 w 1255427"/>
                <a:gd name="connsiteY11" fmla="*/ 1046185 h 1255427"/>
                <a:gd name="connsiteX12" fmla="*/ 1046185 w 1255427"/>
                <a:gd name="connsiteY12" fmla="*/ 1255427 h 1255427"/>
                <a:gd name="connsiteX13" fmla="*/ 209242 w 1255427"/>
                <a:gd name="connsiteY13" fmla="*/ 1255427 h 1255427"/>
                <a:gd name="connsiteX14" fmla="*/ 0 w 1255427"/>
                <a:gd name="connsiteY14" fmla="*/ 1046185 h 1255427"/>
                <a:gd name="connsiteX15" fmla="*/ 0 w 1255427"/>
                <a:gd name="connsiteY15" fmla="*/ 209242 h 1255427"/>
                <a:gd name="connsiteX16" fmla="*/ 209242 w 1255427"/>
                <a:gd name="connsiteY16" fmla="*/ 0 h 125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427" h="1255427">
                  <a:moveTo>
                    <a:pt x="238336" y="112227"/>
                  </a:moveTo>
                  <a:cubicBezTo>
                    <a:pt x="168688" y="112227"/>
                    <a:pt x="112227" y="168688"/>
                    <a:pt x="112227" y="238336"/>
                  </a:cubicBezTo>
                  <a:lnTo>
                    <a:pt x="112227" y="1017091"/>
                  </a:lnTo>
                  <a:cubicBezTo>
                    <a:pt x="112227" y="1086739"/>
                    <a:pt x="168688" y="1143200"/>
                    <a:pt x="238336" y="1143200"/>
                  </a:cubicBezTo>
                  <a:lnTo>
                    <a:pt x="1017091" y="1143200"/>
                  </a:lnTo>
                  <a:cubicBezTo>
                    <a:pt x="1086739" y="1143200"/>
                    <a:pt x="1143200" y="1086739"/>
                    <a:pt x="1143200" y="1017091"/>
                  </a:cubicBezTo>
                  <a:lnTo>
                    <a:pt x="1143200" y="238336"/>
                  </a:lnTo>
                  <a:cubicBezTo>
                    <a:pt x="1143200" y="168688"/>
                    <a:pt x="1086739" y="112227"/>
                    <a:pt x="1017091" y="112227"/>
                  </a:cubicBezTo>
                  <a:close/>
                  <a:moveTo>
                    <a:pt x="209242" y="0"/>
                  </a:moveTo>
                  <a:lnTo>
                    <a:pt x="1046185" y="0"/>
                  </a:lnTo>
                  <a:cubicBezTo>
                    <a:pt x="1161746" y="0"/>
                    <a:pt x="1255427" y="93681"/>
                    <a:pt x="1255427" y="209242"/>
                  </a:cubicBezTo>
                  <a:lnTo>
                    <a:pt x="1255427" y="1046185"/>
                  </a:lnTo>
                  <a:cubicBezTo>
                    <a:pt x="1255427" y="1161746"/>
                    <a:pt x="1161746" y="1255427"/>
                    <a:pt x="1046185" y="1255427"/>
                  </a:cubicBezTo>
                  <a:lnTo>
                    <a:pt x="209242" y="1255427"/>
                  </a:lnTo>
                  <a:cubicBezTo>
                    <a:pt x="93681" y="1255427"/>
                    <a:pt x="0" y="1161746"/>
                    <a:pt x="0" y="1046185"/>
                  </a:cubicBezTo>
                  <a:lnTo>
                    <a:pt x="0" y="209242"/>
                  </a:lnTo>
                  <a:cubicBezTo>
                    <a:pt x="0" y="93681"/>
                    <a:pt x="93681" y="0"/>
                    <a:pt x="209242" y="0"/>
                  </a:cubicBezTo>
                  <a:close/>
                </a:path>
              </a:pathLst>
            </a:custGeom>
            <a:gr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3765">
                <a:defRPr/>
              </a:pPr>
              <a:endParaRPr lang="zh-CN" altLang="en-US" sz="2000">
                <a:solidFill>
                  <a:schemeClr val="accent1"/>
                </a:solidFill>
                <a:latin typeface="微软雅黑 Light"/>
                <a:ea typeface="微软雅黑 Light"/>
              </a:endParaRPr>
            </a:p>
          </p:txBody>
        </p:sp>
      </p:grpSp>
      <p:sp>
        <p:nvSpPr>
          <p:cNvPr id="53" name="PA_矩形 217"/>
          <p:cNvSpPr>
            <a:spLocks noChangeArrowheads="1"/>
          </p:cNvSpPr>
          <p:nvPr>
            <p:custDataLst>
              <p:tags r:id="rId13"/>
            </p:custDataLst>
          </p:nvPr>
        </p:nvSpPr>
        <p:spPr bwMode="auto">
          <a:xfrm>
            <a:off x="5550764" y="4702305"/>
            <a:ext cx="1808506"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defTabSz="913765" fontAlgn="base">
              <a:spcBef>
                <a:spcPct val="0"/>
              </a:spcBef>
              <a:spcAft>
                <a:spcPct val="0"/>
              </a:spcAft>
            </a:pPr>
            <a:r>
              <a:rPr lang="en-US" altLang="zh-CN"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CHAPTER</a:t>
            </a:r>
            <a:r>
              <a:rPr lang="zh-CN" altLang="en-US"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05</a:t>
            </a:r>
            <a:endParaRPr lang="zh-CN" altLang="en-US" sz="2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PA_矩形 81"/>
          <p:cNvSpPr/>
          <p:nvPr>
            <p:custDataLst>
              <p:tags r:id="rId14"/>
            </p:custDataLst>
          </p:nvPr>
        </p:nvSpPr>
        <p:spPr bwMode="auto">
          <a:xfrm>
            <a:off x="7905569" y="4640749"/>
            <a:ext cx="2114629" cy="523220"/>
          </a:xfrm>
          <a:prstGeom prst="rect">
            <a:avLst/>
          </a:prstGeom>
        </p:spPr>
        <p:txBody>
          <a:bodyPr wrap="square">
            <a:spAutoFit/>
          </a:bodyPr>
          <a:lstStyle/>
          <a:p>
            <a:pPr defTabSz="913765" fontAlgn="base">
              <a:spcBef>
                <a:spcPct val="0"/>
              </a:spcBef>
              <a:spcAft>
                <a:spcPct val="0"/>
              </a:spcAft>
            </a:pPr>
            <a:r>
              <a:rPr lang="zh-CN" altLang="en-US" sz="28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总结回顾</a:t>
            </a:r>
            <a:endParaRPr lang="zh-CN" altLang="en-US" sz="28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5" name="PA_组合 220"/>
          <p:cNvGrpSpPr/>
          <p:nvPr>
            <p:custDataLst>
              <p:tags r:id="rId15"/>
            </p:custDataLst>
          </p:nvPr>
        </p:nvGrpSpPr>
        <p:grpSpPr>
          <a:xfrm>
            <a:off x="7503455" y="4773395"/>
            <a:ext cx="257928" cy="257928"/>
            <a:chOff x="5461936" y="1216183"/>
            <a:chExt cx="1255427" cy="1255427"/>
          </a:xfrm>
          <a:solidFill>
            <a:schemeClr val="accent4"/>
          </a:solidFill>
        </p:grpSpPr>
        <p:sp>
          <p:nvSpPr>
            <p:cNvPr id="56" name="任意多边形 221"/>
            <p:cNvSpPr/>
            <p:nvPr/>
          </p:nvSpPr>
          <p:spPr>
            <a:xfrm rot="2700000">
              <a:off x="5685716" y="1500309"/>
              <a:ext cx="687172" cy="687172"/>
            </a:xfrm>
            <a:custGeom>
              <a:avLst/>
              <a:gdLst>
                <a:gd name="connsiteX0" fmla="*/ 0 w 687172"/>
                <a:gd name="connsiteY0" fmla="*/ 1 h 687172"/>
                <a:gd name="connsiteX1" fmla="*/ 477930 w 687172"/>
                <a:gd name="connsiteY1" fmla="*/ 0 h 687172"/>
                <a:gd name="connsiteX2" fmla="*/ 687172 w 687172"/>
                <a:gd name="connsiteY2" fmla="*/ 209242 h 687172"/>
                <a:gd name="connsiteX3" fmla="*/ 687172 w 687172"/>
                <a:gd name="connsiteY3" fmla="*/ 687172 h 687172"/>
                <a:gd name="connsiteX4" fmla="*/ 574946 w 687172"/>
                <a:gd name="connsiteY4" fmla="*/ 687172 h 687172"/>
                <a:gd name="connsiteX5" fmla="*/ 574945 w 687172"/>
                <a:gd name="connsiteY5" fmla="*/ 238336 h 687172"/>
                <a:gd name="connsiteX6" fmla="*/ 448836 w 687172"/>
                <a:gd name="connsiteY6" fmla="*/ 112227 h 687172"/>
                <a:gd name="connsiteX7" fmla="*/ 0 w 687172"/>
                <a:gd name="connsiteY7" fmla="*/ 112227 h 68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172" h="687172">
                  <a:moveTo>
                    <a:pt x="0" y="1"/>
                  </a:moveTo>
                  <a:lnTo>
                    <a:pt x="477930" y="0"/>
                  </a:lnTo>
                  <a:cubicBezTo>
                    <a:pt x="593491" y="0"/>
                    <a:pt x="687172" y="93681"/>
                    <a:pt x="687172" y="209242"/>
                  </a:cubicBezTo>
                  <a:lnTo>
                    <a:pt x="687172" y="687172"/>
                  </a:lnTo>
                  <a:lnTo>
                    <a:pt x="574946" y="687172"/>
                  </a:lnTo>
                  <a:lnTo>
                    <a:pt x="574945" y="238336"/>
                  </a:lnTo>
                  <a:cubicBezTo>
                    <a:pt x="574946" y="168688"/>
                    <a:pt x="518485" y="112227"/>
                    <a:pt x="448836" y="112227"/>
                  </a:cubicBezTo>
                  <a:lnTo>
                    <a:pt x="0" y="1122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2000">
                <a:solidFill>
                  <a:schemeClr val="accent1"/>
                </a:solidFill>
                <a:latin typeface="微软雅黑 Light"/>
                <a:ea typeface="微软雅黑 Light"/>
              </a:endParaRPr>
            </a:p>
          </p:txBody>
        </p:sp>
        <p:sp>
          <p:nvSpPr>
            <p:cNvPr id="57" name="任意多边形 222"/>
            <p:cNvSpPr/>
            <p:nvPr/>
          </p:nvSpPr>
          <p:spPr>
            <a:xfrm rot="2700000">
              <a:off x="5461936" y="1216183"/>
              <a:ext cx="1255427" cy="1255427"/>
            </a:xfrm>
            <a:custGeom>
              <a:avLst/>
              <a:gdLst>
                <a:gd name="connsiteX0" fmla="*/ 238336 w 1255427"/>
                <a:gd name="connsiteY0" fmla="*/ 112227 h 1255427"/>
                <a:gd name="connsiteX1" fmla="*/ 112227 w 1255427"/>
                <a:gd name="connsiteY1" fmla="*/ 238336 h 1255427"/>
                <a:gd name="connsiteX2" fmla="*/ 112227 w 1255427"/>
                <a:gd name="connsiteY2" fmla="*/ 1017091 h 1255427"/>
                <a:gd name="connsiteX3" fmla="*/ 238336 w 1255427"/>
                <a:gd name="connsiteY3" fmla="*/ 1143200 h 1255427"/>
                <a:gd name="connsiteX4" fmla="*/ 1017091 w 1255427"/>
                <a:gd name="connsiteY4" fmla="*/ 1143200 h 1255427"/>
                <a:gd name="connsiteX5" fmla="*/ 1143200 w 1255427"/>
                <a:gd name="connsiteY5" fmla="*/ 1017091 h 1255427"/>
                <a:gd name="connsiteX6" fmla="*/ 1143200 w 1255427"/>
                <a:gd name="connsiteY6" fmla="*/ 238336 h 1255427"/>
                <a:gd name="connsiteX7" fmla="*/ 1017091 w 1255427"/>
                <a:gd name="connsiteY7" fmla="*/ 112227 h 1255427"/>
                <a:gd name="connsiteX8" fmla="*/ 209242 w 1255427"/>
                <a:gd name="connsiteY8" fmla="*/ 0 h 1255427"/>
                <a:gd name="connsiteX9" fmla="*/ 1046185 w 1255427"/>
                <a:gd name="connsiteY9" fmla="*/ 0 h 1255427"/>
                <a:gd name="connsiteX10" fmla="*/ 1255427 w 1255427"/>
                <a:gd name="connsiteY10" fmla="*/ 209242 h 1255427"/>
                <a:gd name="connsiteX11" fmla="*/ 1255427 w 1255427"/>
                <a:gd name="connsiteY11" fmla="*/ 1046185 h 1255427"/>
                <a:gd name="connsiteX12" fmla="*/ 1046185 w 1255427"/>
                <a:gd name="connsiteY12" fmla="*/ 1255427 h 1255427"/>
                <a:gd name="connsiteX13" fmla="*/ 209242 w 1255427"/>
                <a:gd name="connsiteY13" fmla="*/ 1255427 h 1255427"/>
                <a:gd name="connsiteX14" fmla="*/ 0 w 1255427"/>
                <a:gd name="connsiteY14" fmla="*/ 1046185 h 1255427"/>
                <a:gd name="connsiteX15" fmla="*/ 0 w 1255427"/>
                <a:gd name="connsiteY15" fmla="*/ 209242 h 1255427"/>
                <a:gd name="connsiteX16" fmla="*/ 209242 w 1255427"/>
                <a:gd name="connsiteY16" fmla="*/ 0 h 125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5427" h="1255427">
                  <a:moveTo>
                    <a:pt x="238336" y="112227"/>
                  </a:moveTo>
                  <a:cubicBezTo>
                    <a:pt x="168688" y="112227"/>
                    <a:pt x="112227" y="168688"/>
                    <a:pt x="112227" y="238336"/>
                  </a:cubicBezTo>
                  <a:lnTo>
                    <a:pt x="112227" y="1017091"/>
                  </a:lnTo>
                  <a:cubicBezTo>
                    <a:pt x="112227" y="1086739"/>
                    <a:pt x="168688" y="1143200"/>
                    <a:pt x="238336" y="1143200"/>
                  </a:cubicBezTo>
                  <a:lnTo>
                    <a:pt x="1017091" y="1143200"/>
                  </a:lnTo>
                  <a:cubicBezTo>
                    <a:pt x="1086739" y="1143200"/>
                    <a:pt x="1143200" y="1086739"/>
                    <a:pt x="1143200" y="1017091"/>
                  </a:cubicBezTo>
                  <a:lnTo>
                    <a:pt x="1143200" y="238336"/>
                  </a:lnTo>
                  <a:cubicBezTo>
                    <a:pt x="1143200" y="168688"/>
                    <a:pt x="1086739" y="112227"/>
                    <a:pt x="1017091" y="112227"/>
                  </a:cubicBezTo>
                  <a:close/>
                  <a:moveTo>
                    <a:pt x="209242" y="0"/>
                  </a:moveTo>
                  <a:lnTo>
                    <a:pt x="1046185" y="0"/>
                  </a:lnTo>
                  <a:cubicBezTo>
                    <a:pt x="1161746" y="0"/>
                    <a:pt x="1255427" y="93681"/>
                    <a:pt x="1255427" y="209242"/>
                  </a:cubicBezTo>
                  <a:lnTo>
                    <a:pt x="1255427" y="1046185"/>
                  </a:lnTo>
                  <a:cubicBezTo>
                    <a:pt x="1255427" y="1161746"/>
                    <a:pt x="1161746" y="1255427"/>
                    <a:pt x="1046185" y="1255427"/>
                  </a:cubicBezTo>
                  <a:lnTo>
                    <a:pt x="209242" y="1255427"/>
                  </a:lnTo>
                  <a:cubicBezTo>
                    <a:pt x="93681" y="1255427"/>
                    <a:pt x="0" y="1161746"/>
                    <a:pt x="0" y="1046185"/>
                  </a:cubicBezTo>
                  <a:lnTo>
                    <a:pt x="0" y="209242"/>
                  </a:lnTo>
                  <a:cubicBezTo>
                    <a:pt x="0" y="93681"/>
                    <a:pt x="93681" y="0"/>
                    <a:pt x="209242" y="0"/>
                  </a:cubicBezTo>
                  <a:close/>
                </a:path>
              </a:pathLst>
            </a:custGeom>
            <a:gr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3765">
                <a:defRPr/>
              </a:pPr>
              <a:endParaRPr lang="zh-CN" altLang="en-US" sz="2000">
                <a:solidFill>
                  <a:schemeClr val="accent1"/>
                </a:solidFill>
                <a:latin typeface="微软雅黑 Light"/>
                <a:ea typeface="微软雅黑 Ligh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4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grpId="0" nodeType="withEffect">
                                  <p:stCondLst>
                                    <p:cond delay="6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par>
                                <p:cTn id="36" presetID="53" presetClass="entr" presetSubtype="16" fill="hold" grpId="0" nodeType="withEffect">
                                  <p:stCondLst>
                                    <p:cond delay="80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par>
                                <p:cTn id="41" presetID="53" presetClass="entr" presetSubtype="16" fill="hold" nodeType="withEffect">
                                  <p:stCondLst>
                                    <p:cond delay="10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53" presetClass="entr" presetSubtype="16" fill="hold" grpId="0" nodeType="withEffect">
                                  <p:stCondLst>
                                    <p:cond delay="1200"/>
                                  </p:stCondLst>
                                  <p:childTnLst>
                                    <p:set>
                                      <p:cBhvr>
                                        <p:cTn id="47" dur="1" fill="hold">
                                          <p:stCondLst>
                                            <p:cond delay="0"/>
                                          </p:stCondLst>
                                        </p:cTn>
                                        <p:tgtEl>
                                          <p:spTgt spid="29"/>
                                        </p:tgtEl>
                                        <p:attrNameLst>
                                          <p:attrName>style.visibility</p:attrName>
                                        </p:attrNameLst>
                                      </p:cBhvr>
                                      <p:to>
                                        <p:strVal val="visible"/>
                                      </p:to>
                                    </p:set>
                                    <p:anim calcmode="lin" valueType="num">
                                      <p:cBhvr>
                                        <p:cTn id="48" dur="500" fill="hold"/>
                                        <p:tgtEl>
                                          <p:spTgt spid="29"/>
                                        </p:tgtEl>
                                        <p:attrNameLst>
                                          <p:attrName>ppt_w</p:attrName>
                                        </p:attrNameLst>
                                      </p:cBhvr>
                                      <p:tavLst>
                                        <p:tav tm="0">
                                          <p:val>
                                            <p:fltVal val="0"/>
                                          </p:val>
                                        </p:tav>
                                        <p:tav tm="100000">
                                          <p:val>
                                            <p:strVal val="#ppt_w"/>
                                          </p:val>
                                        </p:tav>
                                      </p:tavLst>
                                    </p:anim>
                                    <p:anim calcmode="lin" valueType="num">
                                      <p:cBhvr>
                                        <p:cTn id="49" dur="500" fill="hold"/>
                                        <p:tgtEl>
                                          <p:spTgt spid="29"/>
                                        </p:tgtEl>
                                        <p:attrNameLst>
                                          <p:attrName>ppt_h</p:attrName>
                                        </p:attrNameLst>
                                      </p:cBhvr>
                                      <p:tavLst>
                                        <p:tav tm="0">
                                          <p:val>
                                            <p:fltVal val="0"/>
                                          </p:val>
                                        </p:tav>
                                        <p:tav tm="100000">
                                          <p:val>
                                            <p:strVal val="#ppt_h"/>
                                          </p:val>
                                        </p:tav>
                                      </p:tavLst>
                                    </p:anim>
                                    <p:animEffect transition="in" filter="fade">
                                      <p:cBhvr>
                                        <p:cTn id="50" dur="500"/>
                                        <p:tgtEl>
                                          <p:spTgt spid="29"/>
                                        </p:tgtEl>
                                      </p:cBhvr>
                                    </p:animEffect>
                                  </p:childTnLst>
                                </p:cTn>
                              </p:par>
                              <p:par>
                                <p:cTn id="51" presetID="53" presetClass="entr" presetSubtype="16" fill="hold" grpId="0" nodeType="withEffect">
                                  <p:stCondLst>
                                    <p:cond delay="140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par>
                                <p:cTn id="56" presetID="53" presetClass="entr" presetSubtype="16" fill="hold" nodeType="withEffect">
                                  <p:stCondLst>
                                    <p:cond delay="16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16" fill="hold" grpId="0" nodeType="withEffect">
                                  <p:stCondLst>
                                    <p:cond delay="180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par>
                                <p:cTn id="66" presetID="53" presetClass="entr" presetSubtype="16" fill="hold" grpId="0" nodeType="withEffect">
                                  <p:stCondLst>
                                    <p:cond delay="2000"/>
                                  </p:stCondLst>
                                  <p:childTnLst>
                                    <p:set>
                                      <p:cBhvr>
                                        <p:cTn id="67" dur="1" fill="hold">
                                          <p:stCondLst>
                                            <p:cond delay="0"/>
                                          </p:stCondLst>
                                        </p:cTn>
                                        <p:tgtEl>
                                          <p:spTgt spid="49"/>
                                        </p:tgtEl>
                                        <p:attrNameLst>
                                          <p:attrName>style.visibility</p:attrName>
                                        </p:attrNameLst>
                                      </p:cBhvr>
                                      <p:to>
                                        <p:strVal val="visible"/>
                                      </p:to>
                                    </p:set>
                                    <p:anim calcmode="lin" valueType="num">
                                      <p:cBhvr>
                                        <p:cTn id="68" dur="500" fill="hold"/>
                                        <p:tgtEl>
                                          <p:spTgt spid="49"/>
                                        </p:tgtEl>
                                        <p:attrNameLst>
                                          <p:attrName>ppt_w</p:attrName>
                                        </p:attrNameLst>
                                      </p:cBhvr>
                                      <p:tavLst>
                                        <p:tav tm="0">
                                          <p:val>
                                            <p:fltVal val="0"/>
                                          </p:val>
                                        </p:tav>
                                        <p:tav tm="100000">
                                          <p:val>
                                            <p:strVal val="#ppt_w"/>
                                          </p:val>
                                        </p:tav>
                                      </p:tavLst>
                                    </p:anim>
                                    <p:anim calcmode="lin" valueType="num">
                                      <p:cBhvr>
                                        <p:cTn id="69" dur="500" fill="hold"/>
                                        <p:tgtEl>
                                          <p:spTgt spid="49"/>
                                        </p:tgtEl>
                                        <p:attrNameLst>
                                          <p:attrName>ppt_h</p:attrName>
                                        </p:attrNameLst>
                                      </p:cBhvr>
                                      <p:tavLst>
                                        <p:tav tm="0">
                                          <p:val>
                                            <p:fltVal val="0"/>
                                          </p:val>
                                        </p:tav>
                                        <p:tav tm="100000">
                                          <p:val>
                                            <p:strVal val="#ppt_h"/>
                                          </p:val>
                                        </p:tav>
                                      </p:tavLst>
                                    </p:anim>
                                    <p:animEffect transition="in" filter="fade">
                                      <p:cBhvr>
                                        <p:cTn id="70" dur="500"/>
                                        <p:tgtEl>
                                          <p:spTgt spid="49"/>
                                        </p:tgtEl>
                                      </p:cBhvr>
                                    </p:animEffect>
                                  </p:childTnLst>
                                </p:cTn>
                              </p:par>
                              <p:par>
                                <p:cTn id="71" presetID="53" presetClass="entr" presetSubtype="16" fill="hold" nodeType="withEffect">
                                  <p:stCondLst>
                                    <p:cond delay="220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par>
                                <p:cTn id="76" presetID="53" presetClass="entr" presetSubtype="16" fill="hold" grpId="0" nodeType="withEffect">
                                  <p:stCondLst>
                                    <p:cond delay="2400"/>
                                  </p:stCondLst>
                                  <p:childTnLst>
                                    <p:set>
                                      <p:cBhvr>
                                        <p:cTn id="77" dur="1" fill="hold">
                                          <p:stCondLst>
                                            <p:cond delay="0"/>
                                          </p:stCondLst>
                                        </p:cTn>
                                        <p:tgtEl>
                                          <p:spTgt spid="53"/>
                                        </p:tgtEl>
                                        <p:attrNameLst>
                                          <p:attrName>style.visibility</p:attrName>
                                        </p:attrNameLst>
                                      </p:cBhvr>
                                      <p:to>
                                        <p:strVal val="visible"/>
                                      </p:to>
                                    </p:set>
                                    <p:anim calcmode="lin" valueType="num">
                                      <p:cBhvr>
                                        <p:cTn id="78" dur="500" fill="hold"/>
                                        <p:tgtEl>
                                          <p:spTgt spid="53"/>
                                        </p:tgtEl>
                                        <p:attrNameLst>
                                          <p:attrName>ppt_w</p:attrName>
                                        </p:attrNameLst>
                                      </p:cBhvr>
                                      <p:tavLst>
                                        <p:tav tm="0">
                                          <p:val>
                                            <p:fltVal val="0"/>
                                          </p:val>
                                        </p:tav>
                                        <p:tav tm="100000">
                                          <p:val>
                                            <p:strVal val="#ppt_w"/>
                                          </p:val>
                                        </p:tav>
                                      </p:tavLst>
                                    </p:anim>
                                    <p:anim calcmode="lin" valueType="num">
                                      <p:cBhvr>
                                        <p:cTn id="79" dur="500" fill="hold"/>
                                        <p:tgtEl>
                                          <p:spTgt spid="53"/>
                                        </p:tgtEl>
                                        <p:attrNameLst>
                                          <p:attrName>ppt_h</p:attrName>
                                        </p:attrNameLst>
                                      </p:cBhvr>
                                      <p:tavLst>
                                        <p:tav tm="0">
                                          <p:val>
                                            <p:fltVal val="0"/>
                                          </p:val>
                                        </p:tav>
                                        <p:tav tm="100000">
                                          <p:val>
                                            <p:strVal val="#ppt_h"/>
                                          </p:val>
                                        </p:tav>
                                      </p:tavLst>
                                    </p:anim>
                                    <p:animEffect transition="in" filter="fade">
                                      <p:cBhvr>
                                        <p:cTn id="80" dur="500"/>
                                        <p:tgtEl>
                                          <p:spTgt spid="53"/>
                                        </p:tgtEl>
                                      </p:cBhvr>
                                    </p:animEffect>
                                  </p:childTnLst>
                                </p:cTn>
                              </p:par>
                              <p:par>
                                <p:cTn id="81" presetID="53" presetClass="entr" presetSubtype="16" fill="hold" grpId="0" nodeType="withEffect">
                                  <p:stCondLst>
                                    <p:cond delay="260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par>
                                <p:cTn id="86" presetID="53" presetClass="entr" presetSubtype="16" fill="hold" nodeType="withEffect">
                                  <p:stCondLst>
                                    <p:cond delay="2800"/>
                                  </p:stCondLst>
                                  <p:childTnLst>
                                    <p:set>
                                      <p:cBhvr>
                                        <p:cTn id="87" dur="1" fill="hold">
                                          <p:stCondLst>
                                            <p:cond delay="0"/>
                                          </p:stCondLst>
                                        </p:cTn>
                                        <p:tgtEl>
                                          <p:spTgt spid="55"/>
                                        </p:tgtEl>
                                        <p:attrNameLst>
                                          <p:attrName>style.visibility</p:attrName>
                                        </p:attrNameLst>
                                      </p:cBhvr>
                                      <p:to>
                                        <p:strVal val="visible"/>
                                      </p:to>
                                    </p:set>
                                    <p:anim calcmode="lin" valueType="num">
                                      <p:cBhvr>
                                        <p:cTn id="88" dur="500" fill="hold"/>
                                        <p:tgtEl>
                                          <p:spTgt spid="55"/>
                                        </p:tgtEl>
                                        <p:attrNameLst>
                                          <p:attrName>ppt_w</p:attrName>
                                        </p:attrNameLst>
                                      </p:cBhvr>
                                      <p:tavLst>
                                        <p:tav tm="0">
                                          <p:val>
                                            <p:fltVal val="0"/>
                                          </p:val>
                                        </p:tav>
                                        <p:tav tm="100000">
                                          <p:val>
                                            <p:strVal val="#ppt_w"/>
                                          </p:val>
                                        </p:tav>
                                      </p:tavLst>
                                    </p:anim>
                                    <p:anim calcmode="lin" valueType="num">
                                      <p:cBhvr>
                                        <p:cTn id="89" dur="500" fill="hold"/>
                                        <p:tgtEl>
                                          <p:spTgt spid="55"/>
                                        </p:tgtEl>
                                        <p:attrNameLst>
                                          <p:attrName>ppt_h</p:attrName>
                                        </p:attrNameLst>
                                      </p:cBhvr>
                                      <p:tavLst>
                                        <p:tav tm="0">
                                          <p:val>
                                            <p:fltVal val="0"/>
                                          </p:val>
                                        </p:tav>
                                        <p:tav tm="100000">
                                          <p:val>
                                            <p:strVal val="#ppt_h"/>
                                          </p:val>
                                        </p:tav>
                                      </p:tavLst>
                                    </p:anim>
                                    <p:animEffect transition="in" filter="fade">
                                      <p:cBhvr>
                                        <p:cTn id="9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19" grpId="0"/>
      <p:bldP spid="20" grpId="0"/>
      <p:bldP spid="24" grpId="0"/>
      <p:bldP spid="25" grpId="0"/>
      <p:bldP spid="29" grpId="0"/>
      <p:bldP spid="30" grpId="0"/>
      <p:bldP spid="48" grpId="0"/>
      <p:bldP spid="49"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799583" y="1808740"/>
            <a:ext cx="2008446" cy="2008436"/>
            <a:chOff x="3481448" y="2338049"/>
            <a:chExt cx="2181104" cy="2181104"/>
          </a:xfrm>
        </p:grpSpPr>
        <p:grpSp>
          <p:nvGrpSpPr>
            <p:cNvPr id="55" name="组合 5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mj-ea"/>
                  <a:ea typeface="+mj-ea"/>
                </a:endParaRPr>
              </a:p>
            </p:txBody>
          </p:sp>
          <p:sp>
            <p:nvSpPr>
              <p:cNvPr id="58" name="椭圆 5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mj-ea"/>
                  <a:ea typeface="+mj-ea"/>
                </a:endParaRPr>
              </a:p>
            </p:txBody>
          </p:sp>
        </p:grpSp>
        <p:sp>
          <p:nvSpPr>
            <p:cNvPr id="56" name="TextBox 55"/>
            <p:cNvSpPr txBox="1"/>
            <p:nvPr/>
          </p:nvSpPr>
          <p:spPr>
            <a:xfrm>
              <a:off x="3859414" y="3125467"/>
              <a:ext cx="1412142" cy="551490"/>
            </a:xfrm>
            <a:prstGeom prst="rect">
              <a:avLst/>
            </a:prstGeom>
            <a:noFill/>
          </p:spPr>
          <p:txBody>
            <a:bodyPr wrap="none" rtlCol="0">
              <a:spAutoFit/>
            </a:bodyPr>
            <a:lstStyle/>
            <a:p>
              <a:pPr defTabSz="1218565">
                <a:defRPr/>
              </a:pPr>
              <a:r>
                <a:rPr lang="zh-CN" altLang="en-US" sz="2700" kern="0" dirty="0">
                  <a:solidFill>
                    <a:schemeClr val="tx1">
                      <a:lumMod val="50000"/>
                      <a:lumOff val="50000"/>
                    </a:schemeClr>
                  </a:solidFill>
                  <a:latin typeface="+mj-ea"/>
                  <a:ea typeface="+mj-ea"/>
                </a:rPr>
                <a:t>方案</a:t>
              </a:r>
              <a:r>
                <a:rPr lang="en-US" altLang="zh-CN" sz="2700" kern="0" dirty="0">
                  <a:solidFill>
                    <a:schemeClr val="tx1">
                      <a:lumMod val="50000"/>
                      <a:lumOff val="50000"/>
                    </a:schemeClr>
                  </a:solidFill>
                  <a:latin typeface="+mj-ea"/>
                  <a:ea typeface="+mj-ea"/>
                </a:rPr>
                <a:t>01</a:t>
              </a:r>
              <a:endParaRPr lang="zh-CN" altLang="en-US" sz="2700" kern="0" dirty="0">
                <a:solidFill>
                  <a:schemeClr val="tx1">
                    <a:lumMod val="50000"/>
                    <a:lumOff val="50000"/>
                  </a:schemeClr>
                </a:solidFill>
                <a:latin typeface="+mj-ea"/>
                <a:ea typeface="+mj-ea"/>
              </a:endParaRPr>
            </a:p>
          </p:txBody>
        </p:sp>
      </p:grpSp>
      <p:sp>
        <p:nvSpPr>
          <p:cNvPr id="59" name="矩形 58"/>
          <p:cNvSpPr/>
          <p:nvPr/>
        </p:nvSpPr>
        <p:spPr>
          <a:xfrm>
            <a:off x="759320" y="4131406"/>
            <a:ext cx="2088977" cy="1615783"/>
          </a:xfrm>
          <a:prstGeom prst="rect">
            <a:avLst/>
          </a:prstGeom>
          <a:noFill/>
          <a:ln>
            <a:noFill/>
          </a:ln>
        </p:spPr>
        <p:txBody>
          <a:bodyPr wrap="square" lIns="91398" tIns="45698" rIns="91398" bIns="45698">
            <a:spAutoFit/>
          </a:bodyPr>
          <a:lstStyle/>
          <a:p>
            <a:pPr algn="just" defTabSz="1218565">
              <a:lnSpc>
                <a:spcPct val="150000"/>
              </a:lnSpc>
              <a:defRPr/>
            </a:pPr>
            <a:r>
              <a:rPr lang="zh-CN" altLang="en-US" sz="11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2937224" y="4240725"/>
            <a:ext cx="631496" cy="636587"/>
            <a:chOff x="3041651" y="3326606"/>
            <a:chExt cx="631825" cy="636588"/>
          </a:xfrm>
        </p:grpSpPr>
        <p:sp>
          <p:nvSpPr>
            <p:cNvPr id="61" name="Oval 9"/>
            <p:cNvSpPr>
              <a:spLocks noChangeArrowheads="1"/>
            </p:cNvSpPr>
            <p:nvPr/>
          </p:nvSpPr>
          <p:spPr bwMode="auto">
            <a:xfrm>
              <a:off x="3041651" y="3326606"/>
              <a:ext cx="631825" cy="636588"/>
            </a:xfrm>
            <a:prstGeom prst="ellipse">
              <a:avLst/>
            </a:prstGeom>
            <a:solidFill>
              <a:schemeClr val="tx2"/>
            </a:solidFill>
            <a:ln>
              <a:solidFill>
                <a:srgbClr val="FFFFFF"/>
              </a:solidFill>
            </a:ln>
          </p:spPr>
          <p:txBody>
            <a:bodyPr vert="horz" wrap="square" lIns="91440" tIns="45720" rIns="91440" bIns="45720" numCol="1" anchor="t" anchorCtr="0" compatLnSpc="1"/>
            <a:lstStyle/>
            <a:p>
              <a:pPr defTabSz="1218565">
                <a:defRPr/>
              </a:pPr>
              <a:endParaRPr lang="zh-CN" altLang="en-US" sz="2400" kern="0">
                <a:solidFill>
                  <a:schemeClr val="tx1">
                    <a:lumMod val="50000"/>
                    <a:lumOff val="50000"/>
                  </a:schemeClr>
                </a:solidFill>
              </a:endParaRPr>
            </a:p>
          </p:txBody>
        </p:sp>
        <p:sp>
          <p:nvSpPr>
            <p:cNvPr id="6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zh-CN" altLang="en-US" sz="2400" kern="0">
                <a:solidFill>
                  <a:schemeClr val="tx1">
                    <a:lumMod val="50000"/>
                    <a:lumOff val="50000"/>
                  </a:schemeClr>
                </a:solidFill>
              </a:endParaRPr>
            </a:p>
          </p:txBody>
        </p:sp>
        <p:sp>
          <p:nvSpPr>
            <p:cNvPr id="6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zh-CN" altLang="en-US" sz="2400" kern="0">
                <a:solidFill>
                  <a:schemeClr val="tx1">
                    <a:lumMod val="50000"/>
                    <a:lumOff val="50000"/>
                  </a:schemeClr>
                </a:solidFill>
              </a:endParaRPr>
            </a:p>
          </p:txBody>
        </p:sp>
      </p:grpSp>
      <p:grpSp>
        <p:nvGrpSpPr>
          <p:cNvPr id="64" name="组合 63"/>
          <p:cNvGrpSpPr/>
          <p:nvPr/>
        </p:nvGrpSpPr>
        <p:grpSpPr>
          <a:xfrm>
            <a:off x="3782847" y="1808740"/>
            <a:ext cx="2008446" cy="2008436"/>
            <a:chOff x="3481448" y="2338049"/>
            <a:chExt cx="2181104" cy="2181104"/>
          </a:xfrm>
        </p:grpSpPr>
        <p:grpSp>
          <p:nvGrpSpPr>
            <p:cNvPr id="65" name="组合 6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mj-ea"/>
                  <a:ea typeface="+mj-ea"/>
                </a:endParaRPr>
              </a:p>
            </p:txBody>
          </p:sp>
          <p:sp>
            <p:nvSpPr>
              <p:cNvPr id="68" name="椭圆 6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mj-ea"/>
                  <a:ea typeface="+mj-ea"/>
                </a:endParaRPr>
              </a:p>
            </p:txBody>
          </p:sp>
        </p:grpSp>
        <p:sp>
          <p:nvSpPr>
            <p:cNvPr id="66" name="TextBox 65"/>
            <p:cNvSpPr txBox="1"/>
            <p:nvPr/>
          </p:nvSpPr>
          <p:spPr>
            <a:xfrm>
              <a:off x="3837372" y="3125467"/>
              <a:ext cx="1405179" cy="551490"/>
            </a:xfrm>
            <a:prstGeom prst="rect">
              <a:avLst/>
            </a:prstGeom>
            <a:noFill/>
          </p:spPr>
          <p:txBody>
            <a:bodyPr wrap="none" rtlCol="0">
              <a:spAutoFit/>
            </a:bodyPr>
            <a:lstStyle/>
            <a:p>
              <a:pPr defTabSz="1218565">
                <a:defRPr/>
              </a:pPr>
              <a:r>
                <a:rPr lang="zh-CN" altLang="en-US" sz="2700" kern="0" dirty="0">
                  <a:solidFill>
                    <a:schemeClr val="tx1">
                      <a:lumMod val="50000"/>
                      <a:lumOff val="50000"/>
                    </a:schemeClr>
                  </a:solidFill>
                  <a:latin typeface="+mj-ea"/>
                  <a:ea typeface="+mj-ea"/>
                </a:rPr>
                <a:t>方案</a:t>
              </a:r>
              <a:r>
                <a:rPr lang="en-US" altLang="zh-CN" sz="2700" kern="0" dirty="0">
                  <a:solidFill>
                    <a:schemeClr val="tx1">
                      <a:lumMod val="50000"/>
                      <a:lumOff val="50000"/>
                    </a:schemeClr>
                  </a:solidFill>
                  <a:latin typeface="+mj-ea"/>
                  <a:ea typeface="+mj-ea"/>
                </a:rPr>
                <a:t>02</a:t>
              </a:r>
              <a:endParaRPr lang="zh-CN" altLang="en-US" sz="2700" kern="0" dirty="0">
                <a:solidFill>
                  <a:schemeClr val="tx1">
                    <a:lumMod val="50000"/>
                    <a:lumOff val="50000"/>
                  </a:schemeClr>
                </a:solidFill>
                <a:latin typeface="+mj-ea"/>
                <a:ea typeface="+mj-ea"/>
              </a:endParaRPr>
            </a:p>
          </p:txBody>
        </p:sp>
      </p:grpSp>
      <p:sp>
        <p:nvSpPr>
          <p:cNvPr id="69" name="矩形 68"/>
          <p:cNvSpPr/>
          <p:nvPr/>
        </p:nvSpPr>
        <p:spPr>
          <a:xfrm>
            <a:off x="3702318" y="4131406"/>
            <a:ext cx="2088977" cy="1615783"/>
          </a:xfrm>
          <a:prstGeom prst="rect">
            <a:avLst/>
          </a:prstGeom>
          <a:noFill/>
          <a:ln>
            <a:noFill/>
          </a:ln>
        </p:spPr>
        <p:txBody>
          <a:bodyPr wrap="square" lIns="91398" tIns="45698" rIns="91398" bIns="45698">
            <a:spAutoFit/>
          </a:bodyPr>
          <a:lstStyle/>
          <a:p>
            <a:pPr algn="just" defTabSz="1218565">
              <a:lnSpc>
                <a:spcPct val="150000"/>
              </a:lnSpc>
              <a:defRPr/>
            </a:pPr>
            <a:r>
              <a:rPr lang="zh-CN" altLang="en-US" sz="11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5916586" y="4240725"/>
            <a:ext cx="631496" cy="636587"/>
            <a:chOff x="3041651" y="3326606"/>
            <a:chExt cx="631825" cy="636588"/>
          </a:xfrm>
        </p:grpSpPr>
        <p:sp>
          <p:nvSpPr>
            <p:cNvPr id="71" name="Oval 9"/>
            <p:cNvSpPr>
              <a:spLocks noChangeArrowheads="1"/>
            </p:cNvSpPr>
            <p:nvPr/>
          </p:nvSpPr>
          <p:spPr bwMode="auto">
            <a:xfrm>
              <a:off x="3041651" y="3326606"/>
              <a:ext cx="631825" cy="636588"/>
            </a:xfrm>
            <a:prstGeom prst="ellipse">
              <a:avLst/>
            </a:prstGeom>
            <a:solidFill>
              <a:schemeClr val="accent1"/>
            </a:solidFill>
            <a:ln>
              <a:solidFill>
                <a:srgbClr val="FFFFFF"/>
              </a:solidFill>
            </a:ln>
          </p:spPr>
          <p:txBody>
            <a:bodyPr vert="horz" wrap="square" lIns="91440" tIns="45720" rIns="91440" bIns="45720" numCol="1" anchor="t" anchorCtr="0" compatLnSpc="1"/>
            <a:lstStyle/>
            <a:p>
              <a:pPr defTabSz="1218565">
                <a:defRPr/>
              </a:pPr>
              <a:endParaRPr lang="zh-CN" altLang="en-US" sz="2400" kern="0">
                <a:solidFill>
                  <a:schemeClr val="tx1">
                    <a:lumMod val="50000"/>
                    <a:lumOff val="50000"/>
                  </a:schemeClr>
                </a:solidFill>
              </a:endParaRPr>
            </a:p>
          </p:txBody>
        </p:sp>
        <p:sp>
          <p:nvSpPr>
            <p:cNvPr id="7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zh-CN" altLang="en-US" sz="2400" kern="0">
                <a:solidFill>
                  <a:schemeClr val="tx1">
                    <a:lumMod val="50000"/>
                    <a:lumOff val="50000"/>
                  </a:schemeClr>
                </a:solidFill>
              </a:endParaRPr>
            </a:p>
          </p:txBody>
        </p:sp>
        <p:sp>
          <p:nvSpPr>
            <p:cNvPr id="7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zh-CN" altLang="en-US" sz="2400" kern="0">
                <a:solidFill>
                  <a:schemeClr val="tx1">
                    <a:lumMod val="50000"/>
                    <a:lumOff val="50000"/>
                  </a:schemeClr>
                </a:solidFill>
              </a:endParaRPr>
            </a:p>
          </p:txBody>
        </p:sp>
      </p:grpSp>
      <p:grpSp>
        <p:nvGrpSpPr>
          <p:cNvPr id="74" name="组合 73"/>
          <p:cNvGrpSpPr/>
          <p:nvPr/>
        </p:nvGrpSpPr>
        <p:grpSpPr>
          <a:xfrm>
            <a:off x="6705415" y="1808740"/>
            <a:ext cx="2008446" cy="2008436"/>
            <a:chOff x="3481448" y="2338049"/>
            <a:chExt cx="2181104" cy="2181104"/>
          </a:xfrm>
        </p:grpSpPr>
        <p:grpSp>
          <p:nvGrpSpPr>
            <p:cNvPr id="75" name="组合 7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mj-ea"/>
                  <a:ea typeface="+mj-ea"/>
                </a:endParaRPr>
              </a:p>
            </p:txBody>
          </p:sp>
          <p:sp>
            <p:nvSpPr>
              <p:cNvPr id="78" name="椭圆 7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mj-ea"/>
                  <a:ea typeface="+mj-ea"/>
                </a:endParaRPr>
              </a:p>
            </p:txBody>
          </p:sp>
        </p:grpSp>
        <p:sp>
          <p:nvSpPr>
            <p:cNvPr id="76" name="TextBox 75"/>
            <p:cNvSpPr txBox="1"/>
            <p:nvPr/>
          </p:nvSpPr>
          <p:spPr>
            <a:xfrm>
              <a:off x="3836211" y="3125467"/>
              <a:ext cx="1408661" cy="551490"/>
            </a:xfrm>
            <a:prstGeom prst="rect">
              <a:avLst/>
            </a:prstGeom>
            <a:noFill/>
          </p:spPr>
          <p:txBody>
            <a:bodyPr wrap="none" rtlCol="0">
              <a:spAutoFit/>
            </a:bodyPr>
            <a:lstStyle/>
            <a:p>
              <a:pPr defTabSz="1218565">
                <a:defRPr/>
              </a:pPr>
              <a:r>
                <a:rPr lang="zh-CN" altLang="en-US" sz="2700" kern="0" dirty="0">
                  <a:solidFill>
                    <a:schemeClr val="tx1">
                      <a:lumMod val="50000"/>
                      <a:lumOff val="50000"/>
                    </a:schemeClr>
                  </a:solidFill>
                  <a:latin typeface="+mj-ea"/>
                  <a:ea typeface="+mj-ea"/>
                </a:rPr>
                <a:t>方案</a:t>
              </a:r>
              <a:r>
                <a:rPr lang="en-US" altLang="zh-CN" sz="2700" kern="0" dirty="0">
                  <a:solidFill>
                    <a:schemeClr val="tx1">
                      <a:lumMod val="50000"/>
                      <a:lumOff val="50000"/>
                    </a:schemeClr>
                  </a:solidFill>
                  <a:latin typeface="+mj-ea"/>
                  <a:ea typeface="+mj-ea"/>
                </a:rPr>
                <a:t>03</a:t>
              </a:r>
              <a:endParaRPr lang="zh-CN" altLang="en-US" sz="2700" kern="0" dirty="0">
                <a:solidFill>
                  <a:schemeClr val="tx1">
                    <a:lumMod val="50000"/>
                    <a:lumOff val="50000"/>
                  </a:schemeClr>
                </a:solidFill>
                <a:latin typeface="+mj-ea"/>
                <a:ea typeface="+mj-ea"/>
              </a:endParaRPr>
            </a:p>
          </p:txBody>
        </p:sp>
      </p:grpSp>
      <p:sp>
        <p:nvSpPr>
          <p:cNvPr id="79" name="矩形 78"/>
          <p:cNvSpPr/>
          <p:nvPr/>
        </p:nvSpPr>
        <p:spPr>
          <a:xfrm>
            <a:off x="6603848" y="4131406"/>
            <a:ext cx="2088977" cy="1615783"/>
          </a:xfrm>
          <a:prstGeom prst="rect">
            <a:avLst/>
          </a:prstGeom>
          <a:noFill/>
          <a:ln>
            <a:noFill/>
          </a:ln>
        </p:spPr>
        <p:txBody>
          <a:bodyPr wrap="square" lIns="91398" tIns="45698" rIns="91398" bIns="45698">
            <a:spAutoFit/>
          </a:bodyPr>
          <a:lstStyle/>
          <a:p>
            <a:pPr algn="just" defTabSz="1218565">
              <a:lnSpc>
                <a:spcPct val="150000"/>
              </a:lnSpc>
              <a:defRPr/>
            </a:pPr>
            <a:r>
              <a:rPr lang="zh-CN" altLang="en-US" sz="11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0" name="组合 79"/>
          <p:cNvGrpSpPr/>
          <p:nvPr/>
        </p:nvGrpSpPr>
        <p:grpSpPr>
          <a:xfrm>
            <a:off x="8800577" y="4240725"/>
            <a:ext cx="631496" cy="636587"/>
            <a:chOff x="3041651" y="3326606"/>
            <a:chExt cx="631825" cy="636588"/>
          </a:xfrm>
        </p:grpSpPr>
        <p:sp>
          <p:nvSpPr>
            <p:cNvPr id="81" name="Oval 9"/>
            <p:cNvSpPr>
              <a:spLocks noChangeArrowheads="1"/>
            </p:cNvSpPr>
            <p:nvPr/>
          </p:nvSpPr>
          <p:spPr bwMode="auto">
            <a:xfrm>
              <a:off x="3041651" y="3326606"/>
              <a:ext cx="631825" cy="636588"/>
            </a:xfrm>
            <a:prstGeom prst="ellipse">
              <a:avLst/>
            </a:prstGeom>
            <a:solidFill>
              <a:schemeClr val="accent2"/>
            </a:solidFill>
            <a:ln>
              <a:solidFill>
                <a:srgbClr val="FFFFFF"/>
              </a:solidFill>
            </a:ln>
          </p:spPr>
          <p:txBody>
            <a:bodyPr vert="horz" wrap="square" lIns="91440" tIns="45720" rIns="91440" bIns="45720" numCol="1" anchor="t" anchorCtr="0" compatLnSpc="1"/>
            <a:lstStyle/>
            <a:p>
              <a:pPr defTabSz="1218565">
                <a:defRPr/>
              </a:pPr>
              <a:endParaRPr lang="zh-CN" altLang="en-US" sz="2400" kern="0">
                <a:solidFill>
                  <a:schemeClr val="tx1">
                    <a:lumMod val="50000"/>
                    <a:lumOff val="50000"/>
                  </a:schemeClr>
                </a:solidFill>
              </a:endParaRPr>
            </a:p>
          </p:txBody>
        </p:sp>
        <p:sp>
          <p:nvSpPr>
            <p:cNvPr id="8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zh-CN" altLang="en-US" sz="2400" kern="0">
                <a:solidFill>
                  <a:schemeClr val="tx1">
                    <a:lumMod val="50000"/>
                    <a:lumOff val="50000"/>
                  </a:schemeClr>
                </a:solidFill>
              </a:endParaRPr>
            </a:p>
          </p:txBody>
        </p:sp>
        <p:sp>
          <p:nvSpPr>
            <p:cNvPr id="8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zh-CN" altLang="en-US" sz="2400" kern="0">
                <a:solidFill>
                  <a:schemeClr val="tx1">
                    <a:lumMod val="50000"/>
                    <a:lumOff val="50000"/>
                  </a:schemeClr>
                </a:solidFill>
              </a:endParaRPr>
            </a:p>
          </p:txBody>
        </p:sp>
      </p:grpSp>
      <p:grpSp>
        <p:nvGrpSpPr>
          <p:cNvPr id="84" name="组合 83"/>
          <p:cNvGrpSpPr/>
          <p:nvPr/>
        </p:nvGrpSpPr>
        <p:grpSpPr>
          <a:xfrm>
            <a:off x="9469239" y="1808740"/>
            <a:ext cx="2008446" cy="2008436"/>
            <a:chOff x="3481448" y="2338049"/>
            <a:chExt cx="2181104" cy="2181104"/>
          </a:xfrm>
        </p:grpSpPr>
        <p:grpSp>
          <p:nvGrpSpPr>
            <p:cNvPr id="85" name="组合 8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mj-ea"/>
                  <a:ea typeface="+mj-ea"/>
                </a:endParaRPr>
              </a:p>
            </p:txBody>
          </p:sp>
          <p:sp>
            <p:nvSpPr>
              <p:cNvPr id="88" name="椭圆 8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mj-ea"/>
                  <a:ea typeface="+mj-ea"/>
                </a:endParaRPr>
              </a:p>
            </p:txBody>
          </p:sp>
        </p:grpSp>
        <p:sp>
          <p:nvSpPr>
            <p:cNvPr id="86" name="TextBox 85"/>
            <p:cNvSpPr txBox="1"/>
            <p:nvPr/>
          </p:nvSpPr>
          <p:spPr>
            <a:xfrm>
              <a:off x="3835050" y="3125467"/>
              <a:ext cx="1412142" cy="551490"/>
            </a:xfrm>
            <a:prstGeom prst="rect">
              <a:avLst/>
            </a:prstGeom>
            <a:noFill/>
          </p:spPr>
          <p:txBody>
            <a:bodyPr wrap="none" rtlCol="0">
              <a:spAutoFit/>
            </a:bodyPr>
            <a:lstStyle/>
            <a:p>
              <a:pPr defTabSz="1218565">
                <a:defRPr/>
              </a:pPr>
              <a:r>
                <a:rPr lang="zh-CN" altLang="en-US" sz="2700" kern="0" dirty="0">
                  <a:solidFill>
                    <a:schemeClr val="tx1">
                      <a:lumMod val="50000"/>
                      <a:lumOff val="50000"/>
                    </a:schemeClr>
                  </a:solidFill>
                  <a:latin typeface="+mj-ea"/>
                  <a:ea typeface="+mj-ea"/>
                </a:rPr>
                <a:t>方案</a:t>
              </a:r>
              <a:r>
                <a:rPr lang="en-US" altLang="zh-CN" sz="2700" kern="0" dirty="0">
                  <a:solidFill>
                    <a:schemeClr val="tx1">
                      <a:lumMod val="50000"/>
                      <a:lumOff val="50000"/>
                    </a:schemeClr>
                  </a:solidFill>
                  <a:latin typeface="+mj-ea"/>
                  <a:ea typeface="+mj-ea"/>
                </a:rPr>
                <a:t>04</a:t>
              </a:r>
              <a:endParaRPr lang="zh-CN" altLang="en-US" sz="2700" kern="0" dirty="0">
                <a:solidFill>
                  <a:schemeClr val="tx1">
                    <a:lumMod val="50000"/>
                    <a:lumOff val="50000"/>
                  </a:schemeClr>
                </a:solidFill>
                <a:latin typeface="+mj-ea"/>
                <a:ea typeface="+mj-ea"/>
              </a:endParaRPr>
            </a:p>
          </p:txBody>
        </p:sp>
      </p:grpSp>
      <p:sp>
        <p:nvSpPr>
          <p:cNvPr id="89" name="矩形 88"/>
          <p:cNvSpPr/>
          <p:nvPr/>
        </p:nvSpPr>
        <p:spPr>
          <a:xfrm>
            <a:off x="9522173" y="4131406"/>
            <a:ext cx="2088977" cy="1615783"/>
          </a:xfrm>
          <a:prstGeom prst="rect">
            <a:avLst/>
          </a:prstGeom>
          <a:noFill/>
          <a:ln>
            <a:noFill/>
          </a:ln>
        </p:spPr>
        <p:txBody>
          <a:bodyPr wrap="square" lIns="91398" tIns="45698" rIns="91398" bIns="45698">
            <a:spAutoFit/>
          </a:bodyPr>
          <a:lstStyle/>
          <a:p>
            <a:pPr algn="just" defTabSz="1218565">
              <a:lnSpc>
                <a:spcPct val="150000"/>
              </a:lnSpc>
              <a:defRPr/>
            </a:pPr>
            <a:r>
              <a:rPr lang="zh-CN" altLang="en-US" sz="11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0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40000">
                                          <p:cBhvr additive="base">
                                            <p:cTn id="7" dur="500" fill="hold"/>
                                            <p:tgtEl>
                                              <p:spTgt spid="5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5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childTnLst>
                              </p:cTn>
                            </p:par>
                            <p:par>
                              <p:cTn id="13" fill="hold">
                                <p:stCondLst>
                                  <p:cond delay="1000"/>
                                </p:stCondLst>
                                <p:childTnLst>
                                  <p:par>
                                    <p:cTn id="14" presetID="2" presetClass="entr" presetSubtype="8" fill="hold" nodeType="afterEffect" p14:presetBounceEnd="40000">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14:bounceEnd="40000">
                                          <p:cBhvr additive="base">
                                            <p:cTn id="16" dur="500" fill="hold"/>
                                            <p:tgtEl>
                                              <p:spTgt spid="60"/>
                                            </p:tgtEl>
                                            <p:attrNameLst>
                                              <p:attrName>ppt_x</p:attrName>
                                            </p:attrNameLst>
                                          </p:cBhvr>
                                          <p:tavLst>
                                            <p:tav tm="0">
                                              <p:val>
                                                <p:strVal val="0-#ppt_w/2"/>
                                              </p:val>
                                            </p:tav>
                                            <p:tav tm="100000">
                                              <p:val>
                                                <p:strVal val="#ppt_x"/>
                                              </p:val>
                                            </p:tav>
                                          </p:tavLst>
                                        </p:anim>
                                        <p:anim calcmode="lin" valueType="num" p14:bounceEnd="40000">
                                          <p:cBhvr additive="base">
                                            <p:cTn id="17" dur="500" fill="hold"/>
                                            <p:tgtEl>
                                              <p:spTgt spid="6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1" fill="hold" nodeType="afterEffect" p14:presetBounceEnd="40000">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14:bounceEnd="40000">
                                          <p:cBhvr additive="base">
                                            <p:cTn id="21" dur="500" fill="hold"/>
                                            <p:tgtEl>
                                              <p:spTgt spid="64"/>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6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up)">
                                          <p:cBhvr>
                                            <p:cTn id="26" dur="500"/>
                                            <p:tgtEl>
                                              <p:spTgt spid="69"/>
                                            </p:tgtEl>
                                          </p:cBhvr>
                                        </p:animEffect>
                                      </p:childTnLst>
                                    </p:cTn>
                                  </p:par>
                                </p:childTnLst>
                              </p:cTn>
                            </p:par>
                            <p:par>
                              <p:cTn id="27" fill="hold">
                                <p:stCondLst>
                                  <p:cond delay="2500"/>
                                </p:stCondLst>
                                <p:childTnLst>
                                  <p:par>
                                    <p:cTn id="28" presetID="2" presetClass="entr" presetSubtype="8" fill="hold" nodeType="afterEffect" p14:presetBounceEnd="40000">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14:bounceEnd="40000">
                                          <p:cBhvr additive="base">
                                            <p:cTn id="30" dur="500" fill="hold"/>
                                            <p:tgtEl>
                                              <p:spTgt spid="70"/>
                                            </p:tgtEl>
                                            <p:attrNameLst>
                                              <p:attrName>ppt_x</p:attrName>
                                            </p:attrNameLst>
                                          </p:cBhvr>
                                          <p:tavLst>
                                            <p:tav tm="0">
                                              <p:val>
                                                <p:strVal val="0-#ppt_w/2"/>
                                              </p:val>
                                            </p:tav>
                                            <p:tav tm="100000">
                                              <p:val>
                                                <p:strVal val="#ppt_x"/>
                                              </p:val>
                                            </p:tav>
                                          </p:tavLst>
                                        </p:anim>
                                        <p:anim calcmode="lin" valueType="num" p14:bounceEnd="40000">
                                          <p:cBhvr additive="base">
                                            <p:cTn id="31" dur="500" fill="hold"/>
                                            <p:tgtEl>
                                              <p:spTgt spid="7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1" fill="hold" nodeType="afterEffect" p14:presetBounceEnd="40000">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14:bounceEnd="40000">
                                          <p:cBhvr additive="base">
                                            <p:cTn id="35" dur="5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36" dur="500" fill="hold"/>
                                            <p:tgtEl>
                                              <p:spTgt spid="74"/>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up)">
                                          <p:cBhvr>
                                            <p:cTn id="40" dur="500"/>
                                            <p:tgtEl>
                                              <p:spTgt spid="79"/>
                                            </p:tgtEl>
                                          </p:cBhvr>
                                        </p:animEffect>
                                      </p:childTnLst>
                                    </p:cTn>
                                  </p:par>
                                </p:childTnLst>
                              </p:cTn>
                            </p:par>
                            <p:par>
                              <p:cTn id="41" fill="hold">
                                <p:stCondLst>
                                  <p:cond delay="4000"/>
                                </p:stCondLst>
                                <p:childTnLst>
                                  <p:par>
                                    <p:cTn id="42" presetID="2" presetClass="entr" presetSubtype="8" fill="hold" nodeType="afterEffect" p14:presetBounceEnd="40000">
                                      <p:stCondLst>
                                        <p:cond delay="0"/>
                                      </p:stCondLst>
                                      <p:childTnLst>
                                        <p:set>
                                          <p:cBhvr>
                                            <p:cTn id="43" dur="1" fill="hold">
                                              <p:stCondLst>
                                                <p:cond delay="0"/>
                                              </p:stCondLst>
                                            </p:cTn>
                                            <p:tgtEl>
                                              <p:spTgt spid="80"/>
                                            </p:tgtEl>
                                            <p:attrNameLst>
                                              <p:attrName>style.visibility</p:attrName>
                                            </p:attrNameLst>
                                          </p:cBhvr>
                                          <p:to>
                                            <p:strVal val="visible"/>
                                          </p:to>
                                        </p:set>
                                        <p:anim calcmode="lin" valueType="num" p14:bounceEnd="40000">
                                          <p:cBhvr additive="base">
                                            <p:cTn id="44" dur="500" fill="hold"/>
                                            <p:tgtEl>
                                              <p:spTgt spid="80"/>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8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1" fill="hold" nodeType="afterEffect" p14:presetBounceEnd="40000">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14:bounceEnd="40000">
                                          <p:cBhvr additive="base">
                                            <p:cTn id="49" dur="500" fill="hold"/>
                                            <p:tgtEl>
                                              <p:spTgt spid="84"/>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84"/>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wipe(up)">
                                          <p:cBhvr>
                                            <p:cTn id="5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9" grpId="0"/>
          <p:bldP spid="79" grpId="0"/>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fill="hold"/>
                                            <p:tgtEl>
                                              <p:spTgt spid="60"/>
                                            </p:tgtEl>
                                            <p:attrNameLst>
                                              <p:attrName>ppt_x</p:attrName>
                                            </p:attrNameLst>
                                          </p:cBhvr>
                                          <p:tavLst>
                                            <p:tav tm="0">
                                              <p:val>
                                                <p:strVal val="0-#ppt_w/2"/>
                                              </p:val>
                                            </p:tav>
                                            <p:tav tm="100000">
                                              <p:val>
                                                <p:strVal val="#ppt_x"/>
                                              </p:val>
                                            </p:tav>
                                          </p:tavLst>
                                        </p:anim>
                                        <p:anim calcmode="lin" valueType="num">
                                          <p:cBhvr additive="base">
                                            <p:cTn id="17" dur="500" fill="hold"/>
                                            <p:tgtEl>
                                              <p:spTgt spid="6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500" fill="hold"/>
                                            <p:tgtEl>
                                              <p:spTgt spid="64"/>
                                            </p:tgtEl>
                                            <p:attrNameLst>
                                              <p:attrName>ppt_x</p:attrName>
                                            </p:attrNameLst>
                                          </p:cBhvr>
                                          <p:tavLst>
                                            <p:tav tm="0">
                                              <p:val>
                                                <p:strVal val="#ppt_x"/>
                                              </p:val>
                                            </p:tav>
                                            <p:tav tm="100000">
                                              <p:val>
                                                <p:strVal val="#ppt_x"/>
                                              </p:val>
                                            </p:tav>
                                          </p:tavLst>
                                        </p:anim>
                                        <p:anim calcmode="lin" valueType="num">
                                          <p:cBhvr additive="base">
                                            <p:cTn id="22" dur="500" fill="hold"/>
                                            <p:tgtEl>
                                              <p:spTgt spid="6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up)">
                                          <p:cBhvr>
                                            <p:cTn id="26" dur="500"/>
                                            <p:tgtEl>
                                              <p:spTgt spid="69"/>
                                            </p:tgtEl>
                                          </p:cBhvr>
                                        </p:animEffect>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500" fill="hold"/>
                                            <p:tgtEl>
                                              <p:spTgt spid="70"/>
                                            </p:tgtEl>
                                            <p:attrNameLst>
                                              <p:attrName>ppt_x</p:attrName>
                                            </p:attrNameLst>
                                          </p:cBhvr>
                                          <p:tavLst>
                                            <p:tav tm="0">
                                              <p:val>
                                                <p:strVal val="0-#ppt_w/2"/>
                                              </p:val>
                                            </p:tav>
                                            <p:tav tm="100000">
                                              <p:val>
                                                <p:strVal val="#ppt_x"/>
                                              </p:val>
                                            </p:tav>
                                          </p:tavLst>
                                        </p:anim>
                                        <p:anim calcmode="lin" valueType="num">
                                          <p:cBhvr additive="base">
                                            <p:cTn id="31" dur="500" fill="hold"/>
                                            <p:tgtEl>
                                              <p:spTgt spid="7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1"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ppt_x"/>
                                              </p:val>
                                            </p:tav>
                                            <p:tav tm="100000">
                                              <p:val>
                                                <p:strVal val="#ppt_x"/>
                                              </p:val>
                                            </p:tav>
                                          </p:tavLst>
                                        </p:anim>
                                        <p:anim calcmode="lin" valueType="num">
                                          <p:cBhvr additive="base">
                                            <p:cTn id="36" dur="500" fill="hold"/>
                                            <p:tgtEl>
                                              <p:spTgt spid="74"/>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up)">
                                          <p:cBhvr>
                                            <p:cTn id="40" dur="500"/>
                                            <p:tgtEl>
                                              <p:spTgt spid="79"/>
                                            </p:tgtEl>
                                          </p:cBhvr>
                                        </p:animEffect>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80"/>
                                            </p:tgtEl>
                                            <p:attrNameLst>
                                              <p:attrName>style.visibility</p:attrName>
                                            </p:attrNameLst>
                                          </p:cBhvr>
                                          <p:to>
                                            <p:strVal val="visible"/>
                                          </p:to>
                                        </p:set>
                                        <p:anim calcmode="lin" valueType="num">
                                          <p:cBhvr additive="base">
                                            <p:cTn id="44" dur="500" fill="hold"/>
                                            <p:tgtEl>
                                              <p:spTgt spid="80"/>
                                            </p:tgtEl>
                                            <p:attrNameLst>
                                              <p:attrName>ppt_x</p:attrName>
                                            </p:attrNameLst>
                                          </p:cBhvr>
                                          <p:tavLst>
                                            <p:tav tm="0">
                                              <p:val>
                                                <p:strVal val="0-#ppt_w/2"/>
                                              </p:val>
                                            </p:tav>
                                            <p:tav tm="100000">
                                              <p:val>
                                                <p:strVal val="#ppt_x"/>
                                              </p:val>
                                            </p:tav>
                                          </p:tavLst>
                                        </p:anim>
                                        <p:anim calcmode="lin" valueType="num">
                                          <p:cBhvr additive="base">
                                            <p:cTn id="45" dur="500" fill="hold"/>
                                            <p:tgtEl>
                                              <p:spTgt spid="8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1"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additive="base">
                                            <p:cTn id="49" dur="500" fill="hold"/>
                                            <p:tgtEl>
                                              <p:spTgt spid="84"/>
                                            </p:tgtEl>
                                            <p:attrNameLst>
                                              <p:attrName>ppt_x</p:attrName>
                                            </p:attrNameLst>
                                          </p:cBhvr>
                                          <p:tavLst>
                                            <p:tav tm="0">
                                              <p:val>
                                                <p:strVal val="#ppt_x"/>
                                              </p:val>
                                            </p:tav>
                                            <p:tav tm="100000">
                                              <p:val>
                                                <p:strVal val="#ppt_x"/>
                                              </p:val>
                                            </p:tav>
                                          </p:tavLst>
                                        </p:anim>
                                        <p:anim calcmode="lin" valueType="num">
                                          <p:cBhvr additive="base">
                                            <p:cTn id="50" dur="500" fill="hold"/>
                                            <p:tgtEl>
                                              <p:spTgt spid="84"/>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wipe(up)">
                                          <p:cBhvr>
                                            <p:cTn id="5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9" grpId="0"/>
          <p:bldP spid="79" grpId="0"/>
          <p:bldP spid="8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197571" y="1529345"/>
            <a:ext cx="4343307" cy="1142490"/>
            <a:chOff x="4304043" y="1286668"/>
            <a:chExt cx="3837944" cy="2757793"/>
          </a:xfrm>
          <a:effectLst>
            <a:outerShdw blurRad="381000" dist="254000" dir="8100000" algn="tr" rotWithShape="0">
              <a:prstClr val="black">
                <a:alpha val="40000"/>
              </a:prstClr>
            </a:outerShdw>
          </a:effectLst>
        </p:grpSpPr>
        <p:sp>
          <p:nvSpPr>
            <p:cNvPr id="12" name="圆角矩形 1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3" name="圆角矩形 1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4" name="组合 13"/>
          <p:cNvGrpSpPr/>
          <p:nvPr/>
        </p:nvGrpSpPr>
        <p:grpSpPr>
          <a:xfrm>
            <a:off x="3405617" y="2311747"/>
            <a:ext cx="1340530" cy="2640783"/>
            <a:chOff x="2210594" y="1810545"/>
            <a:chExt cx="1005703" cy="1981199"/>
          </a:xfrm>
        </p:grpSpPr>
        <p:cxnSp>
          <p:nvCxnSpPr>
            <p:cNvPr id="15" name="直接连接符 14"/>
            <p:cNvCxnSpPr/>
            <p:nvPr/>
          </p:nvCxnSpPr>
          <p:spPr>
            <a:xfrm>
              <a:off x="2210594" y="3160810"/>
              <a:ext cx="1005703" cy="630934"/>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346670" y="2801144"/>
              <a:ext cx="777103" cy="1"/>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210594" y="1810545"/>
              <a:ext cx="943881" cy="581419"/>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576396" y="2505085"/>
            <a:ext cx="2268761" cy="2268745"/>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2"/>
                </a:solidFill>
                <a:latin typeface="Calibri" panose="020F0502020204030204"/>
                <a:ea typeface="宋体" panose="02010600030101010101" pitchFamily="2" charset="-122"/>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2"/>
                </a:solidFill>
                <a:latin typeface="Calibri" panose="020F0502020204030204"/>
                <a:ea typeface="宋体" panose="02010600030101010101" pitchFamily="2" charset="-122"/>
              </a:endParaRPr>
            </a:p>
          </p:txBody>
        </p:sp>
      </p:grpSp>
      <p:grpSp>
        <p:nvGrpSpPr>
          <p:cNvPr id="21" name="组合 20"/>
          <p:cNvGrpSpPr/>
          <p:nvPr/>
        </p:nvGrpSpPr>
        <p:grpSpPr>
          <a:xfrm>
            <a:off x="4332632" y="1443723"/>
            <a:ext cx="1255524" cy="125551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2"/>
                </a:solidFill>
                <a:latin typeface="Calibri" panose="020F0502020204030204"/>
                <a:ea typeface="宋体" panose="02010600030101010101" pitchFamily="2" charset="-122"/>
              </a:endParaRPr>
            </a:p>
          </p:txBody>
        </p:sp>
        <p:sp>
          <p:nvSpPr>
            <p:cNvPr id="23" name="椭圆 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2"/>
                </a:solidFill>
                <a:latin typeface="Calibri" panose="020F0502020204030204"/>
                <a:ea typeface="宋体" panose="02010600030101010101" pitchFamily="2" charset="-122"/>
              </a:endParaRPr>
            </a:p>
          </p:txBody>
        </p:sp>
      </p:grpSp>
      <p:grpSp>
        <p:nvGrpSpPr>
          <p:cNvPr id="24" name="组合 23"/>
          <p:cNvGrpSpPr/>
          <p:nvPr/>
        </p:nvGrpSpPr>
        <p:grpSpPr>
          <a:xfrm>
            <a:off x="4332632" y="3028194"/>
            <a:ext cx="1255524" cy="1255514"/>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2"/>
                </a:solidFill>
                <a:latin typeface="Calibri" panose="020F0502020204030204"/>
                <a:ea typeface="宋体" panose="02010600030101010101" pitchFamily="2" charset="-122"/>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2"/>
                </a:solidFill>
                <a:latin typeface="Calibri" panose="020F0502020204030204"/>
                <a:ea typeface="宋体" panose="02010600030101010101" pitchFamily="2" charset="-122"/>
              </a:endParaRPr>
            </a:p>
          </p:txBody>
        </p:sp>
      </p:grpSp>
      <p:grpSp>
        <p:nvGrpSpPr>
          <p:cNvPr id="27" name="组合 26"/>
          <p:cNvGrpSpPr/>
          <p:nvPr/>
        </p:nvGrpSpPr>
        <p:grpSpPr>
          <a:xfrm>
            <a:off x="4332632" y="4551724"/>
            <a:ext cx="1255524" cy="12555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2"/>
                </a:solidFill>
                <a:latin typeface="Calibri" panose="020F0502020204030204"/>
                <a:ea typeface="宋体" panose="02010600030101010101" pitchFamily="2" charset="-122"/>
              </a:endParaRPr>
            </a:p>
          </p:txBody>
        </p:sp>
        <p:sp>
          <p:nvSpPr>
            <p:cNvPr id="29" name="椭圆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2"/>
                </a:solidFill>
                <a:latin typeface="Calibri" panose="020F0502020204030204"/>
                <a:ea typeface="宋体" panose="02010600030101010101" pitchFamily="2" charset="-122"/>
              </a:endParaRPr>
            </a:p>
          </p:txBody>
        </p:sp>
      </p:grpSp>
      <p:sp>
        <p:nvSpPr>
          <p:cNvPr id="30" name="文本框 37"/>
          <p:cNvSpPr>
            <a:spLocks noChangeArrowheads="1"/>
          </p:cNvSpPr>
          <p:nvPr/>
        </p:nvSpPr>
        <p:spPr bwMode="auto">
          <a:xfrm>
            <a:off x="2228633" y="3188189"/>
            <a:ext cx="964286" cy="107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800" dirty="0">
                <a:solidFill>
                  <a:schemeClr val="tx2"/>
                </a:solidFill>
              </a:rPr>
              <a:t>添加</a:t>
            </a:r>
            <a:endParaRPr lang="en-US" altLang="zh-CN" sz="2800" dirty="0">
              <a:solidFill>
                <a:schemeClr val="tx2"/>
              </a:solidFill>
            </a:endParaRPr>
          </a:p>
          <a:p>
            <a:pPr algn="ctr">
              <a:buNone/>
            </a:pPr>
            <a:r>
              <a:rPr lang="zh-CN" altLang="en-US" sz="2800" dirty="0">
                <a:solidFill>
                  <a:schemeClr val="tx2"/>
                </a:solidFill>
              </a:rPr>
              <a:t>标题</a:t>
            </a:r>
            <a:endParaRPr lang="zh-CN" altLang="en-US" sz="2800" dirty="0">
              <a:solidFill>
                <a:schemeClr val="tx2"/>
              </a:solidFill>
            </a:endParaRPr>
          </a:p>
        </p:txBody>
      </p:sp>
      <p:sp>
        <p:nvSpPr>
          <p:cNvPr id="31" name="文本框 37"/>
          <p:cNvSpPr>
            <a:spLocks noChangeArrowheads="1"/>
          </p:cNvSpPr>
          <p:nvPr/>
        </p:nvSpPr>
        <p:spPr bwMode="auto">
          <a:xfrm>
            <a:off x="4632199" y="1702335"/>
            <a:ext cx="656391" cy="61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accent1"/>
                </a:solidFill>
                <a:sym typeface="微软雅黑" panose="020B0503020204020204" pitchFamily="34" charset="-122"/>
              </a:rPr>
              <a:t>文字</a:t>
            </a:r>
            <a:endParaRPr lang="en-US" altLang="zh-CN" sz="1600" dirty="0">
              <a:solidFill>
                <a:schemeClr val="accent1"/>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dirty="0">
                <a:solidFill>
                  <a:schemeClr val="accent1"/>
                </a:solidFill>
                <a:sym typeface="微软雅黑" panose="020B0503020204020204" pitchFamily="34" charset="-122"/>
              </a:rPr>
              <a:t>内容</a:t>
            </a:r>
            <a:endParaRPr lang="zh-CN" altLang="en-US" sz="1600" dirty="0">
              <a:solidFill>
                <a:schemeClr val="accent1"/>
              </a:solidFill>
              <a:sym typeface="微软雅黑" panose="020B0503020204020204" pitchFamily="34" charset="-122"/>
            </a:endParaRPr>
          </a:p>
        </p:txBody>
      </p:sp>
      <p:sp>
        <p:nvSpPr>
          <p:cNvPr id="32" name="文本框 37"/>
          <p:cNvSpPr>
            <a:spLocks noChangeArrowheads="1"/>
          </p:cNvSpPr>
          <p:nvPr/>
        </p:nvSpPr>
        <p:spPr bwMode="auto">
          <a:xfrm>
            <a:off x="4632199" y="3335897"/>
            <a:ext cx="656391" cy="61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accent1"/>
                </a:solidFill>
                <a:sym typeface="微软雅黑" panose="020B0503020204020204" pitchFamily="34" charset="-122"/>
              </a:rPr>
              <a:t>文字</a:t>
            </a:r>
            <a:endParaRPr lang="en-US" altLang="zh-CN" sz="1600" dirty="0">
              <a:solidFill>
                <a:schemeClr val="accent1"/>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dirty="0">
                <a:solidFill>
                  <a:schemeClr val="accent1"/>
                </a:solidFill>
                <a:sym typeface="微软雅黑" panose="020B0503020204020204" pitchFamily="34" charset="-122"/>
              </a:rPr>
              <a:t>内容</a:t>
            </a:r>
            <a:endParaRPr lang="zh-CN" altLang="en-US" sz="1600" dirty="0">
              <a:solidFill>
                <a:schemeClr val="accent1"/>
              </a:solidFill>
              <a:sym typeface="微软雅黑" panose="020B0503020204020204" pitchFamily="34" charset="-122"/>
            </a:endParaRPr>
          </a:p>
        </p:txBody>
      </p:sp>
      <p:sp>
        <p:nvSpPr>
          <p:cNvPr id="33" name="文本框 37"/>
          <p:cNvSpPr>
            <a:spLocks noChangeArrowheads="1"/>
          </p:cNvSpPr>
          <p:nvPr/>
        </p:nvSpPr>
        <p:spPr bwMode="auto">
          <a:xfrm>
            <a:off x="4632199" y="4867891"/>
            <a:ext cx="656391" cy="61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accent1"/>
                </a:solidFill>
                <a:sym typeface="微软雅黑" panose="020B0503020204020204" pitchFamily="34" charset="-122"/>
              </a:rPr>
              <a:t>文字</a:t>
            </a:r>
            <a:endParaRPr lang="en-US" altLang="zh-CN" sz="1600" dirty="0">
              <a:solidFill>
                <a:schemeClr val="accent1"/>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600" dirty="0">
                <a:solidFill>
                  <a:schemeClr val="accent1"/>
                </a:solidFill>
                <a:sym typeface="微软雅黑" panose="020B0503020204020204" pitchFamily="34" charset="-122"/>
              </a:rPr>
              <a:t>内容</a:t>
            </a:r>
            <a:endParaRPr lang="zh-CN" altLang="en-US" sz="1600" dirty="0">
              <a:solidFill>
                <a:schemeClr val="accent1"/>
              </a:solidFill>
              <a:sym typeface="微软雅黑" panose="020B0503020204020204" pitchFamily="34" charset="-122"/>
            </a:endParaRPr>
          </a:p>
        </p:txBody>
      </p:sp>
      <p:sp>
        <p:nvSpPr>
          <p:cNvPr id="34" name="文本1"/>
          <p:cNvSpPr>
            <a:spLocks noChangeArrowheads="1"/>
          </p:cNvSpPr>
          <p:nvPr/>
        </p:nvSpPr>
        <p:spPr bwMode="gray">
          <a:xfrm>
            <a:off x="6376543" y="1499197"/>
            <a:ext cx="4128531" cy="1188673"/>
          </a:xfrm>
          <a:prstGeom prst="roundRect">
            <a:avLst>
              <a:gd name="adj" fmla="val 11505"/>
            </a:avLst>
          </a:prstGeom>
          <a:noFill/>
          <a:ln w="28575" cap="flat" cmpd="sng" algn="ctr">
            <a:noFill/>
            <a:prstDash val="solid"/>
          </a:ln>
          <a:effectLst/>
        </p:spPr>
        <p:txBody>
          <a:bodyPr lIns="91422" tIns="45712" rIns="91422" bIns="4571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20000"/>
              </a:lnSpc>
              <a:spcBef>
                <a:spcPct val="0"/>
              </a:spcBef>
              <a:spcAft>
                <a:spcPct val="0"/>
              </a:spcAft>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6197571" y="3083025"/>
            <a:ext cx="4343307" cy="1142490"/>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7" name="圆角矩形 3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38" name="文本1"/>
          <p:cNvSpPr>
            <a:spLocks noChangeArrowheads="1"/>
          </p:cNvSpPr>
          <p:nvPr/>
        </p:nvSpPr>
        <p:spPr bwMode="gray">
          <a:xfrm>
            <a:off x="6376543" y="3052877"/>
            <a:ext cx="4128531" cy="1188673"/>
          </a:xfrm>
          <a:prstGeom prst="roundRect">
            <a:avLst>
              <a:gd name="adj" fmla="val 11505"/>
            </a:avLst>
          </a:prstGeom>
          <a:noFill/>
          <a:ln w="28575" cap="flat" cmpd="sng" algn="ctr">
            <a:noFill/>
            <a:prstDash val="solid"/>
          </a:ln>
          <a:effectLst/>
        </p:spPr>
        <p:txBody>
          <a:bodyPr lIns="91422" tIns="45712" rIns="91422" bIns="4571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20000"/>
              </a:lnSpc>
              <a:spcBef>
                <a:spcPct val="0"/>
              </a:spcBef>
              <a:spcAft>
                <a:spcPct val="0"/>
              </a:spcAft>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197571" y="4601797"/>
            <a:ext cx="4343307" cy="1142490"/>
            <a:chOff x="4304043" y="1286668"/>
            <a:chExt cx="3837944" cy="2757793"/>
          </a:xfrm>
          <a:effectLst>
            <a:outerShdw blurRad="381000" dist="254000" dir="8100000" algn="tr" rotWithShape="0">
              <a:prstClr val="black">
                <a:alpha val="40000"/>
              </a:prstClr>
            </a:outerShdw>
          </a:effectLst>
        </p:grpSpPr>
        <p:sp>
          <p:nvSpPr>
            <p:cNvPr id="40" name="圆角矩形 3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1" name="圆角矩形 4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2" name="文本1"/>
          <p:cNvSpPr>
            <a:spLocks noChangeArrowheads="1"/>
          </p:cNvSpPr>
          <p:nvPr/>
        </p:nvSpPr>
        <p:spPr bwMode="gray">
          <a:xfrm>
            <a:off x="6376543" y="4571648"/>
            <a:ext cx="4128531" cy="1188673"/>
          </a:xfrm>
          <a:prstGeom prst="roundRect">
            <a:avLst>
              <a:gd name="adj" fmla="val 11505"/>
            </a:avLst>
          </a:prstGeom>
          <a:noFill/>
          <a:ln w="28575" cap="flat" cmpd="sng" algn="ctr">
            <a:noFill/>
            <a:prstDash val="solid"/>
          </a:ln>
          <a:effectLst/>
        </p:spPr>
        <p:txBody>
          <a:bodyPr lIns="91422" tIns="45712" rIns="91422" bIns="4571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20000"/>
              </a:lnSpc>
              <a:spcBef>
                <a:spcPct val="0"/>
              </a:spcBef>
              <a:spcAft>
                <a:spcPct val="0"/>
              </a:spcAft>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4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par>
                          <p:cTn id="49" fill="hold">
                            <p:stCondLst>
                              <p:cond delay="3000"/>
                            </p:stCondLst>
                            <p:childTnLst>
                              <p:par>
                                <p:cTn id="50" presetID="42"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anim calcmode="lin" valueType="num">
                                      <p:cBhvr>
                                        <p:cTn id="53" dur="500" fill="hold"/>
                                        <p:tgtEl>
                                          <p:spTgt spid="11"/>
                                        </p:tgtEl>
                                        <p:attrNameLst>
                                          <p:attrName>ppt_x</p:attrName>
                                        </p:attrNameLst>
                                      </p:cBhvr>
                                      <p:tavLst>
                                        <p:tav tm="0">
                                          <p:val>
                                            <p:strVal val="#ppt_x"/>
                                          </p:val>
                                        </p:tav>
                                        <p:tav tm="100000">
                                          <p:val>
                                            <p:strVal val="#ppt_x"/>
                                          </p:val>
                                        </p:tav>
                                      </p:tavLst>
                                    </p:anim>
                                    <p:anim calcmode="lin" valueType="num">
                                      <p:cBhvr>
                                        <p:cTn id="54" dur="500" fill="hold"/>
                                        <p:tgtEl>
                                          <p:spTgt spid="11"/>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par>
                          <p:cTn id="59" fill="hold">
                            <p:stCondLst>
                              <p:cond delay="4000"/>
                            </p:stCondLst>
                            <p:childTnLst>
                              <p:par>
                                <p:cTn id="60" presetID="42" presetClass="entr" presetSubtype="0"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anim calcmode="lin" valueType="num">
                                      <p:cBhvr>
                                        <p:cTn id="63" dur="500" fill="hold"/>
                                        <p:tgtEl>
                                          <p:spTgt spid="35"/>
                                        </p:tgtEl>
                                        <p:attrNameLst>
                                          <p:attrName>ppt_x</p:attrName>
                                        </p:attrNameLst>
                                      </p:cBhvr>
                                      <p:tavLst>
                                        <p:tav tm="0">
                                          <p:val>
                                            <p:strVal val="#ppt_x"/>
                                          </p:val>
                                        </p:tav>
                                        <p:tav tm="100000">
                                          <p:val>
                                            <p:strVal val="#ppt_x"/>
                                          </p:val>
                                        </p:tav>
                                      </p:tavLst>
                                    </p:anim>
                                    <p:anim calcmode="lin" valueType="num">
                                      <p:cBhvr>
                                        <p:cTn id="64" dur="500" fill="hold"/>
                                        <p:tgtEl>
                                          <p:spTgt spid="35"/>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left)">
                                      <p:cBhvr>
                                        <p:cTn id="68" dur="500"/>
                                        <p:tgtEl>
                                          <p:spTgt spid="38"/>
                                        </p:tgtEl>
                                      </p:cBhvr>
                                    </p:animEffect>
                                  </p:childTnLst>
                                </p:cTn>
                              </p:par>
                            </p:childTnLst>
                          </p:cTn>
                        </p:par>
                        <p:par>
                          <p:cTn id="69" fill="hold">
                            <p:stCondLst>
                              <p:cond delay="5000"/>
                            </p:stCondLst>
                            <p:childTnLst>
                              <p:par>
                                <p:cTn id="70" presetID="42" presetClass="entr" presetSubtype="0"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anim calcmode="lin" valueType="num">
                                      <p:cBhvr>
                                        <p:cTn id="73" dur="500" fill="hold"/>
                                        <p:tgtEl>
                                          <p:spTgt spid="39"/>
                                        </p:tgtEl>
                                        <p:attrNameLst>
                                          <p:attrName>ppt_x</p:attrName>
                                        </p:attrNameLst>
                                      </p:cBhvr>
                                      <p:tavLst>
                                        <p:tav tm="0">
                                          <p:val>
                                            <p:strVal val="#ppt_x"/>
                                          </p:val>
                                        </p:tav>
                                        <p:tav tm="100000">
                                          <p:val>
                                            <p:strVal val="#ppt_x"/>
                                          </p:val>
                                        </p:tav>
                                      </p:tavLst>
                                    </p:anim>
                                    <p:anim calcmode="lin" valueType="num">
                                      <p:cBhvr>
                                        <p:cTn id="74" dur="500" fill="hold"/>
                                        <p:tgtEl>
                                          <p:spTgt spid="39"/>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left)">
                                      <p:cBhvr>
                                        <p:cTn id="7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8"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p:cNvGrpSpPr/>
          <p:nvPr/>
        </p:nvGrpSpPr>
        <p:grpSpPr>
          <a:xfrm>
            <a:off x="1016362" y="2928876"/>
            <a:ext cx="9935488" cy="1367051"/>
            <a:chOff x="1015699" y="2928875"/>
            <a:chExt cx="9936781" cy="1367050"/>
          </a:xfrm>
        </p:grpSpPr>
        <p:cxnSp>
          <p:nvCxnSpPr>
            <p:cNvPr id="71" name="Straight Connector 31"/>
            <p:cNvCxnSpPr/>
            <p:nvPr/>
          </p:nvCxnSpPr>
          <p:spPr>
            <a:xfrm flipV="1">
              <a:off x="1015699" y="3621611"/>
              <a:ext cx="9936781" cy="1"/>
            </a:xfrm>
            <a:prstGeom prst="line">
              <a:avLst/>
            </a:prstGeom>
            <a:ln w="13970">
              <a:solidFill>
                <a:schemeClr val="tx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a:endCxn id="107" idx="4"/>
            </p:cNvCxnSpPr>
            <p:nvPr/>
          </p:nvCxnSpPr>
          <p:spPr>
            <a:xfrm flipV="1">
              <a:off x="2311076"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cxnSp>
          <p:nvCxnSpPr>
            <p:cNvPr id="78" name="Straight Connector 31"/>
            <p:cNvCxnSpPr/>
            <p:nvPr/>
          </p:nvCxnSpPr>
          <p:spPr>
            <a:xfrm flipV="1">
              <a:off x="7265810"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5"/>
            <p:cNvSpPr/>
            <p:nvPr/>
          </p:nvSpPr>
          <p:spPr>
            <a:xfrm>
              <a:off x="7201978" y="3561532"/>
              <a:ext cx="127665" cy="127665"/>
            </a:xfrm>
            <a:prstGeom prst="ellipse">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cxnSp>
          <p:nvCxnSpPr>
            <p:cNvPr id="84" name="Straight Connector 31"/>
            <p:cNvCxnSpPr/>
            <p:nvPr/>
          </p:nvCxnSpPr>
          <p:spPr>
            <a:xfrm flipV="1">
              <a:off x="4777173"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val 5"/>
            <p:cNvSpPr/>
            <p:nvPr/>
          </p:nvSpPr>
          <p:spPr>
            <a:xfrm>
              <a:off x="4713341" y="3561532"/>
              <a:ext cx="127665" cy="127665"/>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cxnSp>
          <p:nvCxnSpPr>
            <p:cNvPr id="90" name="Straight Connector 31"/>
            <p:cNvCxnSpPr/>
            <p:nvPr/>
          </p:nvCxnSpPr>
          <p:spPr>
            <a:xfrm flipV="1">
              <a:off x="9743294"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val 5"/>
            <p:cNvSpPr/>
            <p:nvPr/>
          </p:nvSpPr>
          <p:spPr>
            <a:xfrm>
              <a:off x="9679462" y="3561532"/>
              <a:ext cx="127665" cy="127665"/>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grpSp>
      <p:sp>
        <p:nvSpPr>
          <p:cNvPr id="92" name="矩形 91"/>
          <p:cNvSpPr/>
          <p:nvPr/>
        </p:nvSpPr>
        <p:spPr>
          <a:xfrm>
            <a:off x="3058851" y="2031786"/>
            <a:ext cx="3339371" cy="1061819"/>
          </a:xfrm>
          <a:prstGeom prst="rect">
            <a:avLst/>
          </a:prstGeom>
        </p:spPr>
        <p:txBody>
          <a:bodyPr wrap="square" lIns="91431" tIns="45715" rIns="91431" bIns="45715">
            <a:spAutoFit/>
          </a:bodyPr>
          <a:lstStyle/>
          <a:p>
            <a:pPr>
              <a:lnSpc>
                <a:spcPct val="150000"/>
              </a:lnSpc>
              <a:spcBef>
                <a:spcPts val="1000"/>
              </a:spcBef>
            </a:pPr>
            <a:r>
              <a:rPr lang="zh-CN" altLang="en-US" sz="105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50" dirty="0">
              <a:solidFill>
                <a:srgbClr val="7F7F7F"/>
              </a:solidFill>
              <a:latin typeface="微软雅黑" panose="020B0503020204020204" pitchFamily="34" charset="-122"/>
              <a:cs typeface="宋体" panose="02010600030101010101" pitchFamily="2" charset="-122"/>
            </a:endParaRPr>
          </a:p>
        </p:txBody>
      </p:sp>
      <p:sp>
        <p:nvSpPr>
          <p:cNvPr id="93" name="矩形 92"/>
          <p:cNvSpPr/>
          <p:nvPr/>
        </p:nvSpPr>
        <p:spPr>
          <a:xfrm>
            <a:off x="8025210" y="2031785"/>
            <a:ext cx="3339371" cy="1061819"/>
          </a:xfrm>
          <a:prstGeom prst="rect">
            <a:avLst/>
          </a:prstGeom>
        </p:spPr>
        <p:txBody>
          <a:bodyPr wrap="square" lIns="91431" tIns="45715" rIns="91431" bIns="45715">
            <a:spAutoFit/>
          </a:bodyPr>
          <a:lstStyle/>
          <a:p>
            <a:pPr>
              <a:lnSpc>
                <a:spcPct val="150000"/>
              </a:lnSpc>
              <a:spcBef>
                <a:spcPts val="1000"/>
              </a:spcBef>
            </a:pPr>
            <a:r>
              <a:rPr lang="zh-CN" altLang="en-US" sz="105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50" dirty="0">
              <a:solidFill>
                <a:srgbClr val="7F7F7F"/>
              </a:solidFill>
              <a:latin typeface="微软雅黑" panose="020B0503020204020204" pitchFamily="34" charset="-122"/>
              <a:cs typeface="宋体" panose="02010600030101010101" pitchFamily="2" charset="-122"/>
            </a:endParaRPr>
          </a:p>
        </p:txBody>
      </p:sp>
      <p:sp>
        <p:nvSpPr>
          <p:cNvPr id="94" name="矩形 93"/>
          <p:cNvSpPr/>
          <p:nvPr/>
        </p:nvSpPr>
        <p:spPr>
          <a:xfrm>
            <a:off x="973905" y="4295926"/>
            <a:ext cx="2978813" cy="1061819"/>
          </a:xfrm>
          <a:prstGeom prst="rect">
            <a:avLst/>
          </a:prstGeom>
        </p:spPr>
        <p:txBody>
          <a:bodyPr wrap="square" lIns="91431" tIns="45715" rIns="91431" bIns="45715">
            <a:spAutoFit/>
          </a:bodyPr>
          <a:lstStyle/>
          <a:p>
            <a:pPr>
              <a:lnSpc>
                <a:spcPct val="150000"/>
              </a:lnSpc>
              <a:spcBef>
                <a:spcPts val="1000"/>
              </a:spcBef>
            </a:pPr>
            <a:r>
              <a:rPr lang="zh-CN" altLang="en-US" sz="105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50" dirty="0">
              <a:solidFill>
                <a:srgbClr val="7F7F7F"/>
              </a:solidFill>
              <a:latin typeface="微软雅黑" panose="020B0503020204020204" pitchFamily="34" charset="-122"/>
              <a:cs typeface="宋体" panose="02010600030101010101" pitchFamily="2" charset="-122"/>
            </a:endParaRPr>
          </a:p>
        </p:txBody>
      </p:sp>
      <p:sp>
        <p:nvSpPr>
          <p:cNvPr id="95" name="矩形 94"/>
          <p:cNvSpPr/>
          <p:nvPr/>
        </p:nvSpPr>
        <p:spPr>
          <a:xfrm>
            <a:off x="5749790" y="4295926"/>
            <a:ext cx="3339371" cy="1061819"/>
          </a:xfrm>
          <a:prstGeom prst="rect">
            <a:avLst/>
          </a:prstGeom>
        </p:spPr>
        <p:txBody>
          <a:bodyPr wrap="square" lIns="91431" tIns="45715" rIns="91431" bIns="45715">
            <a:spAutoFit/>
          </a:bodyPr>
          <a:lstStyle/>
          <a:p>
            <a:pPr>
              <a:lnSpc>
                <a:spcPct val="150000"/>
              </a:lnSpc>
              <a:spcBef>
                <a:spcPts val="1000"/>
              </a:spcBef>
            </a:pPr>
            <a:r>
              <a:rPr lang="zh-CN" altLang="en-US" sz="105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50" dirty="0">
              <a:solidFill>
                <a:srgbClr val="7F7F7F"/>
              </a:solidFill>
              <a:latin typeface="微软雅黑" panose="020B0503020204020204" pitchFamily="34" charset="-122"/>
              <a:cs typeface="宋体" panose="02010600030101010101" pitchFamily="2" charset="-122"/>
            </a:endParaRPr>
          </a:p>
        </p:txBody>
      </p:sp>
      <p:grpSp>
        <p:nvGrpSpPr>
          <p:cNvPr id="96" name="组合 95"/>
          <p:cNvGrpSpPr/>
          <p:nvPr/>
        </p:nvGrpSpPr>
        <p:grpSpPr>
          <a:xfrm>
            <a:off x="1683278" y="1845935"/>
            <a:ext cx="1250856" cy="1253549"/>
            <a:chOff x="1771602" y="1706233"/>
            <a:chExt cx="1251019" cy="1253549"/>
          </a:xfrm>
        </p:grpSpPr>
        <p:grpSp>
          <p:nvGrpSpPr>
            <p:cNvPr id="104" name="Group 38"/>
            <p:cNvGrpSpPr/>
            <p:nvPr/>
          </p:nvGrpSpPr>
          <p:grpSpPr>
            <a:xfrm>
              <a:off x="1771602" y="1706233"/>
              <a:ext cx="1251019" cy="1253549"/>
              <a:chOff x="3692576" y="1742634"/>
              <a:chExt cx="2790379" cy="2796023"/>
            </a:xfrm>
          </p:grpSpPr>
          <p:grpSp>
            <p:nvGrpSpPr>
              <p:cNvPr id="106" name="组合 79"/>
              <p:cNvGrpSpPr/>
              <p:nvPr/>
            </p:nvGrpSpPr>
            <p:grpSpPr bwMode="auto">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0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07"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pic>
          <p:nvPicPr>
            <p:cNvPr id="105" name="Picture 5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56482" y="2107859"/>
              <a:ext cx="487177" cy="487177"/>
            </a:xfrm>
            <a:prstGeom prst="rect">
              <a:avLst/>
            </a:prstGeom>
          </p:spPr>
        </p:pic>
      </p:grpSp>
      <p:grpSp>
        <p:nvGrpSpPr>
          <p:cNvPr id="110" name="组合 109"/>
          <p:cNvGrpSpPr/>
          <p:nvPr/>
        </p:nvGrpSpPr>
        <p:grpSpPr>
          <a:xfrm>
            <a:off x="6617782" y="1844169"/>
            <a:ext cx="1250856" cy="1253549"/>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26" name="组合 79"/>
              <p:cNvGrpSpPr/>
              <p:nvPr/>
            </p:nvGrpSpPr>
            <p:grpSpPr bwMode="auto">
              <a:xfrm>
                <a:off x="3692576" y="1742634"/>
                <a:ext cx="2790379" cy="2796023"/>
                <a:chOff x="6379729" y="2488774"/>
                <a:chExt cx="2513016" cy="2513016"/>
              </a:xfrm>
            </p:grpSpPr>
            <p:sp>
              <p:nvSpPr>
                <p:cNvPr id="1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2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27"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4"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5"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6"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7"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8"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19"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0"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1"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2"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3"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4"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25"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grpSp>
      </p:grpSp>
      <p:grpSp>
        <p:nvGrpSpPr>
          <p:cNvPr id="130" name="组合 129"/>
          <p:cNvGrpSpPr/>
          <p:nvPr/>
        </p:nvGrpSpPr>
        <p:grpSpPr>
          <a:xfrm>
            <a:off x="9124671" y="4155996"/>
            <a:ext cx="1250856" cy="1253549"/>
            <a:chOff x="9213965" y="4016294"/>
            <a:chExt cx="1251019" cy="1253549"/>
          </a:xfrm>
        </p:grpSpPr>
        <p:grpSp>
          <p:nvGrpSpPr>
            <p:cNvPr id="131" name="Group 48"/>
            <p:cNvGrpSpPr/>
            <p:nvPr/>
          </p:nvGrpSpPr>
          <p:grpSpPr>
            <a:xfrm>
              <a:off x="9213965" y="4016294"/>
              <a:ext cx="1251019" cy="1253549"/>
              <a:chOff x="3692576" y="1742634"/>
              <a:chExt cx="2790379" cy="2796023"/>
            </a:xfrm>
          </p:grpSpPr>
          <p:grpSp>
            <p:nvGrpSpPr>
              <p:cNvPr id="137" name="组合 79"/>
              <p:cNvGrpSpPr/>
              <p:nvPr/>
            </p:nvGrpSpPr>
            <p:grpSpPr bwMode="auto">
              <a:xfrm>
                <a:off x="3692576" y="1742634"/>
                <a:ext cx="2790379" cy="2796023"/>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38"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32" name="Group 132"/>
            <p:cNvGrpSpPr>
              <a:grpSpLocks noChangeAspect="1"/>
            </p:cNvGrpSpPr>
            <p:nvPr/>
          </p:nvGrpSpPr>
          <p:grpSpPr>
            <a:xfrm>
              <a:off x="9613622" y="4409789"/>
              <a:ext cx="471510" cy="461033"/>
              <a:chOff x="-6349" y="-1587"/>
              <a:chExt cx="500062" cy="488950"/>
            </a:xfrm>
            <a:solidFill>
              <a:srgbClr val="FFFFFF"/>
            </a:solidFill>
          </p:grpSpPr>
          <p:sp>
            <p:nvSpPr>
              <p:cNvPr id="133"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34"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35"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sp>
            <p:nvSpPr>
              <p:cNvPr id="136"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endParaRPr>
              </a:p>
            </p:txBody>
          </p:sp>
        </p:grpSp>
      </p:grpSp>
      <p:grpSp>
        <p:nvGrpSpPr>
          <p:cNvPr id="141" name="组合 140"/>
          <p:cNvGrpSpPr/>
          <p:nvPr/>
        </p:nvGrpSpPr>
        <p:grpSpPr>
          <a:xfrm>
            <a:off x="4172316" y="4155996"/>
            <a:ext cx="1250856" cy="1253549"/>
            <a:chOff x="4260965" y="4016294"/>
            <a:chExt cx="1251019" cy="1253549"/>
          </a:xfrm>
        </p:grpSpPr>
        <p:grpSp>
          <p:nvGrpSpPr>
            <p:cNvPr id="142" name="Group 48"/>
            <p:cNvGrpSpPr/>
            <p:nvPr/>
          </p:nvGrpSpPr>
          <p:grpSpPr>
            <a:xfrm>
              <a:off x="4260965" y="4016294"/>
              <a:ext cx="1251019" cy="1253549"/>
              <a:chOff x="3692576" y="1742634"/>
              <a:chExt cx="2790379" cy="2796023"/>
            </a:xfrm>
          </p:grpSpPr>
          <p:grpSp>
            <p:nvGrpSpPr>
              <p:cNvPr id="161" name="组合 79"/>
              <p:cNvGrpSpPr/>
              <p:nvPr/>
            </p:nvGrpSpPr>
            <p:grpSpPr bwMode="auto">
              <a:xfrm>
                <a:off x="3692576" y="1742634"/>
                <a:ext cx="2790379" cy="2796023"/>
                <a:chOff x="6379729" y="2488774"/>
                <a:chExt cx="2513016" cy="2513016"/>
              </a:xfrm>
            </p:grpSpPr>
            <p:sp>
              <p:nvSpPr>
                <p:cNvPr id="1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62"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43" name="组合 142"/>
            <p:cNvGrpSpPr/>
            <p:nvPr/>
          </p:nvGrpSpPr>
          <p:grpSpPr>
            <a:xfrm>
              <a:off x="4665262" y="4441971"/>
              <a:ext cx="476042" cy="437541"/>
              <a:chOff x="4470401" y="1481138"/>
              <a:chExt cx="215900" cy="198438"/>
            </a:xfrm>
            <a:solidFill>
              <a:schemeClr val="bg1"/>
            </a:solidFill>
          </p:grpSpPr>
          <p:sp>
            <p:nvSpPr>
              <p:cNvPr id="144"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5"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6"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7"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8"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49"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55"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56"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58"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59"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sp>
            <p:nvSpPr>
              <p:cNvPr id="160"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endParaRPr>
              </a:p>
            </p:txBody>
          </p:sp>
        </p:gr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anim calcmode="lin" valueType="num">
                                      <p:cBhvr>
                                        <p:cTn id="14" dur="500" fill="hold"/>
                                        <p:tgtEl>
                                          <p:spTgt spid="110"/>
                                        </p:tgtEl>
                                        <p:attrNameLst>
                                          <p:attrName>ppt_x</p:attrName>
                                        </p:attrNameLst>
                                      </p:cBhvr>
                                      <p:tavLst>
                                        <p:tav tm="0">
                                          <p:val>
                                            <p:strVal val="#ppt_x"/>
                                          </p:val>
                                        </p:tav>
                                        <p:tav tm="100000">
                                          <p:val>
                                            <p:strVal val="#ppt_x"/>
                                          </p:val>
                                        </p:tav>
                                      </p:tavLst>
                                    </p:anim>
                                    <p:anim calcmode="lin" valueType="num">
                                      <p:cBhvr>
                                        <p:cTn id="15" dur="500" fill="hold"/>
                                        <p:tgtEl>
                                          <p:spTgt spid="11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500"/>
                                        <p:tgtEl>
                                          <p:spTgt spid="96"/>
                                        </p:tgtEl>
                                      </p:cBhvr>
                                    </p:animEffect>
                                    <p:anim calcmode="lin" valueType="num">
                                      <p:cBhvr>
                                        <p:cTn id="19" dur="500" fill="hold"/>
                                        <p:tgtEl>
                                          <p:spTgt spid="96"/>
                                        </p:tgtEl>
                                        <p:attrNameLst>
                                          <p:attrName>ppt_x</p:attrName>
                                        </p:attrNameLst>
                                      </p:cBhvr>
                                      <p:tavLst>
                                        <p:tav tm="0">
                                          <p:val>
                                            <p:strVal val="#ppt_x"/>
                                          </p:val>
                                        </p:tav>
                                        <p:tav tm="100000">
                                          <p:val>
                                            <p:strVal val="#ppt_x"/>
                                          </p:val>
                                        </p:tav>
                                      </p:tavLst>
                                    </p:anim>
                                    <p:anim calcmode="lin" valueType="num">
                                      <p:cBhvr>
                                        <p:cTn id="20" dur="500" fill="hold"/>
                                        <p:tgtEl>
                                          <p:spTgt spid="96"/>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fade">
                                      <p:cBhvr>
                                        <p:cTn id="23" dur="1000"/>
                                        <p:tgtEl>
                                          <p:spTgt spid="141"/>
                                        </p:tgtEl>
                                      </p:cBhvr>
                                    </p:animEffect>
                                    <p:anim calcmode="lin" valueType="num">
                                      <p:cBhvr>
                                        <p:cTn id="24" dur="1000" fill="hold"/>
                                        <p:tgtEl>
                                          <p:spTgt spid="141"/>
                                        </p:tgtEl>
                                        <p:attrNameLst>
                                          <p:attrName>ppt_x</p:attrName>
                                        </p:attrNameLst>
                                      </p:cBhvr>
                                      <p:tavLst>
                                        <p:tav tm="0">
                                          <p:val>
                                            <p:strVal val="#ppt_x"/>
                                          </p:val>
                                        </p:tav>
                                        <p:tav tm="100000">
                                          <p:val>
                                            <p:strVal val="#ppt_x"/>
                                          </p:val>
                                        </p:tav>
                                      </p:tavLst>
                                    </p:anim>
                                    <p:anim calcmode="lin" valueType="num">
                                      <p:cBhvr>
                                        <p:cTn id="25" dur="1000" fill="hold"/>
                                        <p:tgtEl>
                                          <p:spTgt spid="141"/>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fade">
                                      <p:cBhvr>
                                        <p:cTn id="28" dur="1000"/>
                                        <p:tgtEl>
                                          <p:spTgt spid="130"/>
                                        </p:tgtEl>
                                      </p:cBhvr>
                                    </p:animEffect>
                                    <p:anim calcmode="lin" valueType="num">
                                      <p:cBhvr>
                                        <p:cTn id="29" dur="1000" fill="hold"/>
                                        <p:tgtEl>
                                          <p:spTgt spid="130"/>
                                        </p:tgtEl>
                                        <p:attrNameLst>
                                          <p:attrName>ppt_x</p:attrName>
                                        </p:attrNameLst>
                                      </p:cBhvr>
                                      <p:tavLst>
                                        <p:tav tm="0">
                                          <p:val>
                                            <p:strVal val="#ppt_x"/>
                                          </p:val>
                                        </p:tav>
                                        <p:tav tm="100000">
                                          <p:val>
                                            <p:strVal val="#ppt_x"/>
                                          </p:val>
                                        </p:tav>
                                      </p:tavLst>
                                    </p:anim>
                                    <p:anim calcmode="lin" valueType="num">
                                      <p:cBhvr>
                                        <p:cTn id="30"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3"/>
                                        </p:tgtEl>
                                        <p:attrNameLst>
                                          <p:attrName>style.visibility</p:attrName>
                                        </p:attrNameLst>
                                      </p:cBhvr>
                                      <p:to>
                                        <p:strVal val="visible"/>
                                      </p:to>
                                    </p:set>
                                    <p:anim calcmode="lin" valueType="num">
                                      <p:cBhvr additive="base">
                                        <p:cTn id="35" dur="500" fill="hold"/>
                                        <p:tgtEl>
                                          <p:spTgt spid="93"/>
                                        </p:tgtEl>
                                        <p:attrNameLst>
                                          <p:attrName>ppt_x</p:attrName>
                                        </p:attrNameLst>
                                      </p:cBhvr>
                                      <p:tavLst>
                                        <p:tav tm="0">
                                          <p:val>
                                            <p:strVal val="1+#ppt_w/2"/>
                                          </p:val>
                                        </p:tav>
                                        <p:tav tm="100000">
                                          <p:val>
                                            <p:strVal val="#ppt_x"/>
                                          </p:val>
                                        </p:tav>
                                      </p:tavLst>
                                    </p:anim>
                                    <p:anim calcmode="lin" valueType="num">
                                      <p:cBhvr additive="base">
                                        <p:cTn id="36" dur="500" fill="hold"/>
                                        <p:tgtEl>
                                          <p:spTgt spid="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2"/>
                                        </p:tgtEl>
                                        <p:attrNameLst>
                                          <p:attrName>style.visibility</p:attrName>
                                        </p:attrNameLst>
                                      </p:cBhvr>
                                      <p:to>
                                        <p:strVal val="visible"/>
                                      </p:to>
                                    </p:set>
                                    <p:anim calcmode="lin" valueType="num">
                                      <p:cBhvr additive="base">
                                        <p:cTn id="39" dur="500" fill="hold"/>
                                        <p:tgtEl>
                                          <p:spTgt spid="92"/>
                                        </p:tgtEl>
                                        <p:attrNameLst>
                                          <p:attrName>ppt_x</p:attrName>
                                        </p:attrNameLst>
                                      </p:cBhvr>
                                      <p:tavLst>
                                        <p:tav tm="0">
                                          <p:val>
                                            <p:strVal val="1+#ppt_w/2"/>
                                          </p:val>
                                        </p:tav>
                                        <p:tav tm="100000">
                                          <p:val>
                                            <p:strVal val="#ppt_x"/>
                                          </p:val>
                                        </p:tav>
                                      </p:tavLst>
                                    </p:anim>
                                    <p:anim calcmode="lin" valueType="num">
                                      <p:cBhvr additive="base">
                                        <p:cTn id="40"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anim calcmode="lin" valueType="num">
                                      <p:cBhvr additive="base">
                                        <p:cTn id="45" dur="500" fill="hold"/>
                                        <p:tgtEl>
                                          <p:spTgt spid="94"/>
                                        </p:tgtEl>
                                        <p:attrNameLst>
                                          <p:attrName>ppt_x</p:attrName>
                                        </p:attrNameLst>
                                      </p:cBhvr>
                                      <p:tavLst>
                                        <p:tav tm="0">
                                          <p:val>
                                            <p:strVal val="0-#ppt_w/2"/>
                                          </p:val>
                                        </p:tav>
                                        <p:tav tm="100000">
                                          <p:val>
                                            <p:strVal val="#ppt_x"/>
                                          </p:val>
                                        </p:tav>
                                      </p:tavLst>
                                    </p:anim>
                                    <p:anim calcmode="lin" valueType="num">
                                      <p:cBhvr additive="base">
                                        <p:cTn id="46" dur="500" fill="hold"/>
                                        <p:tgtEl>
                                          <p:spTgt spid="9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0-#ppt_w/2"/>
                                          </p:val>
                                        </p:tav>
                                        <p:tav tm="100000">
                                          <p:val>
                                            <p:strVal val="#ppt_x"/>
                                          </p:val>
                                        </p:tav>
                                      </p:tavLst>
                                    </p:anim>
                                    <p:anim calcmode="lin" valueType="num">
                                      <p:cBhvr additive="base">
                                        <p:cTn id="50"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899066" y="3415944"/>
            <a:ext cx="10594686" cy="424481"/>
            <a:chOff x="534438" y="3368953"/>
            <a:chExt cx="10944224" cy="438144"/>
          </a:xfrm>
          <a:solidFill>
            <a:schemeClr val="bg1">
              <a:lumMod val="65000"/>
            </a:schemeClr>
          </a:solidFill>
        </p:grpSpPr>
        <p:sp>
          <p:nvSpPr>
            <p:cNvPr id="31" name="矩形 30"/>
            <p:cNvSpPr/>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2" name="组合 31"/>
            <p:cNvGrpSpPr/>
            <p:nvPr/>
          </p:nvGrpSpPr>
          <p:grpSpPr>
            <a:xfrm>
              <a:off x="534438" y="3368953"/>
              <a:ext cx="10944224" cy="438144"/>
              <a:chOff x="623889" y="3209929"/>
              <a:chExt cx="10944224" cy="438144"/>
            </a:xfrm>
            <a:grpFill/>
          </p:grpSpPr>
          <p:sp>
            <p:nvSpPr>
              <p:cNvPr id="33" name="矩形 32"/>
              <p:cNvSpPr/>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4" name="矩形 33"/>
              <p:cNvSpPr/>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5" name="矩形 34"/>
              <p:cNvSpPr/>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6" name="矩形 35"/>
              <p:cNvSpPr/>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7" name="矩形 36"/>
              <p:cNvSpPr/>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8" name="矩形 37"/>
              <p:cNvSpPr/>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9" name="等腰三角形 38"/>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cxnSp>
        <p:nvCxnSpPr>
          <p:cNvPr id="40" name="肘形连接符 39"/>
          <p:cNvCxnSpPr>
            <a:stCxn id="42" idx="3"/>
            <a:endCxn id="45" idx="1"/>
          </p:cNvCxnSpPr>
          <p:nvPr/>
        </p:nvCxnSpPr>
        <p:spPr>
          <a:xfrm rot="5400000" flipH="1" flipV="1">
            <a:off x="1361900" y="2730630"/>
            <a:ext cx="861745" cy="28223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933888" y="1874145"/>
            <a:ext cx="1368194"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latin typeface="微软雅黑" panose="020B0503020204020204" pitchFamily="34" charset="-122"/>
            </a:endParaRPr>
          </a:p>
        </p:txBody>
      </p:sp>
      <p:cxnSp>
        <p:nvCxnSpPr>
          <p:cNvPr id="50" name="肘形连接符 49"/>
          <p:cNvCxnSpPr>
            <a:stCxn id="53" idx="3"/>
            <a:endCxn id="56" idx="1"/>
          </p:cNvCxnSpPr>
          <p:nvPr/>
        </p:nvCxnSpPr>
        <p:spPr>
          <a:xfrm rot="5400000" flipH="1" flipV="1">
            <a:off x="3859879" y="2730630"/>
            <a:ext cx="861745" cy="28223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431867" y="1874145"/>
            <a:ext cx="1368194"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latin typeface="微软雅黑" panose="020B0503020204020204" pitchFamily="34" charset="-122"/>
            </a:endParaRPr>
          </a:p>
        </p:txBody>
      </p:sp>
      <p:cxnSp>
        <p:nvCxnSpPr>
          <p:cNvPr id="73" name="肘形连接符 72"/>
          <p:cNvCxnSpPr>
            <a:stCxn id="75" idx="3"/>
            <a:endCxn id="78" idx="1"/>
          </p:cNvCxnSpPr>
          <p:nvPr/>
        </p:nvCxnSpPr>
        <p:spPr>
          <a:xfrm rot="5400000" flipH="1" flipV="1">
            <a:off x="6357857" y="2730630"/>
            <a:ext cx="861745" cy="28223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929847" y="1874145"/>
            <a:ext cx="1368194"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latin typeface="微软雅黑" panose="020B0503020204020204" pitchFamily="34" charset="-122"/>
            </a:endParaRPr>
          </a:p>
        </p:txBody>
      </p:sp>
      <p:cxnSp>
        <p:nvCxnSpPr>
          <p:cNvPr id="80" name="肘形连接符 79"/>
          <p:cNvCxnSpPr>
            <a:stCxn id="82" idx="3"/>
            <a:endCxn id="85" idx="1"/>
          </p:cNvCxnSpPr>
          <p:nvPr/>
        </p:nvCxnSpPr>
        <p:spPr>
          <a:xfrm rot="5400000" flipH="1" flipV="1">
            <a:off x="8855834" y="2730629"/>
            <a:ext cx="861744" cy="28223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427827" y="1874145"/>
            <a:ext cx="1368194"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latin typeface="微软雅黑" panose="020B0503020204020204" pitchFamily="34" charset="-122"/>
            </a:endParaRPr>
          </a:p>
        </p:txBody>
      </p:sp>
      <p:cxnSp>
        <p:nvCxnSpPr>
          <p:cNvPr id="87" name="肘形连接符 86"/>
          <p:cNvCxnSpPr>
            <a:stCxn id="89" idx="0"/>
            <a:endCxn id="92" idx="1"/>
          </p:cNvCxnSpPr>
          <p:nvPr/>
        </p:nvCxnSpPr>
        <p:spPr>
          <a:xfrm rot="16200000" flipH="1">
            <a:off x="2561218" y="4297345"/>
            <a:ext cx="961087" cy="28223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3182879" y="4320782"/>
            <a:ext cx="1368194"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latin typeface="微软雅黑" panose="020B0503020204020204" pitchFamily="34" charset="-122"/>
            </a:endParaRPr>
          </a:p>
        </p:txBody>
      </p:sp>
      <p:cxnSp>
        <p:nvCxnSpPr>
          <p:cNvPr id="94" name="肘形连接符 93"/>
          <p:cNvCxnSpPr>
            <a:stCxn id="96" idx="0"/>
            <a:endCxn id="99" idx="1"/>
          </p:cNvCxnSpPr>
          <p:nvPr/>
        </p:nvCxnSpPr>
        <p:spPr>
          <a:xfrm rot="16200000" flipH="1">
            <a:off x="5059197" y="4297345"/>
            <a:ext cx="961087" cy="28223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5680858" y="4320782"/>
            <a:ext cx="1368194"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latin typeface="微软雅黑" panose="020B0503020204020204" pitchFamily="34" charset="-122"/>
            </a:endParaRPr>
          </a:p>
        </p:txBody>
      </p:sp>
      <p:cxnSp>
        <p:nvCxnSpPr>
          <p:cNvPr id="102" name="肘形连接符 101"/>
          <p:cNvCxnSpPr>
            <a:stCxn id="105" idx="0"/>
            <a:endCxn id="108" idx="1"/>
          </p:cNvCxnSpPr>
          <p:nvPr/>
        </p:nvCxnSpPr>
        <p:spPr>
          <a:xfrm rot="16200000" flipH="1">
            <a:off x="7557177" y="4297346"/>
            <a:ext cx="961087" cy="28223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8178837" y="4320782"/>
            <a:ext cx="1368194"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latin typeface="微软雅黑" panose="020B0503020204020204" pitchFamily="34" charset="-122"/>
            </a:endParaRPr>
          </a:p>
        </p:txBody>
      </p:sp>
      <p:grpSp>
        <p:nvGrpSpPr>
          <p:cNvPr id="3" name="组合 2"/>
          <p:cNvGrpSpPr/>
          <p:nvPr/>
        </p:nvGrpSpPr>
        <p:grpSpPr>
          <a:xfrm>
            <a:off x="1362751" y="3302621"/>
            <a:ext cx="571139" cy="655301"/>
            <a:chOff x="1021600" y="2688962"/>
            <a:chExt cx="428410" cy="491476"/>
          </a:xfrm>
        </p:grpSpPr>
        <p:sp>
          <p:nvSpPr>
            <p:cNvPr id="42" name="六边形 41"/>
            <p:cNvSpPr/>
            <p:nvPr/>
          </p:nvSpPr>
          <p:spPr>
            <a:xfrm rot="5400000">
              <a:off x="992566"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ndParaRPr>
            </a:p>
          </p:txBody>
        </p:sp>
        <p:sp>
          <p:nvSpPr>
            <p:cNvPr id="113" name="文本框 33"/>
            <p:cNvSpPr txBox="1"/>
            <p:nvPr/>
          </p:nvSpPr>
          <p:spPr>
            <a:xfrm>
              <a:off x="1021600" y="2769733"/>
              <a:ext cx="428410" cy="311624"/>
            </a:xfrm>
            <a:prstGeom prst="rect">
              <a:avLst/>
            </a:prstGeom>
            <a:noFill/>
          </p:spPr>
          <p:txBody>
            <a:bodyPr wrap="square" rtlCol="0">
              <a:spAutoFit/>
            </a:bodyPr>
            <a:lstStyle/>
            <a:p>
              <a:r>
                <a:rPr lang="en-US" altLang="zh-CN" sz="2100" dirty="0">
                  <a:solidFill>
                    <a:prstClr val="white"/>
                  </a:solidFill>
                  <a:latin typeface="微软雅黑" panose="020B0503020204020204" pitchFamily="34" charset="-122"/>
                </a:rPr>
                <a:t>01</a:t>
              </a:r>
              <a:endParaRPr lang="en-US" altLang="zh-CN" sz="2100" dirty="0">
                <a:solidFill>
                  <a:prstClr val="white"/>
                </a:solidFill>
                <a:latin typeface="微软雅黑" panose="020B0503020204020204" pitchFamily="34" charset="-122"/>
              </a:endParaRPr>
            </a:p>
          </p:txBody>
        </p:sp>
      </p:grpSp>
      <p:grpSp>
        <p:nvGrpSpPr>
          <p:cNvPr id="6" name="组合 5"/>
          <p:cNvGrpSpPr/>
          <p:nvPr/>
        </p:nvGrpSpPr>
        <p:grpSpPr>
          <a:xfrm>
            <a:off x="2618405" y="3302621"/>
            <a:ext cx="583785" cy="655301"/>
            <a:chOff x="1963463" y="2688962"/>
            <a:chExt cx="437896" cy="491476"/>
          </a:xfrm>
        </p:grpSpPr>
        <p:sp>
          <p:nvSpPr>
            <p:cNvPr id="89" name="六边形 88"/>
            <p:cNvSpPr/>
            <p:nvPr/>
          </p:nvSpPr>
          <p:spPr>
            <a:xfrm rot="5400000">
              <a:off x="1929430" y="2722995"/>
              <a:ext cx="491476" cy="423410"/>
            </a:xfrm>
            <a:prstGeom prst="hexagon">
              <a:avLst/>
            </a:prstGeom>
            <a:solidFill>
              <a:schemeClr val="accent1"/>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ndParaRPr>
            </a:p>
          </p:txBody>
        </p:sp>
        <p:sp>
          <p:nvSpPr>
            <p:cNvPr id="114" name="文本框 33"/>
            <p:cNvSpPr txBox="1"/>
            <p:nvPr/>
          </p:nvSpPr>
          <p:spPr>
            <a:xfrm>
              <a:off x="1972949" y="2769733"/>
              <a:ext cx="428410" cy="311624"/>
            </a:xfrm>
            <a:prstGeom prst="rect">
              <a:avLst/>
            </a:prstGeom>
            <a:noFill/>
          </p:spPr>
          <p:txBody>
            <a:bodyPr wrap="square" rtlCol="0">
              <a:spAutoFit/>
            </a:bodyPr>
            <a:lstStyle/>
            <a:p>
              <a:r>
                <a:rPr lang="en-US" altLang="zh-CN" sz="2100" dirty="0">
                  <a:solidFill>
                    <a:prstClr val="white"/>
                  </a:solidFill>
                  <a:latin typeface="微软雅黑" panose="020B0503020204020204" pitchFamily="34" charset="-122"/>
                </a:rPr>
                <a:t>02</a:t>
              </a:r>
              <a:endParaRPr lang="en-US" altLang="zh-CN" sz="2100" dirty="0">
                <a:solidFill>
                  <a:prstClr val="white"/>
                </a:solidFill>
                <a:latin typeface="微软雅黑" panose="020B0503020204020204" pitchFamily="34" charset="-122"/>
              </a:endParaRPr>
            </a:p>
          </p:txBody>
        </p:sp>
      </p:grpSp>
      <p:grpSp>
        <p:nvGrpSpPr>
          <p:cNvPr id="7" name="组合 6"/>
          <p:cNvGrpSpPr/>
          <p:nvPr/>
        </p:nvGrpSpPr>
        <p:grpSpPr>
          <a:xfrm>
            <a:off x="3867394" y="3302621"/>
            <a:ext cx="571139" cy="655301"/>
            <a:chOff x="2900327" y="2688962"/>
            <a:chExt cx="428410" cy="491476"/>
          </a:xfrm>
        </p:grpSpPr>
        <p:sp>
          <p:nvSpPr>
            <p:cNvPr id="53" name="六边形 52"/>
            <p:cNvSpPr/>
            <p:nvPr/>
          </p:nvSpPr>
          <p:spPr>
            <a:xfrm rot="5400000">
              <a:off x="2866294" y="2722995"/>
              <a:ext cx="491476" cy="423410"/>
            </a:xfrm>
            <a:prstGeom prst="hexagon">
              <a:avLst/>
            </a:prstGeom>
            <a:solidFill>
              <a:schemeClr val="accent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ndParaRPr>
            </a:p>
          </p:txBody>
        </p:sp>
        <p:sp>
          <p:nvSpPr>
            <p:cNvPr id="115" name="文本框 33"/>
            <p:cNvSpPr txBox="1"/>
            <p:nvPr/>
          </p:nvSpPr>
          <p:spPr>
            <a:xfrm>
              <a:off x="2900327" y="2769733"/>
              <a:ext cx="428410" cy="311624"/>
            </a:xfrm>
            <a:prstGeom prst="rect">
              <a:avLst/>
            </a:prstGeom>
            <a:noFill/>
          </p:spPr>
          <p:txBody>
            <a:bodyPr wrap="square" rtlCol="0">
              <a:spAutoFit/>
            </a:bodyPr>
            <a:lstStyle/>
            <a:p>
              <a:r>
                <a:rPr lang="en-US" altLang="zh-CN" sz="2100" dirty="0">
                  <a:solidFill>
                    <a:prstClr val="white"/>
                  </a:solidFill>
                  <a:latin typeface="微软雅黑" panose="020B0503020204020204" pitchFamily="34" charset="-122"/>
                </a:rPr>
                <a:t>03</a:t>
              </a:r>
              <a:endParaRPr lang="en-US" altLang="zh-CN" sz="2100" dirty="0">
                <a:solidFill>
                  <a:prstClr val="white"/>
                </a:solidFill>
                <a:latin typeface="微软雅黑" panose="020B0503020204020204" pitchFamily="34" charset="-122"/>
              </a:endParaRPr>
            </a:p>
          </p:txBody>
        </p:sp>
      </p:grpSp>
      <p:grpSp>
        <p:nvGrpSpPr>
          <p:cNvPr id="8" name="组合 7"/>
          <p:cNvGrpSpPr/>
          <p:nvPr/>
        </p:nvGrpSpPr>
        <p:grpSpPr>
          <a:xfrm>
            <a:off x="5113051" y="3302621"/>
            <a:ext cx="571139" cy="655301"/>
            <a:chOff x="3834691" y="2688962"/>
            <a:chExt cx="428410" cy="491476"/>
          </a:xfrm>
        </p:grpSpPr>
        <p:sp>
          <p:nvSpPr>
            <p:cNvPr id="96" name="六边形 95"/>
            <p:cNvSpPr/>
            <p:nvPr/>
          </p:nvSpPr>
          <p:spPr>
            <a:xfrm rot="5400000">
              <a:off x="3803158" y="2722995"/>
              <a:ext cx="491476" cy="423410"/>
            </a:xfrm>
            <a:prstGeom prst="hexagon">
              <a:avLst/>
            </a:prstGeom>
            <a:solidFill>
              <a:schemeClr val="accent3"/>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ndParaRPr>
            </a:p>
          </p:txBody>
        </p:sp>
        <p:sp>
          <p:nvSpPr>
            <p:cNvPr id="116" name="文本框 33"/>
            <p:cNvSpPr txBox="1"/>
            <p:nvPr/>
          </p:nvSpPr>
          <p:spPr>
            <a:xfrm>
              <a:off x="3834691" y="2769733"/>
              <a:ext cx="428410" cy="311624"/>
            </a:xfrm>
            <a:prstGeom prst="rect">
              <a:avLst/>
            </a:prstGeom>
            <a:noFill/>
          </p:spPr>
          <p:txBody>
            <a:bodyPr wrap="square" rtlCol="0">
              <a:spAutoFit/>
            </a:bodyPr>
            <a:lstStyle/>
            <a:p>
              <a:r>
                <a:rPr lang="en-US" altLang="zh-CN" sz="2100" dirty="0">
                  <a:solidFill>
                    <a:prstClr val="white"/>
                  </a:solidFill>
                  <a:latin typeface="微软雅黑" panose="020B0503020204020204" pitchFamily="34" charset="-122"/>
                </a:rPr>
                <a:t>04</a:t>
              </a:r>
              <a:endParaRPr lang="en-US" altLang="zh-CN" sz="2100" dirty="0">
                <a:solidFill>
                  <a:prstClr val="white"/>
                </a:solidFill>
                <a:latin typeface="微软雅黑" panose="020B0503020204020204" pitchFamily="34" charset="-122"/>
              </a:endParaRPr>
            </a:p>
          </p:txBody>
        </p:sp>
      </p:grpSp>
      <p:grpSp>
        <p:nvGrpSpPr>
          <p:cNvPr id="9" name="组合 8"/>
          <p:cNvGrpSpPr/>
          <p:nvPr/>
        </p:nvGrpSpPr>
        <p:grpSpPr>
          <a:xfrm>
            <a:off x="6365373" y="3302621"/>
            <a:ext cx="571139" cy="655301"/>
            <a:chOff x="4774055" y="2688962"/>
            <a:chExt cx="428410" cy="491476"/>
          </a:xfrm>
        </p:grpSpPr>
        <p:sp>
          <p:nvSpPr>
            <p:cNvPr id="75" name="六边形 74"/>
            <p:cNvSpPr/>
            <p:nvPr/>
          </p:nvSpPr>
          <p:spPr>
            <a:xfrm rot="5400000">
              <a:off x="4740022" y="2722995"/>
              <a:ext cx="491476" cy="423410"/>
            </a:xfrm>
            <a:prstGeom prst="hexagon">
              <a:avLst/>
            </a:prstGeom>
            <a:solidFill>
              <a:schemeClr val="accent4"/>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ndParaRPr>
            </a:p>
          </p:txBody>
        </p:sp>
        <p:sp>
          <p:nvSpPr>
            <p:cNvPr id="117" name="文本框 33"/>
            <p:cNvSpPr txBox="1"/>
            <p:nvPr/>
          </p:nvSpPr>
          <p:spPr>
            <a:xfrm>
              <a:off x="4774055" y="2769733"/>
              <a:ext cx="428410" cy="311624"/>
            </a:xfrm>
            <a:prstGeom prst="rect">
              <a:avLst/>
            </a:prstGeom>
            <a:noFill/>
          </p:spPr>
          <p:txBody>
            <a:bodyPr wrap="square" rtlCol="0">
              <a:spAutoFit/>
            </a:bodyPr>
            <a:lstStyle/>
            <a:p>
              <a:r>
                <a:rPr lang="en-US" altLang="zh-CN" sz="2100" dirty="0">
                  <a:solidFill>
                    <a:prstClr val="white"/>
                  </a:solidFill>
                  <a:latin typeface="微软雅黑" panose="020B0503020204020204" pitchFamily="34" charset="-122"/>
                </a:rPr>
                <a:t>05</a:t>
              </a:r>
              <a:endParaRPr lang="en-US" altLang="zh-CN" sz="2100" dirty="0">
                <a:solidFill>
                  <a:prstClr val="white"/>
                </a:solidFill>
                <a:latin typeface="微软雅黑" panose="020B0503020204020204" pitchFamily="34" charset="-122"/>
              </a:endParaRPr>
            </a:p>
          </p:txBody>
        </p:sp>
      </p:grpSp>
      <p:grpSp>
        <p:nvGrpSpPr>
          <p:cNvPr id="11" name="组合 10"/>
          <p:cNvGrpSpPr/>
          <p:nvPr/>
        </p:nvGrpSpPr>
        <p:grpSpPr>
          <a:xfrm>
            <a:off x="7614364" y="3302621"/>
            <a:ext cx="571139" cy="655301"/>
            <a:chOff x="5710920" y="2688962"/>
            <a:chExt cx="428410" cy="491476"/>
          </a:xfrm>
        </p:grpSpPr>
        <p:sp>
          <p:nvSpPr>
            <p:cNvPr id="105" name="六边形 104"/>
            <p:cNvSpPr/>
            <p:nvPr/>
          </p:nvSpPr>
          <p:spPr>
            <a:xfrm rot="5400000">
              <a:off x="5676887" y="2722995"/>
              <a:ext cx="491476" cy="423410"/>
            </a:xfrm>
            <a:prstGeom prst="hexagon">
              <a:avLst/>
            </a:prstGeom>
            <a:solidFill>
              <a:schemeClr val="accent5"/>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ndParaRPr>
            </a:p>
          </p:txBody>
        </p:sp>
        <p:sp>
          <p:nvSpPr>
            <p:cNvPr id="118" name="文本框 33"/>
            <p:cNvSpPr txBox="1"/>
            <p:nvPr/>
          </p:nvSpPr>
          <p:spPr>
            <a:xfrm>
              <a:off x="5710920" y="2769733"/>
              <a:ext cx="428410" cy="311624"/>
            </a:xfrm>
            <a:prstGeom prst="rect">
              <a:avLst/>
            </a:prstGeom>
            <a:noFill/>
          </p:spPr>
          <p:txBody>
            <a:bodyPr wrap="square" rtlCol="0">
              <a:spAutoFit/>
            </a:bodyPr>
            <a:lstStyle/>
            <a:p>
              <a:r>
                <a:rPr lang="en-US" altLang="zh-CN" sz="2100" dirty="0">
                  <a:solidFill>
                    <a:prstClr val="white"/>
                  </a:solidFill>
                  <a:latin typeface="微软雅黑" panose="020B0503020204020204" pitchFamily="34" charset="-122"/>
                </a:rPr>
                <a:t>06</a:t>
              </a:r>
              <a:endParaRPr lang="en-US" altLang="zh-CN" sz="2100" dirty="0">
                <a:solidFill>
                  <a:prstClr val="white"/>
                </a:solidFill>
                <a:latin typeface="微软雅黑" panose="020B0503020204020204" pitchFamily="34" charset="-122"/>
              </a:endParaRPr>
            </a:p>
          </p:txBody>
        </p:sp>
      </p:grpSp>
      <p:grpSp>
        <p:nvGrpSpPr>
          <p:cNvPr id="12" name="组合 11"/>
          <p:cNvGrpSpPr/>
          <p:nvPr/>
        </p:nvGrpSpPr>
        <p:grpSpPr>
          <a:xfrm>
            <a:off x="8860019" y="3302622"/>
            <a:ext cx="571139" cy="655301"/>
            <a:chOff x="6645283" y="2688963"/>
            <a:chExt cx="428410" cy="491476"/>
          </a:xfrm>
        </p:grpSpPr>
        <p:sp>
          <p:nvSpPr>
            <p:cNvPr id="82" name="六边形 81"/>
            <p:cNvSpPr/>
            <p:nvPr/>
          </p:nvSpPr>
          <p:spPr>
            <a:xfrm rot="5400000">
              <a:off x="6613750" y="2722996"/>
              <a:ext cx="491476" cy="423409"/>
            </a:xfrm>
            <a:prstGeom prst="hexagon">
              <a:avLst/>
            </a:prstGeom>
            <a:solidFill>
              <a:schemeClr val="accent6"/>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ndParaRPr>
            </a:p>
          </p:txBody>
        </p:sp>
        <p:sp>
          <p:nvSpPr>
            <p:cNvPr id="119" name="文本框 33"/>
            <p:cNvSpPr txBox="1"/>
            <p:nvPr/>
          </p:nvSpPr>
          <p:spPr>
            <a:xfrm>
              <a:off x="6645283" y="2769733"/>
              <a:ext cx="428410" cy="311624"/>
            </a:xfrm>
            <a:prstGeom prst="rect">
              <a:avLst/>
            </a:prstGeom>
            <a:noFill/>
          </p:spPr>
          <p:txBody>
            <a:bodyPr wrap="square" rtlCol="0">
              <a:spAutoFit/>
            </a:bodyPr>
            <a:lstStyle/>
            <a:p>
              <a:r>
                <a:rPr lang="en-US" altLang="zh-CN" sz="2100" dirty="0">
                  <a:solidFill>
                    <a:prstClr val="white"/>
                  </a:solidFill>
                  <a:latin typeface="微软雅黑" panose="020B0503020204020204" pitchFamily="34" charset="-122"/>
                </a:rPr>
                <a:t>07</a:t>
              </a:r>
              <a:endParaRPr lang="en-US" altLang="zh-CN" sz="2100" dirty="0">
                <a:solidFill>
                  <a:prstClr val="white"/>
                </a:solidFill>
                <a:latin typeface="微软雅黑" panose="020B0503020204020204" pitchFamily="34" charset="-122"/>
              </a:endParaRPr>
            </a:p>
          </p:txBody>
        </p:sp>
      </p:grpSp>
      <p:grpSp>
        <p:nvGrpSpPr>
          <p:cNvPr id="13" name="组合 12"/>
          <p:cNvGrpSpPr/>
          <p:nvPr/>
        </p:nvGrpSpPr>
        <p:grpSpPr>
          <a:xfrm>
            <a:off x="10112340" y="3302621"/>
            <a:ext cx="580410" cy="655301"/>
            <a:chOff x="7584647" y="2688962"/>
            <a:chExt cx="435364" cy="491476"/>
          </a:xfrm>
        </p:grpSpPr>
        <p:sp>
          <p:nvSpPr>
            <p:cNvPr id="111" name="六边形 110"/>
            <p:cNvSpPr/>
            <p:nvPr/>
          </p:nvSpPr>
          <p:spPr>
            <a:xfrm rot="5400000">
              <a:off x="7550614" y="2722995"/>
              <a:ext cx="491476" cy="423410"/>
            </a:xfrm>
            <a:prstGeom prst="hexagon">
              <a:avLst/>
            </a:prstGeom>
            <a:solidFill>
              <a:schemeClr val="accent1"/>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ndParaRPr>
            </a:p>
          </p:txBody>
        </p:sp>
        <p:sp>
          <p:nvSpPr>
            <p:cNvPr id="120" name="文本框 33"/>
            <p:cNvSpPr txBox="1"/>
            <p:nvPr/>
          </p:nvSpPr>
          <p:spPr>
            <a:xfrm>
              <a:off x="7591601" y="2769733"/>
              <a:ext cx="428410" cy="311624"/>
            </a:xfrm>
            <a:prstGeom prst="rect">
              <a:avLst/>
            </a:prstGeom>
            <a:noFill/>
          </p:spPr>
          <p:txBody>
            <a:bodyPr wrap="square" rtlCol="0">
              <a:spAutoFit/>
            </a:bodyPr>
            <a:lstStyle/>
            <a:p>
              <a:r>
                <a:rPr lang="en-US" altLang="zh-CN" sz="2100" dirty="0">
                  <a:solidFill>
                    <a:prstClr val="white"/>
                  </a:solidFill>
                  <a:latin typeface="微软雅黑" panose="020B0503020204020204" pitchFamily="34" charset="-122"/>
                </a:rPr>
                <a:t>08</a:t>
              </a:r>
              <a:endParaRPr lang="en-US" altLang="zh-CN" sz="2100" dirty="0">
                <a:solidFill>
                  <a:prstClr val="white"/>
                </a:solidFill>
                <a:latin typeface="微软雅黑" panose="020B0503020204020204" pitchFamily="34" charset="-122"/>
              </a:endParaRPr>
            </a:p>
          </p:txBody>
        </p:sp>
      </p:grpSp>
      <p:sp>
        <p:nvSpPr>
          <p:cNvPr id="121" name="文本框 33"/>
          <p:cNvSpPr txBox="1"/>
          <p:nvPr/>
        </p:nvSpPr>
        <p:spPr>
          <a:xfrm>
            <a:off x="2025397" y="2027744"/>
            <a:ext cx="1215732" cy="677108"/>
          </a:xfrm>
          <a:prstGeom prst="rect">
            <a:avLst/>
          </a:prstGeom>
          <a:noFill/>
        </p:spPr>
        <p:txBody>
          <a:bodyPr wrap="square" lIns="121908" tIns="60954" rIns="121908" bIns="60954" rtlCol="0">
            <a:spAutoFit/>
          </a:bodyPr>
          <a:lstStyle/>
          <a:p>
            <a:r>
              <a:rPr lang="zh-CN" altLang="en-US" sz="1200" dirty="0">
                <a:solidFill>
                  <a:srgbClr val="7F7F7F"/>
                </a:solidFill>
                <a:latin typeface="微软雅黑" panose="020B0503020204020204" pitchFamily="34" charset="-122"/>
              </a:rPr>
              <a:t>单击此处添加文本单击此处添加单击此处</a:t>
            </a:r>
            <a:endParaRPr lang="en-US" altLang="zh-CN" sz="1200" dirty="0">
              <a:solidFill>
                <a:srgbClr val="7F7F7F"/>
              </a:solidFill>
              <a:latin typeface="微软雅黑" panose="020B0503020204020204" pitchFamily="34" charset="-122"/>
            </a:endParaRPr>
          </a:p>
        </p:txBody>
      </p:sp>
      <p:sp>
        <p:nvSpPr>
          <p:cNvPr id="122" name="文本框 33"/>
          <p:cNvSpPr txBox="1"/>
          <p:nvPr/>
        </p:nvSpPr>
        <p:spPr>
          <a:xfrm>
            <a:off x="4508517" y="2027744"/>
            <a:ext cx="1215732" cy="677108"/>
          </a:xfrm>
          <a:prstGeom prst="rect">
            <a:avLst/>
          </a:prstGeom>
          <a:noFill/>
        </p:spPr>
        <p:txBody>
          <a:bodyPr wrap="square" lIns="121908" tIns="60954" rIns="121908" bIns="60954" rtlCol="0">
            <a:spAutoFit/>
          </a:bodyPr>
          <a:lstStyle/>
          <a:p>
            <a:r>
              <a:rPr lang="zh-CN" altLang="en-US" sz="1200" dirty="0">
                <a:solidFill>
                  <a:srgbClr val="7F7F7F"/>
                </a:solidFill>
                <a:latin typeface="微软雅黑" panose="020B0503020204020204" pitchFamily="34" charset="-122"/>
              </a:rPr>
              <a:t>单击此处添加文本单击此处添加单击此处</a:t>
            </a:r>
            <a:endParaRPr lang="en-US" altLang="zh-CN" sz="1200" dirty="0">
              <a:solidFill>
                <a:srgbClr val="7F7F7F"/>
              </a:solidFill>
              <a:latin typeface="微软雅黑" panose="020B0503020204020204" pitchFamily="34" charset="-122"/>
            </a:endParaRPr>
          </a:p>
        </p:txBody>
      </p:sp>
      <p:sp>
        <p:nvSpPr>
          <p:cNvPr id="123" name="文本框 33"/>
          <p:cNvSpPr txBox="1"/>
          <p:nvPr/>
        </p:nvSpPr>
        <p:spPr>
          <a:xfrm>
            <a:off x="7049051" y="2027744"/>
            <a:ext cx="1215732" cy="677108"/>
          </a:xfrm>
          <a:prstGeom prst="rect">
            <a:avLst/>
          </a:prstGeom>
          <a:noFill/>
        </p:spPr>
        <p:txBody>
          <a:bodyPr wrap="square" lIns="121908" tIns="60954" rIns="121908" bIns="60954" rtlCol="0">
            <a:spAutoFit/>
          </a:bodyPr>
          <a:lstStyle/>
          <a:p>
            <a:r>
              <a:rPr lang="zh-CN" altLang="en-US" sz="1200" dirty="0">
                <a:solidFill>
                  <a:srgbClr val="7F7F7F"/>
                </a:solidFill>
                <a:latin typeface="微软雅黑" panose="020B0503020204020204" pitchFamily="34" charset="-122"/>
              </a:rPr>
              <a:t>单击此处添加文本单击此处添加单击此处</a:t>
            </a:r>
            <a:endParaRPr lang="en-US" altLang="zh-CN" sz="1200" dirty="0">
              <a:solidFill>
                <a:srgbClr val="7F7F7F"/>
              </a:solidFill>
              <a:latin typeface="微软雅黑" panose="020B0503020204020204" pitchFamily="34" charset="-122"/>
            </a:endParaRPr>
          </a:p>
        </p:txBody>
      </p:sp>
      <p:sp>
        <p:nvSpPr>
          <p:cNvPr id="124" name="文本框 33"/>
          <p:cNvSpPr txBox="1"/>
          <p:nvPr/>
        </p:nvSpPr>
        <p:spPr>
          <a:xfrm>
            <a:off x="9513745" y="2027744"/>
            <a:ext cx="1215732" cy="677108"/>
          </a:xfrm>
          <a:prstGeom prst="rect">
            <a:avLst/>
          </a:prstGeom>
          <a:noFill/>
        </p:spPr>
        <p:txBody>
          <a:bodyPr wrap="square" lIns="121908" tIns="60954" rIns="121908" bIns="60954" rtlCol="0">
            <a:spAutoFit/>
          </a:bodyPr>
          <a:lstStyle/>
          <a:p>
            <a:r>
              <a:rPr lang="zh-CN" altLang="en-US" sz="1200" dirty="0">
                <a:solidFill>
                  <a:srgbClr val="7F7F7F"/>
                </a:solidFill>
                <a:latin typeface="微软雅黑" panose="020B0503020204020204" pitchFamily="34" charset="-122"/>
              </a:rPr>
              <a:t>单击此处添加文本单击此处添加单击此处</a:t>
            </a:r>
            <a:endParaRPr lang="en-US" altLang="zh-CN" sz="1200" dirty="0">
              <a:solidFill>
                <a:srgbClr val="7F7F7F"/>
              </a:solidFill>
              <a:latin typeface="微软雅黑" panose="020B0503020204020204" pitchFamily="34" charset="-122"/>
            </a:endParaRPr>
          </a:p>
        </p:txBody>
      </p:sp>
      <p:sp>
        <p:nvSpPr>
          <p:cNvPr id="125" name="文本框 33"/>
          <p:cNvSpPr txBox="1"/>
          <p:nvPr/>
        </p:nvSpPr>
        <p:spPr>
          <a:xfrm>
            <a:off x="3269686" y="4580452"/>
            <a:ext cx="1215732" cy="677108"/>
          </a:xfrm>
          <a:prstGeom prst="rect">
            <a:avLst/>
          </a:prstGeom>
          <a:noFill/>
        </p:spPr>
        <p:txBody>
          <a:bodyPr wrap="square" lIns="121908" tIns="60954" rIns="121908" bIns="60954" rtlCol="0">
            <a:spAutoFit/>
          </a:bodyPr>
          <a:lstStyle/>
          <a:p>
            <a:r>
              <a:rPr lang="zh-CN" altLang="en-US" sz="1200" dirty="0">
                <a:solidFill>
                  <a:srgbClr val="7F7F7F"/>
                </a:solidFill>
                <a:latin typeface="微软雅黑" panose="020B0503020204020204" pitchFamily="34" charset="-122"/>
              </a:rPr>
              <a:t>单击此处添加文本单击此处添加单击此处</a:t>
            </a:r>
            <a:endParaRPr lang="en-US" altLang="zh-CN" sz="1200" dirty="0">
              <a:solidFill>
                <a:srgbClr val="7F7F7F"/>
              </a:solidFill>
              <a:latin typeface="微软雅黑" panose="020B0503020204020204" pitchFamily="34" charset="-122"/>
            </a:endParaRPr>
          </a:p>
        </p:txBody>
      </p:sp>
      <p:sp>
        <p:nvSpPr>
          <p:cNvPr id="126" name="文本框 33"/>
          <p:cNvSpPr txBox="1"/>
          <p:nvPr/>
        </p:nvSpPr>
        <p:spPr>
          <a:xfrm>
            <a:off x="5810221" y="4580452"/>
            <a:ext cx="1215732" cy="677108"/>
          </a:xfrm>
          <a:prstGeom prst="rect">
            <a:avLst/>
          </a:prstGeom>
          <a:noFill/>
        </p:spPr>
        <p:txBody>
          <a:bodyPr wrap="square" lIns="121908" tIns="60954" rIns="121908" bIns="60954" rtlCol="0">
            <a:spAutoFit/>
          </a:bodyPr>
          <a:lstStyle/>
          <a:p>
            <a:r>
              <a:rPr lang="zh-CN" altLang="en-US" sz="1200" dirty="0">
                <a:solidFill>
                  <a:srgbClr val="7F7F7F"/>
                </a:solidFill>
                <a:latin typeface="微软雅黑" panose="020B0503020204020204" pitchFamily="34" charset="-122"/>
              </a:rPr>
              <a:t>单击此处添加文本单击此处添加单击此处</a:t>
            </a:r>
            <a:endParaRPr lang="en-US" altLang="zh-CN" sz="1200" dirty="0">
              <a:solidFill>
                <a:srgbClr val="7F7F7F"/>
              </a:solidFill>
              <a:latin typeface="微软雅黑" panose="020B0503020204020204" pitchFamily="34" charset="-122"/>
            </a:endParaRPr>
          </a:p>
        </p:txBody>
      </p:sp>
      <p:sp>
        <p:nvSpPr>
          <p:cNvPr id="127" name="文本框 33"/>
          <p:cNvSpPr txBox="1"/>
          <p:nvPr/>
        </p:nvSpPr>
        <p:spPr>
          <a:xfrm>
            <a:off x="8274914" y="4580452"/>
            <a:ext cx="1215732" cy="677108"/>
          </a:xfrm>
          <a:prstGeom prst="rect">
            <a:avLst/>
          </a:prstGeom>
          <a:noFill/>
        </p:spPr>
        <p:txBody>
          <a:bodyPr wrap="square" lIns="121908" tIns="60954" rIns="121908" bIns="60954" rtlCol="0">
            <a:spAutoFit/>
          </a:bodyPr>
          <a:lstStyle/>
          <a:p>
            <a:r>
              <a:rPr lang="zh-CN" altLang="en-US" sz="1200" dirty="0">
                <a:solidFill>
                  <a:srgbClr val="7F7F7F"/>
                </a:solidFill>
                <a:latin typeface="微软雅黑" panose="020B0503020204020204" pitchFamily="34" charset="-122"/>
              </a:rPr>
              <a:t>单击此处添加文本单击此处添加单击此处</a:t>
            </a:r>
            <a:endParaRPr lang="en-US" altLang="zh-CN" sz="1200" dirty="0">
              <a:solidFill>
                <a:srgbClr val="7F7F7F"/>
              </a:solidFill>
              <a:latin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53" presetClass="entr" presetSubtype="1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1000"/>
                                        <p:tgtEl>
                                          <p:spTgt spid="45"/>
                                        </p:tgtEl>
                                      </p:cBhvr>
                                    </p:animEffect>
                                    <p:anim calcmode="lin" valueType="num">
                                      <p:cBhvr>
                                        <p:cTn id="56" dur="1000" fill="hold"/>
                                        <p:tgtEl>
                                          <p:spTgt spid="45"/>
                                        </p:tgtEl>
                                        <p:attrNameLst>
                                          <p:attrName>ppt_x</p:attrName>
                                        </p:attrNameLst>
                                      </p:cBhvr>
                                      <p:tavLst>
                                        <p:tav tm="0">
                                          <p:val>
                                            <p:strVal val="#ppt_x"/>
                                          </p:val>
                                        </p:tav>
                                        <p:tav tm="100000">
                                          <p:val>
                                            <p:strVal val="#ppt_x"/>
                                          </p:val>
                                        </p:tav>
                                      </p:tavLst>
                                    </p:anim>
                                    <p:anim calcmode="lin" valueType="num">
                                      <p:cBhvr>
                                        <p:cTn id="57" dur="1000" fill="hold"/>
                                        <p:tgtEl>
                                          <p:spTgt spid="4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1000"/>
                                        <p:tgtEl>
                                          <p:spTgt spid="85"/>
                                        </p:tgtEl>
                                      </p:cBhvr>
                                    </p:animEffect>
                                    <p:anim calcmode="lin" valueType="num">
                                      <p:cBhvr>
                                        <p:cTn id="71" dur="1000" fill="hold"/>
                                        <p:tgtEl>
                                          <p:spTgt spid="85"/>
                                        </p:tgtEl>
                                        <p:attrNameLst>
                                          <p:attrName>ppt_x</p:attrName>
                                        </p:attrNameLst>
                                      </p:cBhvr>
                                      <p:tavLst>
                                        <p:tav tm="0">
                                          <p:val>
                                            <p:strVal val="#ppt_x"/>
                                          </p:val>
                                        </p:tav>
                                        <p:tav tm="100000">
                                          <p:val>
                                            <p:strVal val="#ppt_x"/>
                                          </p:val>
                                        </p:tav>
                                      </p:tavLst>
                                    </p:anim>
                                    <p:anim calcmode="lin" valueType="num">
                                      <p:cBhvr>
                                        <p:cTn id="72" dur="1000" fill="hold"/>
                                        <p:tgtEl>
                                          <p:spTgt spid="8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21"/>
                                        </p:tgtEl>
                                        <p:attrNameLst>
                                          <p:attrName>style.visibility</p:attrName>
                                        </p:attrNameLst>
                                      </p:cBhvr>
                                      <p:to>
                                        <p:strVal val="visible"/>
                                      </p:to>
                                    </p:set>
                                    <p:animEffect transition="in" filter="fade">
                                      <p:cBhvr>
                                        <p:cTn id="75" dur="1000"/>
                                        <p:tgtEl>
                                          <p:spTgt spid="121"/>
                                        </p:tgtEl>
                                      </p:cBhvr>
                                    </p:animEffect>
                                    <p:anim calcmode="lin" valueType="num">
                                      <p:cBhvr>
                                        <p:cTn id="76" dur="1000" fill="hold"/>
                                        <p:tgtEl>
                                          <p:spTgt spid="121"/>
                                        </p:tgtEl>
                                        <p:attrNameLst>
                                          <p:attrName>ppt_x</p:attrName>
                                        </p:attrNameLst>
                                      </p:cBhvr>
                                      <p:tavLst>
                                        <p:tav tm="0">
                                          <p:val>
                                            <p:strVal val="#ppt_x"/>
                                          </p:val>
                                        </p:tav>
                                        <p:tav tm="100000">
                                          <p:val>
                                            <p:strVal val="#ppt_x"/>
                                          </p:val>
                                        </p:tav>
                                      </p:tavLst>
                                    </p:anim>
                                    <p:anim calcmode="lin" valueType="num">
                                      <p:cBhvr>
                                        <p:cTn id="77" dur="1000" fill="hold"/>
                                        <p:tgtEl>
                                          <p:spTgt spid="12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22"/>
                                        </p:tgtEl>
                                        <p:attrNameLst>
                                          <p:attrName>style.visibility</p:attrName>
                                        </p:attrNameLst>
                                      </p:cBhvr>
                                      <p:to>
                                        <p:strVal val="visible"/>
                                      </p:to>
                                    </p:set>
                                    <p:animEffect transition="in" filter="fade">
                                      <p:cBhvr>
                                        <p:cTn id="80" dur="1000"/>
                                        <p:tgtEl>
                                          <p:spTgt spid="122"/>
                                        </p:tgtEl>
                                      </p:cBhvr>
                                    </p:animEffect>
                                    <p:anim calcmode="lin" valueType="num">
                                      <p:cBhvr>
                                        <p:cTn id="81" dur="1000" fill="hold"/>
                                        <p:tgtEl>
                                          <p:spTgt spid="122"/>
                                        </p:tgtEl>
                                        <p:attrNameLst>
                                          <p:attrName>ppt_x</p:attrName>
                                        </p:attrNameLst>
                                      </p:cBhvr>
                                      <p:tavLst>
                                        <p:tav tm="0">
                                          <p:val>
                                            <p:strVal val="#ppt_x"/>
                                          </p:val>
                                        </p:tav>
                                        <p:tav tm="100000">
                                          <p:val>
                                            <p:strVal val="#ppt_x"/>
                                          </p:val>
                                        </p:tav>
                                      </p:tavLst>
                                    </p:anim>
                                    <p:anim calcmode="lin" valueType="num">
                                      <p:cBhvr>
                                        <p:cTn id="82" dur="1000" fill="hold"/>
                                        <p:tgtEl>
                                          <p:spTgt spid="12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1000"/>
                                        <p:tgtEl>
                                          <p:spTgt spid="123"/>
                                        </p:tgtEl>
                                      </p:cBhvr>
                                    </p:animEffect>
                                    <p:anim calcmode="lin" valueType="num">
                                      <p:cBhvr>
                                        <p:cTn id="86" dur="1000" fill="hold"/>
                                        <p:tgtEl>
                                          <p:spTgt spid="123"/>
                                        </p:tgtEl>
                                        <p:attrNameLst>
                                          <p:attrName>ppt_x</p:attrName>
                                        </p:attrNameLst>
                                      </p:cBhvr>
                                      <p:tavLst>
                                        <p:tav tm="0">
                                          <p:val>
                                            <p:strVal val="#ppt_x"/>
                                          </p:val>
                                        </p:tav>
                                        <p:tav tm="100000">
                                          <p:val>
                                            <p:strVal val="#ppt_x"/>
                                          </p:val>
                                        </p:tav>
                                      </p:tavLst>
                                    </p:anim>
                                    <p:anim calcmode="lin" valueType="num">
                                      <p:cBhvr>
                                        <p:cTn id="87" dur="1000" fill="hold"/>
                                        <p:tgtEl>
                                          <p:spTgt spid="123"/>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24"/>
                                        </p:tgtEl>
                                        <p:attrNameLst>
                                          <p:attrName>style.visibility</p:attrName>
                                        </p:attrNameLst>
                                      </p:cBhvr>
                                      <p:to>
                                        <p:strVal val="visible"/>
                                      </p:to>
                                    </p:set>
                                    <p:animEffect transition="in" filter="fade">
                                      <p:cBhvr>
                                        <p:cTn id="90" dur="1000"/>
                                        <p:tgtEl>
                                          <p:spTgt spid="124"/>
                                        </p:tgtEl>
                                      </p:cBhvr>
                                    </p:animEffect>
                                    <p:anim calcmode="lin" valueType="num">
                                      <p:cBhvr>
                                        <p:cTn id="91" dur="1000" fill="hold"/>
                                        <p:tgtEl>
                                          <p:spTgt spid="124"/>
                                        </p:tgtEl>
                                        <p:attrNameLst>
                                          <p:attrName>ppt_x</p:attrName>
                                        </p:attrNameLst>
                                      </p:cBhvr>
                                      <p:tavLst>
                                        <p:tav tm="0">
                                          <p:val>
                                            <p:strVal val="#ppt_x"/>
                                          </p:val>
                                        </p:tav>
                                        <p:tav tm="100000">
                                          <p:val>
                                            <p:strVal val="#ppt_x"/>
                                          </p:val>
                                        </p:tav>
                                      </p:tavLst>
                                    </p:anim>
                                    <p:anim calcmode="lin" valueType="num">
                                      <p:cBhvr>
                                        <p:cTn id="92" dur="1000" fill="hold"/>
                                        <p:tgtEl>
                                          <p:spTgt spid="124"/>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1000"/>
                                        <p:tgtEl>
                                          <p:spTgt spid="50"/>
                                        </p:tgtEl>
                                      </p:cBhvr>
                                    </p:animEffect>
                                    <p:anim calcmode="lin" valueType="num">
                                      <p:cBhvr>
                                        <p:cTn id="96" dur="1000" fill="hold"/>
                                        <p:tgtEl>
                                          <p:spTgt spid="50"/>
                                        </p:tgtEl>
                                        <p:attrNameLst>
                                          <p:attrName>ppt_x</p:attrName>
                                        </p:attrNameLst>
                                      </p:cBhvr>
                                      <p:tavLst>
                                        <p:tav tm="0">
                                          <p:val>
                                            <p:strVal val="#ppt_x"/>
                                          </p:val>
                                        </p:tav>
                                        <p:tav tm="100000">
                                          <p:val>
                                            <p:strVal val="#ppt_x"/>
                                          </p:val>
                                        </p:tav>
                                      </p:tavLst>
                                    </p:anim>
                                    <p:anim calcmode="lin" valueType="num">
                                      <p:cBhvr>
                                        <p:cTn id="97" dur="1000" fill="hold"/>
                                        <p:tgtEl>
                                          <p:spTgt spid="50"/>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1000"/>
                                        <p:tgtEl>
                                          <p:spTgt spid="40"/>
                                        </p:tgtEl>
                                      </p:cBhvr>
                                    </p:animEffect>
                                    <p:anim calcmode="lin" valueType="num">
                                      <p:cBhvr>
                                        <p:cTn id="101" dur="1000" fill="hold"/>
                                        <p:tgtEl>
                                          <p:spTgt spid="40"/>
                                        </p:tgtEl>
                                        <p:attrNameLst>
                                          <p:attrName>ppt_x</p:attrName>
                                        </p:attrNameLst>
                                      </p:cBhvr>
                                      <p:tavLst>
                                        <p:tav tm="0">
                                          <p:val>
                                            <p:strVal val="#ppt_x"/>
                                          </p:val>
                                        </p:tav>
                                        <p:tav tm="100000">
                                          <p:val>
                                            <p:strVal val="#ppt_x"/>
                                          </p:val>
                                        </p:tav>
                                      </p:tavLst>
                                    </p:anim>
                                    <p:anim calcmode="lin" valueType="num">
                                      <p:cBhvr>
                                        <p:cTn id="102" dur="1000" fill="hold"/>
                                        <p:tgtEl>
                                          <p:spTgt spid="40"/>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fade">
                                      <p:cBhvr>
                                        <p:cTn id="105" dur="1000"/>
                                        <p:tgtEl>
                                          <p:spTgt spid="73"/>
                                        </p:tgtEl>
                                      </p:cBhvr>
                                    </p:animEffect>
                                    <p:anim calcmode="lin" valueType="num">
                                      <p:cBhvr>
                                        <p:cTn id="106" dur="1000" fill="hold"/>
                                        <p:tgtEl>
                                          <p:spTgt spid="73"/>
                                        </p:tgtEl>
                                        <p:attrNameLst>
                                          <p:attrName>ppt_x</p:attrName>
                                        </p:attrNameLst>
                                      </p:cBhvr>
                                      <p:tavLst>
                                        <p:tav tm="0">
                                          <p:val>
                                            <p:strVal val="#ppt_x"/>
                                          </p:val>
                                        </p:tav>
                                        <p:tav tm="100000">
                                          <p:val>
                                            <p:strVal val="#ppt_x"/>
                                          </p:val>
                                        </p:tav>
                                      </p:tavLst>
                                    </p:anim>
                                    <p:anim calcmode="lin" valueType="num">
                                      <p:cBhvr>
                                        <p:cTn id="107" dur="1000" fill="hold"/>
                                        <p:tgtEl>
                                          <p:spTgt spid="73"/>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1000"/>
                                        <p:tgtEl>
                                          <p:spTgt spid="80"/>
                                        </p:tgtEl>
                                      </p:cBhvr>
                                    </p:animEffect>
                                    <p:anim calcmode="lin" valueType="num">
                                      <p:cBhvr>
                                        <p:cTn id="111" dur="1000" fill="hold"/>
                                        <p:tgtEl>
                                          <p:spTgt spid="80"/>
                                        </p:tgtEl>
                                        <p:attrNameLst>
                                          <p:attrName>ppt_x</p:attrName>
                                        </p:attrNameLst>
                                      </p:cBhvr>
                                      <p:tavLst>
                                        <p:tav tm="0">
                                          <p:val>
                                            <p:strVal val="#ppt_x"/>
                                          </p:val>
                                        </p:tav>
                                        <p:tav tm="100000">
                                          <p:val>
                                            <p:strVal val="#ppt_x"/>
                                          </p:val>
                                        </p:tav>
                                      </p:tavLst>
                                    </p:anim>
                                    <p:anim calcmode="lin" valueType="num">
                                      <p:cBhvr>
                                        <p:cTn id="112"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7" presetClass="entr" presetSubtype="0" fill="hold" grpId="0" nodeType="clickEffect">
                                  <p:stCondLst>
                                    <p:cond delay="0"/>
                                  </p:stCondLst>
                                  <p:childTnLst>
                                    <p:set>
                                      <p:cBhvr>
                                        <p:cTn id="116" dur="1" fill="hold">
                                          <p:stCondLst>
                                            <p:cond delay="0"/>
                                          </p:stCondLst>
                                        </p:cTn>
                                        <p:tgtEl>
                                          <p:spTgt spid="92"/>
                                        </p:tgtEl>
                                        <p:attrNameLst>
                                          <p:attrName>style.visibility</p:attrName>
                                        </p:attrNameLst>
                                      </p:cBhvr>
                                      <p:to>
                                        <p:strVal val="visible"/>
                                      </p:to>
                                    </p:set>
                                    <p:animEffect transition="in" filter="fade">
                                      <p:cBhvr>
                                        <p:cTn id="117" dur="1000"/>
                                        <p:tgtEl>
                                          <p:spTgt spid="92"/>
                                        </p:tgtEl>
                                      </p:cBhvr>
                                    </p:animEffect>
                                    <p:anim calcmode="lin" valueType="num">
                                      <p:cBhvr>
                                        <p:cTn id="118" dur="1000" fill="hold"/>
                                        <p:tgtEl>
                                          <p:spTgt spid="92"/>
                                        </p:tgtEl>
                                        <p:attrNameLst>
                                          <p:attrName>ppt_x</p:attrName>
                                        </p:attrNameLst>
                                      </p:cBhvr>
                                      <p:tavLst>
                                        <p:tav tm="0">
                                          <p:val>
                                            <p:strVal val="#ppt_x"/>
                                          </p:val>
                                        </p:tav>
                                        <p:tav tm="100000">
                                          <p:val>
                                            <p:strVal val="#ppt_x"/>
                                          </p:val>
                                        </p:tav>
                                      </p:tavLst>
                                    </p:anim>
                                    <p:anim calcmode="lin" valueType="num">
                                      <p:cBhvr>
                                        <p:cTn id="119" dur="1000" fill="hold"/>
                                        <p:tgtEl>
                                          <p:spTgt spid="92"/>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9"/>
                                        </p:tgtEl>
                                        <p:attrNameLst>
                                          <p:attrName>style.visibility</p:attrName>
                                        </p:attrNameLst>
                                      </p:cBhvr>
                                      <p:to>
                                        <p:strVal val="visible"/>
                                      </p:to>
                                    </p:set>
                                    <p:animEffect transition="in" filter="fade">
                                      <p:cBhvr>
                                        <p:cTn id="122" dur="1000"/>
                                        <p:tgtEl>
                                          <p:spTgt spid="99"/>
                                        </p:tgtEl>
                                      </p:cBhvr>
                                    </p:animEffect>
                                    <p:anim calcmode="lin" valueType="num">
                                      <p:cBhvr>
                                        <p:cTn id="123" dur="1000" fill="hold"/>
                                        <p:tgtEl>
                                          <p:spTgt spid="99"/>
                                        </p:tgtEl>
                                        <p:attrNameLst>
                                          <p:attrName>ppt_x</p:attrName>
                                        </p:attrNameLst>
                                      </p:cBhvr>
                                      <p:tavLst>
                                        <p:tav tm="0">
                                          <p:val>
                                            <p:strVal val="#ppt_x"/>
                                          </p:val>
                                        </p:tav>
                                        <p:tav tm="100000">
                                          <p:val>
                                            <p:strVal val="#ppt_x"/>
                                          </p:val>
                                        </p:tav>
                                      </p:tavLst>
                                    </p:anim>
                                    <p:anim calcmode="lin" valueType="num">
                                      <p:cBhvr>
                                        <p:cTn id="124" dur="1000" fill="hold"/>
                                        <p:tgtEl>
                                          <p:spTgt spid="99"/>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108"/>
                                        </p:tgtEl>
                                        <p:attrNameLst>
                                          <p:attrName>style.visibility</p:attrName>
                                        </p:attrNameLst>
                                      </p:cBhvr>
                                      <p:to>
                                        <p:strVal val="visible"/>
                                      </p:to>
                                    </p:set>
                                    <p:animEffect transition="in" filter="fade">
                                      <p:cBhvr>
                                        <p:cTn id="127" dur="1000"/>
                                        <p:tgtEl>
                                          <p:spTgt spid="108"/>
                                        </p:tgtEl>
                                      </p:cBhvr>
                                    </p:animEffect>
                                    <p:anim calcmode="lin" valueType="num">
                                      <p:cBhvr>
                                        <p:cTn id="128" dur="1000" fill="hold"/>
                                        <p:tgtEl>
                                          <p:spTgt spid="108"/>
                                        </p:tgtEl>
                                        <p:attrNameLst>
                                          <p:attrName>ppt_x</p:attrName>
                                        </p:attrNameLst>
                                      </p:cBhvr>
                                      <p:tavLst>
                                        <p:tav tm="0">
                                          <p:val>
                                            <p:strVal val="#ppt_x"/>
                                          </p:val>
                                        </p:tav>
                                        <p:tav tm="100000">
                                          <p:val>
                                            <p:strVal val="#ppt_x"/>
                                          </p:val>
                                        </p:tav>
                                      </p:tavLst>
                                    </p:anim>
                                    <p:anim calcmode="lin" valueType="num">
                                      <p:cBhvr>
                                        <p:cTn id="129" dur="1000" fill="hold"/>
                                        <p:tgtEl>
                                          <p:spTgt spid="108"/>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125"/>
                                        </p:tgtEl>
                                        <p:attrNameLst>
                                          <p:attrName>style.visibility</p:attrName>
                                        </p:attrNameLst>
                                      </p:cBhvr>
                                      <p:to>
                                        <p:strVal val="visible"/>
                                      </p:to>
                                    </p:set>
                                    <p:animEffect transition="in" filter="fade">
                                      <p:cBhvr>
                                        <p:cTn id="132" dur="1000"/>
                                        <p:tgtEl>
                                          <p:spTgt spid="125"/>
                                        </p:tgtEl>
                                      </p:cBhvr>
                                    </p:animEffect>
                                    <p:anim calcmode="lin" valueType="num">
                                      <p:cBhvr>
                                        <p:cTn id="133" dur="1000" fill="hold"/>
                                        <p:tgtEl>
                                          <p:spTgt spid="125"/>
                                        </p:tgtEl>
                                        <p:attrNameLst>
                                          <p:attrName>ppt_x</p:attrName>
                                        </p:attrNameLst>
                                      </p:cBhvr>
                                      <p:tavLst>
                                        <p:tav tm="0">
                                          <p:val>
                                            <p:strVal val="#ppt_x"/>
                                          </p:val>
                                        </p:tav>
                                        <p:tav tm="100000">
                                          <p:val>
                                            <p:strVal val="#ppt_x"/>
                                          </p:val>
                                        </p:tav>
                                      </p:tavLst>
                                    </p:anim>
                                    <p:anim calcmode="lin" valueType="num">
                                      <p:cBhvr>
                                        <p:cTn id="134" dur="1000" fill="hold"/>
                                        <p:tgtEl>
                                          <p:spTgt spid="125"/>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126"/>
                                        </p:tgtEl>
                                        <p:attrNameLst>
                                          <p:attrName>style.visibility</p:attrName>
                                        </p:attrNameLst>
                                      </p:cBhvr>
                                      <p:to>
                                        <p:strVal val="visible"/>
                                      </p:to>
                                    </p:set>
                                    <p:animEffect transition="in" filter="fade">
                                      <p:cBhvr>
                                        <p:cTn id="137" dur="1000"/>
                                        <p:tgtEl>
                                          <p:spTgt spid="126"/>
                                        </p:tgtEl>
                                      </p:cBhvr>
                                    </p:animEffect>
                                    <p:anim calcmode="lin" valueType="num">
                                      <p:cBhvr>
                                        <p:cTn id="138" dur="1000" fill="hold"/>
                                        <p:tgtEl>
                                          <p:spTgt spid="126"/>
                                        </p:tgtEl>
                                        <p:attrNameLst>
                                          <p:attrName>ppt_x</p:attrName>
                                        </p:attrNameLst>
                                      </p:cBhvr>
                                      <p:tavLst>
                                        <p:tav tm="0">
                                          <p:val>
                                            <p:strVal val="#ppt_x"/>
                                          </p:val>
                                        </p:tav>
                                        <p:tav tm="100000">
                                          <p:val>
                                            <p:strVal val="#ppt_x"/>
                                          </p:val>
                                        </p:tav>
                                      </p:tavLst>
                                    </p:anim>
                                    <p:anim calcmode="lin" valueType="num">
                                      <p:cBhvr>
                                        <p:cTn id="139" dur="1000" fill="hold"/>
                                        <p:tgtEl>
                                          <p:spTgt spid="126"/>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127"/>
                                        </p:tgtEl>
                                        <p:attrNameLst>
                                          <p:attrName>style.visibility</p:attrName>
                                        </p:attrNameLst>
                                      </p:cBhvr>
                                      <p:to>
                                        <p:strVal val="visible"/>
                                      </p:to>
                                    </p:set>
                                    <p:animEffect transition="in" filter="fade">
                                      <p:cBhvr>
                                        <p:cTn id="142" dur="1000"/>
                                        <p:tgtEl>
                                          <p:spTgt spid="127"/>
                                        </p:tgtEl>
                                      </p:cBhvr>
                                    </p:animEffect>
                                    <p:anim calcmode="lin" valueType="num">
                                      <p:cBhvr>
                                        <p:cTn id="143" dur="1000" fill="hold"/>
                                        <p:tgtEl>
                                          <p:spTgt spid="127"/>
                                        </p:tgtEl>
                                        <p:attrNameLst>
                                          <p:attrName>ppt_x</p:attrName>
                                        </p:attrNameLst>
                                      </p:cBhvr>
                                      <p:tavLst>
                                        <p:tav tm="0">
                                          <p:val>
                                            <p:strVal val="#ppt_x"/>
                                          </p:val>
                                        </p:tav>
                                        <p:tav tm="100000">
                                          <p:val>
                                            <p:strVal val="#ppt_x"/>
                                          </p:val>
                                        </p:tav>
                                      </p:tavLst>
                                    </p:anim>
                                    <p:anim calcmode="lin" valueType="num">
                                      <p:cBhvr>
                                        <p:cTn id="144" dur="1000" fill="hold"/>
                                        <p:tgtEl>
                                          <p:spTgt spid="127"/>
                                        </p:tgtEl>
                                        <p:attrNameLst>
                                          <p:attrName>ppt_y</p:attrName>
                                        </p:attrNameLst>
                                      </p:cBhvr>
                                      <p:tavLst>
                                        <p:tav tm="0">
                                          <p:val>
                                            <p:strVal val="#ppt_y-.1"/>
                                          </p:val>
                                        </p:tav>
                                        <p:tav tm="100000">
                                          <p:val>
                                            <p:strVal val="#ppt_y"/>
                                          </p:val>
                                        </p:tav>
                                      </p:tavLst>
                                    </p:anim>
                                  </p:childTnLst>
                                </p:cTn>
                              </p:par>
                              <p:par>
                                <p:cTn id="145" presetID="47" presetClass="entr" presetSubtype="0" fill="hold" nodeType="with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1000"/>
                                        <p:tgtEl>
                                          <p:spTgt spid="102"/>
                                        </p:tgtEl>
                                      </p:cBhvr>
                                    </p:animEffect>
                                    <p:anim calcmode="lin" valueType="num">
                                      <p:cBhvr>
                                        <p:cTn id="148" dur="1000" fill="hold"/>
                                        <p:tgtEl>
                                          <p:spTgt spid="102"/>
                                        </p:tgtEl>
                                        <p:attrNameLst>
                                          <p:attrName>ppt_x</p:attrName>
                                        </p:attrNameLst>
                                      </p:cBhvr>
                                      <p:tavLst>
                                        <p:tav tm="0">
                                          <p:val>
                                            <p:strVal val="#ppt_x"/>
                                          </p:val>
                                        </p:tav>
                                        <p:tav tm="100000">
                                          <p:val>
                                            <p:strVal val="#ppt_x"/>
                                          </p:val>
                                        </p:tav>
                                      </p:tavLst>
                                    </p:anim>
                                    <p:anim calcmode="lin" valueType="num">
                                      <p:cBhvr>
                                        <p:cTn id="149" dur="1000" fill="hold"/>
                                        <p:tgtEl>
                                          <p:spTgt spid="102"/>
                                        </p:tgtEl>
                                        <p:attrNameLst>
                                          <p:attrName>ppt_y</p:attrName>
                                        </p:attrNameLst>
                                      </p:cBhvr>
                                      <p:tavLst>
                                        <p:tav tm="0">
                                          <p:val>
                                            <p:strVal val="#ppt_y-.1"/>
                                          </p:val>
                                        </p:tav>
                                        <p:tav tm="100000">
                                          <p:val>
                                            <p:strVal val="#ppt_y"/>
                                          </p:val>
                                        </p:tav>
                                      </p:tavLst>
                                    </p:anim>
                                  </p:childTnLst>
                                </p:cTn>
                              </p:par>
                              <p:par>
                                <p:cTn id="150" presetID="47" presetClass="entr" presetSubtype="0" fill="hold" nodeType="withEffect">
                                  <p:stCondLst>
                                    <p:cond delay="0"/>
                                  </p:stCondLst>
                                  <p:childTnLst>
                                    <p:set>
                                      <p:cBhvr>
                                        <p:cTn id="151" dur="1" fill="hold">
                                          <p:stCondLst>
                                            <p:cond delay="0"/>
                                          </p:stCondLst>
                                        </p:cTn>
                                        <p:tgtEl>
                                          <p:spTgt spid="94"/>
                                        </p:tgtEl>
                                        <p:attrNameLst>
                                          <p:attrName>style.visibility</p:attrName>
                                        </p:attrNameLst>
                                      </p:cBhvr>
                                      <p:to>
                                        <p:strVal val="visible"/>
                                      </p:to>
                                    </p:set>
                                    <p:animEffect transition="in" filter="fade">
                                      <p:cBhvr>
                                        <p:cTn id="152" dur="1000"/>
                                        <p:tgtEl>
                                          <p:spTgt spid="94"/>
                                        </p:tgtEl>
                                      </p:cBhvr>
                                    </p:animEffect>
                                    <p:anim calcmode="lin" valueType="num">
                                      <p:cBhvr>
                                        <p:cTn id="153" dur="1000" fill="hold"/>
                                        <p:tgtEl>
                                          <p:spTgt spid="94"/>
                                        </p:tgtEl>
                                        <p:attrNameLst>
                                          <p:attrName>ppt_x</p:attrName>
                                        </p:attrNameLst>
                                      </p:cBhvr>
                                      <p:tavLst>
                                        <p:tav tm="0">
                                          <p:val>
                                            <p:strVal val="#ppt_x"/>
                                          </p:val>
                                        </p:tav>
                                        <p:tav tm="100000">
                                          <p:val>
                                            <p:strVal val="#ppt_x"/>
                                          </p:val>
                                        </p:tav>
                                      </p:tavLst>
                                    </p:anim>
                                    <p:anim calcmode="lin" valueType="num">
                                      <p:cBhvr>
                                        <p:cTn id="154" dur="1000" fill="hold"/>
                                        <p:tgtEl>
                                          <p:spTgt spid="94"/>
                                        </p:tgtEl>
                                        <p:attrNameLst>
                                          <p:attrName>ppt_y</p:attrName>
                                        </p:attrNameLst>
                                      </p:cBhvr>
                                      <p:tavLst>
                                        <p:tav tm="0">
                                          <p:val>
                                            <p:strVal val="#ppt_y-.1"/>
                                          </p:val>
                                        </p:tav>
                                        <p:tav tm="100000">
                                          <p:val>
                                            <p:strVal val="#ppt_y"/>
                                          </p:val>
                                        </p:tav>
                                      </p:tavLst>
                                    </p:anim>
                                  </p:childTnLst>
                                </p:cTn>
                              </p:par>
                              <p:par>
                                <p:cTn id="155" presetID="47" presetClass="entr" presetSubtype="0" fill="hold" nodeType="withEffect">
                                  <p:stCondLst>
                                    <p:cond delay="0"/>
                                  </p:stCondLst>
                                  <p:childTnLst>
                                    <p:set>
                                      <p:cBhvr>
                                        <p:cTn id="156" dur="1" fill="hold">
                                          <p:stCondLst>
                                            <p:cond delay="0"/>
                                          </p:stCondLst>
                                        </p:cTn>
                                        <p:tgtEl>
                                          <p:spTgt spid="87"/>
                                        </p:tgtEl>
                                        <p:attrNameLst>
                                          <p:attrName>style.visibility</p:attrName>
                                        </p:attrNameLst>
                                      </p:cBhvr>
                                      <p:to>
                                        <p:strVal val="visible"/>
                                      </p:to>
                                    </p:set>
                                    <p:animEffect transition="in" filter="fade">
                                      <p:cBhvr>
                                        <p:cTn id="157" dur="1000"/>
                                        <p:tgtEl>
                                          <p:spTgt spid="87"/>
                                        </p:tgtEl>
                                      </p:cBhvr>
                                    </p:animEffect>
                                    <p:anim calcmode="lin" valueType="num">
                                      <p:cBhvr>
                                        <p:cTn id="158" dur="1000" fill="hold"/>
                                        <p:tgtEl>
                                          <p:spTgt spid="87"/>
                                        </p:tgtEl>
                                        <p:attrNameLst>
                                          <p:attrName>ppt_x</p:attrName>
                                        </p:attrNameLst>
                                      </p:cBhvr>
                                      <p:tavLst>
                                        <p:tav tm="0">
                                          <p:val>
                                            <p:strVal val="#ppt_x"/>
                                          </p:val>
                                        </p:tav>
                                        <p:tav tm="100000">
                                          <p:val>
                                            <p:strVal val="#ppt_x"/>
                                          </p:val>
                                        </p:tav>
                                      </p:tavLst>
                                    </p:anim>
                                    <p:anim calcmode="lin" valueType="num">
                                      <p:cBhvr>
                                        <p:cTn id="15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6" grpId="0" animBg="1"/>
      <p:bldP spid="78" grpId="0" animBg="1"/>
      <p:bldP spid="85" grpId="0" animBg="1"/>
      <p:bldP spid="92" grpId="0" animBg="1"/>
      <p:bldP spid="99" grpId="0" animBg="1"/>
      <p:bldP spid="108" grpId="0" animBg="1"/>
      <p:bldP spid="121" grpId="0"/>
      <p:bldP spid="122" grpId="0"/>
      <p:bldP spid="123" grpId="0"/>
      <p:bldP spid="124" grpId="0"/>
      <p:bldP spid="125" grpId="0"/>
      <p:bldP spid="126" grpId="0"/>
      <p:bldP spid="1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232253"/>
            <a:ext cx="4304715"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prstClr val="white"/>
              </a:solidFill>
            </a:endParaRPr>
          </a:p>
        </p:txBody>
      </p:sp>
      <p:sp>
        <p:nvSpPr>
          <p:cNvPr id="13" name="文本框 12"/>
          <p:cNvSpPr txBox="1"/>
          <p:nvPr/>
        </p:nvSpPr>
        <p:spPr>
          <a:xfrm>
            <a:off x="1803597" y="1649756"/>
            <a:ext cx="2236510" cy="707886"/>
          </a:xfrm>
          <a:prstGeom prst="rect">
            <a:avLst/>
          </a:prstGeom>
          <a:noFill/>
        </p:spPr>
        <p:txBody>
          <a:bodyPr wrap="none" lIns="91440" tIns="45720" rIns="91440" bIns="45720" rtlCol="0">
            <a:spAutoFit/>
          </a:bodyPr>
          <a:lstStyle/>
          <a:p>
            <a:r>
              <a:rPr lang="zh-CN" altLang="en-US" sz="4000" b="1" dirty="0" smtClean="0">
                <a:solidFill>
                  <a:prstClr val="white"/>
                </a:solidFill>
                <a:latin typeface="微软雅黑" panose="020B0503020204020204" pitchFamily="34" charset="-122"/>
                <a:ea typeface="微软雅黑" panose="020B0503020204020204" pitchFamily="34" charset="-122"/>
              </a:rPr>
              <a:t>第四部分</a:t>
            </a:r>
            <a:endParaRPr lang="zh-CN" altLang="en-US" sz="4000" b="1" dirty="0">
              <a:solidFill>
                <a:prstClr val="white"/>
              </a:solidFill>
              <a:latin typeface="微软雅黑" panose="020B0503020204020204" pitchFamily="34" charset="-122"/>
              <a:ea typeface="微软雅黑" panose="020B0503020204020204" pitchFamily="34" charset="-122"/>
            </a:endParaRPr>
          </a:p>
        </p:txBody>
      </p:sp>
      <p:sp>
        <p:nvSpPr>
          <p:cNvPr id="14" name="TextBox 23"/>
          <p:cNvSpPr txBox="1"/>
          <p:nvPr/>
        </p:nvSpPr>
        <p:spPr>
          <a:xfrm>
            <a:off x="5030877" y="1867499"/>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5" name="TextBox 24"/>
          <p:cNvSpPr txBox="1"/>
          <p:nvPr/>
        </p:nvSpPr>
        <p:spPr>
          <a:xfrm>
            <a:off x="5030877" y="230405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5030879" y="2770909"/>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150989" y="1132397"/>
            <a:ext cx="2236510" cy="707886"/>
          </a:xfrm>
          <a:prstGeom prst="rect">
            <a:avLst/>
          </a:prstGeom>
          <a:noFill/>
        </p:spPr>
        <p:txBody>
          <a:bodyPr wrap="none" lIns="91440" tIns="45720" rIns="91440" bIns="45720" rtlCol="0">
            <a:spAutoFit/>
          </a:bodyPr>
          <a:lstStyle/>
          <a:p>
            <a:pPr defTabSz="913765" fontAlgn="base">
              <a:spcBef>
                <a:spcPct val="0"/>
              </a:spcBef>
              <a:spcAft>
                <a:spcPct val="0"/>
              </a:spcAft>
            </a:pPr>
            <a:r>
              <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作品展示</a:t>
            </a:r>
            <a:endPar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5101219" y="3806643"/>
            <a:ext cx="7092000" cy="2672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19" name="矩形 18"/>
          <p:cNvSpPr/>
          <p:nvPr/>
        </p:nvSpPr>
        <p:spPr>
          <a:xfrm>
            <a:off x="4403189" y="1232253"/>
            <a:ext cx="407963"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prstClr val="white"/>
              </a:solidFill>
            </a:endParaRPr>
          </a:p>
        </p:txBody>
      </p:sp>
      <p:sp>
        <p:nvSpPr>
          <p:cNvPr id="20" name="TextBox 23"/>
          <p:cNvSpPr txBox="1"/>
          <p:nvPr/>
        </p:nvSpPr>
        <p:spPr>
          <a:xfrm>
            <a:off x="7860805" y="191284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TextBox 24"/>
          <p:cNvSpPr txBox="1"/>
          <p:nvPr/>
        </p:nvSpPr>
        <p:spPr>
          <a:xfrm>
            <a:off x="7860805" y="2349397"/>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2" name="TextBox 25"/>
          <p:cNvSpPr txBox="1"/>
          <p:nvPr/>
        </p:nvSpPr>
        <p:spPr>
          <a:xfrm>
            <a:off x="7860807" y="281625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400" fill="hold"/>
                                        <p:tgtEl>
                                          <p:spTgt spid="19"/>
                                        </p:tgtEl>
                                        <p:attrNameLst>
                                          <p:attrName>ppt_x</p:attrName>
                                        </p:attrNameLst>
                                      </p:cBhvr>
                                      <p:tavLst>
                                        <p:tav tm="0">
                                          <p:val>
                                            <p:strVal val="#ppt_x"/>
                                          </p:val>
                                        </p:tav>
                                        <p:tav tm="100000">
                                          <p:val>
                                            <p:strVal val="#ppt_x"/>
                                          </p:val>
                                        </p:tav>
                                      </p:tavLst>
                                    </p:anim>
                                    <p:anim calcmode="lin" valueType="num">
                                      <p:cBhvr additive="base">
                                        <p:cTn id="11" dur="400" fill="hold"/>
                                        <p:tgtEl>
                                          <p:spTgt spid="19"/>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2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3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4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P spid="17" grpId="0"/>
      <p:bldP spid="18" grpId="0" animBg="1"/>
      <p:bldP spid="19" grpId="0" animBg="1"/>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32882" y="1484785"/>
            <a:ext cx="2159588" cy="2159869"/>
            <a:chOff x="881309" y="1254020"/>
            <a:chExt cx="1619902" cy="1619902"/>
          </a:xfrm>
        </p:grpSpPr>
        <p:sp>
          <p:nvSpPr>
            <p:cNvPr id="26" name="泪滴形 25"/>
            <p:cNvSpPr/>
            <p:nvPr/>
          </p:nvSpPr>
          <p:spPr>
            <a:xfrm flipH="1">
              <a:off x="881309" y="1254020"/>
              <a:ext cx="1619902" cy="1619902"/>
            </a:xfrm>
            <a:prstGeom prst="teardrop">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lumOff val="50000"/>
                  </a:schemeClr>
                </a:solidFill>
                <a:latin typeface="+mj-ea"/>
                <a:ea typeface="+mj-ea"/>
              </a:endParaRPr>
            </a:p>
          </p:txBody>
        </p:sp>
        <p:grpSp>
          <p:nvGrpSpPr>
            <p:cNvPr id="34" name="组合 33"/>
            <p:cNvGrpSpPr/>
            <p:nvPr/>
          </p:nvGrpSpPr>
          <p:grpSpPr>
            <a:xfrm>
              <a:off x="1121654" y="1350322"/>
              <a:ext cx="1138922" cy="1062624"/>
              <a:chOff x="4002268" y="1675861"/>
              <a:chExt cx="1518562" cy="1416831"/>
            </a:xfrm>
          </p:grpSpPr>
          <p:sp>
            <p:nvSpPr>
              <p:cNvPr id="30" name="文本框 29"/>
              <p:cNvSpPr txBox="1"/>
              <p:nvPr/>
            </p:nvSpPr>
            <p:spPr>
              <a:xfrm>
                <a:off x="4002268" y="1675861"/>
                <a:ext cx="681686" cy="600164"/>
              </a:xfrm>
              <a:prstGeom prst="rect">
                <a:avLst/>
              </a:prstGeom>
              <a:noFill/>
            </p:spPr>
            <p:txBody>
              <a:bodyPr wrap="none" rtlCol="0">
                <a:spAutoFit/>
              </a:bodyPr>
              <a:lstStyle/>
              <a:p>
                <a:r>
                  <a:rPr lang="en-US" altLang="zh-CN" sz="3300" dirty="0">
                    <a:solidFill>
                      <a:schemeClr val="accent3"/>
                    </a:solidFill>
                    <a:latin typeface="+mj-ea"/>
                    <a:ea typeface="+mj-ea"/>
                  </a:rPr>
                  <a:t>04</a:t>
                </a:r>
                <a:endParaRPr lang="zh-CN" altLang="en-US" sz="3300" dirty="0">
                  <a:solidFill>
                    <a:schemeClr val="accent3"/>
                  </a:solidFill>
                  <a:latin typeface="+mj-ea"/>
                  <a:ea typeface="+mj-ea"/>
                </a:endParaRPr>
              </a:p>
            </p:txBody>
          </p:sp>
          <p:sp>
            <p:nvSpPr>
              <p:cNvPr id="31" name="文本框 30"/>
              <p:cNvSpPr txBox="1"/>
              <p:nvPr/>
            </p:nvSpPr>
            <p:spPr>
              <a:xfrm>
                <a:off x="4002268" y="2156563"/>
                <a:ext cx="1210746" cy="400110"/>
              </a:xfrm>
              <a:prstGeom prst="rect">
                <a:avLst/>
              </a:prstGeom>
              <a:noFill/>
            </p:spPr>
            <p:txBody>
              <a:bodyPr wrap="none" rtlCol="0">
                <a:spAutoFit/>
              </a:bodyPr>
              <a:lstStyle/>
              <a:p>
                <a:r>
                  <a:rPr lang="zh-CN" altLang="en-US" sz="2000" dirty="0">
                    <a:solidFill>
                      <a:schemeClr val="accent3"/>
                    </a:solidFill>
                    <a:latin typeface="+mj-ea"/>
                  </a:rPr>
                  <a:t>标题文字</a:t>
                </a:r>
                <a:endParaRPr lang="en-US" altLang="zh-CN" sz="2000" dirty="0">
                  <a:solidFill>
                    <a:schemeClr val="accent3"/>
                  </a:solidFill>
                  <a:latin typeface="+mj-ea"/>
                </a:endParaRPr>
              </a:p>
            </p:txBody>
          </p:sp>
          <p:sp>
            <p:nvSpPr>
              <p:cNvPr id="32" name="文本框 31"/>
              <p:cNvSpPr txBox="1"/>
              <p:nvPr/>
            </p:nvSpPr>
            <p:spPr>
              <a:xfrm>
                <a:off x="4002268" y="2578783"/>
                <a:ext cx="1518562" cy="292388"/>
              </a:xfrm>
              <a:prstGeom prst="rect">
                <a:avLst/>
              </a:prstGeom>
              <a:noFill/>
            </p:spPr>
            <p:txBody>
              <a:bodyPr wrap="none" rtlCol="0">
                <a:spAutoFit/>
              </a:bodyPr>
              <a:lstStyle/>
              <a:p>
                <a:r>
                  <a:rPr lang="zh-CN" altLang="en-US" sz="1300" dirty="0">
                    <a:solidFill>
                      <a:schemeClr val="tx1">
                        <a:lumMod val="50000"/>
                        <a:lumOff val="50000"/>
                      </a:schemeClr>
                    </a:solidFill>
                    <a:latin typeface="+mj-ea"/>
                    <a:ea typeface="+mj-ea"/>
                  </a:rPr>
                  <a:t>单击此处添加文本</a:t>
                </a:r>
                <a:endParaRPr lang="zh-CN" altLang="en-US" sz="1300" dirty="0">
                  <a:solidFill>
                    <a:schemeClr val="tx1">
                      <a:lumMod val="50000"/>
                      <a:lumOff val="50000"/>
                    </a:schemeClr>
                  </a:solidFill>
                  <a:latin typeface="+mj-ea"/>
                  <a:ea typeface="+mj-ea"/>
                </a:endParaRPr>
              </a:p>
            </p:txBody>
          </p:sp>
          <p:sp>
            <p:nvSpPr>
              <p:cNvPr id="33" name="文本框 32"/>
              <p:cNvSpPr txBox="1"/>
              <p:nvPr/>
            </p:nvSpPr>
            <p:spPr>
              <a:xfrm>
                <a:off x="4002268" y="2800304"/>
                <a:ext cx="1518562" cy="292388"/>
              </a:xfrm>
              <a:prstGeom prst="rect">
                <a:avLst/>
              </a:prstGeom>
              <a:noFill/>
            </p:spPr>
            <p:txBody>
              <a:bodyPr wrap="none" rtlCol="0">
                <a:spAutoFit/>
              </a:bodyPr>
              <a:lstStyle/>
              <a:p>
                <a:r>
                  <a:rPr lang="zh-CN" altLang="en-US" sz="1300" dirty="0">
                    <a:solidFill>
                      <a:schemeClr val="tx1">
                        <a:lumMod val="50000"/>
                        <a:lumOff val="50000"/>
                      </a:schemeClr>
                    </a:solidFill>
                    <a:latin typeface="+mj-ea"/>
                  </a:rPr>
                  <a:t>单击此处添加文本</a:t>
                </a:r>
                <a:endParaRPr lang="zh-CN" altLang="en-US" sz="1300" dirty="0">
                  <a:solidFill>
                    <a:schemeClr val="tx1">
                      <a:lumMod val="50000"/>
                      <a:lumOff val="50000"/>
                    </a:schemeClr>
                  </a:solidFill>
                  <a:latin typeface="+mj-ea"/>
                </a:endParaRPr>
              </a:p>
            </p:txBody>
          </p:sp>
        </p:grpSp>
      </p:grpSp>
      <p:grpSp>
        <p:nvGrpSpPr>
          <p:cNvPr id="10" name="组合 9"/>
          <p:cNvGrpSpPr/>
          <p:nvPr/>
        </p:nvGrpSpPr>
        <p:grpSpPr>
          <a:xfrm>
            <a:off x="3685527" y="1484785"/>
            <a:ext cx="2159588" cy="2159869"/>
            <a:chOff x="2721032" y="1254020"/>
            <a:chExt cx="1619902" cy="1619902"/>
          </a:xfrm>
        </p:grpSpPr>
        <p:sp>
          <p:nvSpPr>
            <p:cNvPr id="25" name="泪滴形 24"/>
            <p:cNvSpPr/>
            <p:nvPr/>
          </p:nvSpPr>
          <p:spPr>
            <a:xfrm>
              <a:off x="2721032" y="1254020"/>
              <a:ext cx="1619902" cy="1619902"/>
            </a:xfrm>
            <a:prstGeom prst="teardrop">
              <a:avLst/>
            </a:prstGeom>
            <a:gradFill flip="none" rotWithShape="1">
              <a:gsLst>
                <a:gs pos="0">
                  <a:schemeClr val="bg1"/>
                </a:gs>
                <a:gs pos="100000">
                  <a:srgbClr val="DDDEDD"/>
                </a:gs>
              </a:gsLst>
              <a:lin ang="60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lumOff val="50000"/>
                  </a:schemeClr>
                </a:solidFill>
                <a:latin typeface="+mj-ea"/>
                <a:ea typeface="+mj-ea"/>
              </a:endParaRPr>
            </a:p>
          </p:txBody>
        </p:sp>
        <p:grpSp>
          <p:nvGrpSpPr>
            <p:cNvPr id="35" name="组合 34"/>
            <p:cNvGrpSpPr/>
            <p:nvPr/>
          </p:nvGrpSpPr>
          <p:grpSpPr>
            <a:xfrm>
              <a:off x="3016757" y="1362032"/>
              <a:ext cx="1138922" cy="1100724"/>
              <a:chOff x="3951798" y="1703966"/>
              <a:chExt cx="1518562" cy="1467631"/>
            </a:xfrm>
          </p:grpSpPr>
          <p:sp>
            <p:nvSpPr>
              <p:cNvPr id="36" name="文本框 35"/>
              <p:cNvSpPr txBox="1"/>
              <p:nvPr/>
            </p:nvSpPr>
            <p:spPr>
              <a:xfrm>
                <a:off x="3951798" y="1703966"/>
                <a:ext cx="681686" cy="600164"/>
              </a:xfrm>
              <a:prstGeom prst="rect">
                <a:avLst/>
              </a:prstGeom>
              <a:noFill/>
            </p:spPr>
            <p:txBody>
              <a:bodyPr wrap="none" rtlCol="0">
                <a:spAutoFit/>
              </a:bodyPr>
              <a:lstStyle/>
              <a:p>
                <a:r>
                  <a:rPr lang="en-US" altLang="zh-CN" sz="3300" dirty="0">
                    <a:solidFill>
                      <a:schemeClr val="tx2"/>
                    </a:solidFill>
                    <a:latin typeface="+mj-ea"/>
                    <a:ea typeface="+mj-ea"/>
                  </a:rPr>
                  <a:t>01</a:t>
                </a:r>
                <a:endParaRPr lang="zh-CN" altLang="en-US" sz="3300" dirty="0">
                  <a:solidFill>
                    <a:schemeClr val="tx2"/>
                  </a:solidFill>
                  <a:latin typeface="+mj-ea"/>
                  <a:ea typeface="+mj-ea"/>
                </a:endParaRPr>
              </a:p>
            </p:txBody>
          </p:sp>
          <p:sp>
            <p:nvSpPr>
              <p:cNvPr id="37" name="文本框 36"/>
              <p:cNvSpPr txBox="1"/>
              <p:nvPr/>
            </p:nvSpPr>
            <p:spPr>
              <a:xfrm>
                <a:off x="3951798" y="2184668"/>
                <a:ext cx="1210746" cy="400110"/>
              </a:xfrm>
              <a:prstGeom prst="rect">
                <a:avLst/>
              </a:prstGeom>
              <a:noFill/>
            </p:spPr>
            <p:txBody>
              <a:bodyPr wrap="none" rtlCol="0">
                <a:spAutoFit/>
              </a:bodyPr>
              <a:lstStyle/>
              <a:p>
                <a:r>
                  <a:rPr lang="zh-CN" altLang="en-US" sz="2000" dirty="0">
                    <a:solidFill>
                      <a:schemeClr val="tx2"/>
                    </a:solidFill>
                    <a:latin typeface="+mj-ea"/>
                    <a:ea typeface="+mj-ea"/>
                  </a:rPr>
                  <a:t>标题文字</a:t>
                </a:r>
                <a:endParaRPr lang="en-US" altLang="zh-CN" sz="2000" dirty="0">
                  <a:solidFill>
                    <a:schemeClr val="tx2"/>
                  </a:solidFill>
                  <a:latin typeface="+mj-ea"/>
                  <a:ea typeface="+mj-ea"/>
                </a:endParaRPr>
              </a:p>
            </p:txBody>
          </p:sp>
          <p:sp>
            <p:nvSpPr>
              <p:cNvPr id="38" name="文本框 37"/>
              <p:cNvSpPr txBox="1"/>
              <p:nvPr/>
            </p:nvSpPr>
            <p:spPr>
              <a:xfrm>
                <a:off x="3951798" y="2606889"/>
                <a:ext cx="1518562" cy="292388"/>
              </a:xfrm>
              <a:prstGeom prst="rect">
                <a:avLst/>
              </a:prstGeom>
              <a:noFill/>
            </p:spPr>
            <p:txBody>
              <a:bodyPr wrap="none" rtlCol="0">
                <a:spAutoFit/>
              </a:bodyPr>
              <a:lstStyle/>
              <a:p>
                <a:r>
                  <a:rPr lang="zh-CN" altLang="en-US" sz="1300" dirty="0">
                    <a:solidFill>
                      <a:schemeClr val="tx1">
                        <a:lumMod val="50000"/>
                        <a:lumOff val="50000"/>
                      </a:schemeClr>
                    </a:solidFill>
                    <a:latin typeface="+mj-ea"/>
                  </a:rPr>
                  <a:t>单击此处添加文本</a:t>
                </a:r>
                <a:endParaRPr lang="zh-CN" altLang="en-US" sz="1300" dirty="0">
                  <a:solidFill>
                    <a:schemeClr val="tx1">
                      <a:lumMod val="50000"/>
                      <a:lumOff val="50000"/>
                    </a:schemeClr>
                  </a:solidFill>
                  <a:latin typeface="+mj-ea"/>
                </a:endParaRPr>
              </a:p>
            </p:txBody>
          </p:sp>
          <p:sp>
            <p:nvSpPr>
              <p:cNvPr id="39" name="文本框 38"/>
              <p:cNvSpPr txBox="1"/>
              <p:nvPr/>
            </p:nvSpPr>
            <p:spPr>
              <a:xfrm>
                <a:off x="3951798" y="2879209"/>
                <a:ext cx="1518562" cy="292388"/>
              </a:xfrm>
              <a:prstGeom prst="rect">
                <a:avLst/>
              </a:prstGeom>
              <a:noFill/>
            </p:spPr>
            <p:txBody>
              <a:bodyPr wrap="none" rtlCol="0">
                <a:spAutoFit/>
              </a:bodyPr>
              <a:lstStyle/>
              <a:p>
                <a:r>
                  <a:rPr lang="zh-CN" altLang="en-US" sz="1300" dirty="0">
                    <a:solidFill>
                      <a:schemeClr val="tx1">
                        <a:lumMod val="50000"/>
                        <a:lumOff val="50000"/>
                      </a:schemeClr>
                    </a:solidFill>
                    <a:latin typeface="+mj-ea"/>
                  </a:rPr>
                  <a:t>单击此处添加文本</a:t>
                </a:r>
                <a:endParaRPr lang="zh-CN" altLang="en-US" sz="1300" dirty="0">
                  <a:solidFill>
                    <a:schemeClr val="tx1">
                      <a:lumMod val="50000"/>
                      <a:lumOff val="50000"/>
                    </a:schemeClr>
                  </a:solidFill>
                  <a:latin typeface="+mj-ea"/>
                </a:endParaRPr>
              </a:p>
            </p:txBody>
          </p:sp>
        </p:grpSp>
      </p:grpSp>
      <p:grpSp>
        <p:nvGrpSpPr>
          <p:cNvPr id="11" name="组合 10"/>
          <p:cNvGrpSpPr/>
          <p:nvPr/>
        </p:nvGrpSpPr>
        <p:grpSpPr>
          <a:xfrm>
            <a:off x="1232882" y="3916622"/>
            <a:ext cx="2159588" cy="2159869"/>
            <a:chOff x="881309" y="3077898"/>
            <a:chExt cx="1619902" cy="1619902"/>
          </a:xfrm>
        </p:grpSpPr>
        <p:sp>
          <p:nvSpPr>
            <p:cNvPr id="28" name="泪滴形 27"/>
            <p:cNvSpPr/>
            <p:nvPr/>
          </p:nvSpPr>
          <p:spPr>
            <a:xfrm flipH="1" flipV="1">
              <a:off x="881309" y="3077898"/>
              <a:ext cx="1619902" cy="1619902"/>
            </a:xfrm>
            <a:prstGeom prst="teardrop">
              <a:avLst/>
            </a:prstGeom>
            <a:gradFill flip="none" rotWithShape="1">
              <a:gsLst>
                <a:gs pos="0">
                  <a:schemeClr val="bg1"/>
                </a:gs>
                <a:gs pos="100000">
                  <a:srgbClr val="DDDEDD"/>
                </a:gs>
              </a:gsLst>
              <a:lin ang="72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lumOff val="50000"/>
                  </a:schemeClr>
                </a:solidFill>
                <a:latin typeface="+mj-ea"/>
                <a:ea typeface="+mj-ea"/>
              </a:endParaRPr>
            </a:p>
          </p:txBody>
        </p:sp>
        <p:grpSp>
          <p:nvGrpSpPr>
            <p:cNvPr id="40" name="组合 39"/>
            <p:cNvGrpSpPr/>
            <p:nvPr/>
          </p:nvGrpSpPr>
          <p:grpSpPr>
            <a:xfrm>
              <a:off x="1121653" y="3354646"/>
              <a:ext cx="1138922" cy="1100723"/>
              <a:chOff x="3950361" y="1675861"/>
              <a:chExt cx="1518562" cy="1467631"/>
            </a:xfrm>
          </p:grpSpPr>
          <p:sp>
            <p:nvSpPr>
              <p:cNvPr id="41" name="文本框 40"/>
              <p:cNvSpPr txBox="1"/>
              <p:nvPr/>
            </p:nvSpPr>
            <p:spPr>
              <a:xfrm>
                <a:off x="3950361" y="1675861"/>
                <a:ext cx="681686" cy="600164"/>
              </a:xfrm>
              <a:prstGeom prst="rect">
                <a:avLst/>
              </a:prstGeom>
              <a:noFill/>
            </p:spPr>
            <p:txBody>
              <a:bodyPr wrap="none" rtlCol="0">
                <a:spAutoFit/>
              </a:bodyPr>
              <a:lstStyle/>
              <a:p>
                <a:r>
                  <a:rPr lang="en-US" altLang="zh-CN" sz="3300" dirty="0">
                    <a:solidFill>
                      <a:schemeClr val="accent2"/>
                    </a:solidFill>
                    <a:latin typeface="+mj-ea"/>
                    <a:ea typeface="+mj-ea"/>
                  </a:rPr>
                  <a:t>03</a:t>
                </a:r>
                <a:endParaRPr lang="zh-CN" altLang="en-US" sz="3300" dirty="0">
                  <a:solidFill>
                    <a:schemeClr val="accent2"/>
                  </a:solidFill>
                  <a:latin typeface="+mj-ea"/>
                  <a:ea typeface="+mj-ea"/>
                </a:endParaRPr>
              </a:p>
            </p:txBody>
          </p:sp>
          <p:sp>
            <p:nvSpPr>
              <p:cNvPr id="42" name="文本框 41"/>
              <p:cNvSpPr txBox="1"/>
              <p:nvPr/>
            </p:nvSpPr>
            <p:spPr>
              <a:xfrm>
                <a:off x="3950361" y="2156564"/>
                <a:ext cx="1210746" cy="400110"/>
              </a:xfrm>
              <a:prstGeom prst="rect">
                <a:avLst/>
              </a:prstGeom>
              <a:noFill/>
            </p:spPr>
            <p:txBody>
              <a:bodyPr wrap="none" rtlCol="0">
                <a:spAutoFit/>
              </a:bodyPr>
              <a:lstStyle/>
              <a:p>
                <a:r>
                  <a:rPr lang="zh-CN" altLang="en-US" sz="2000" dirty="0">
                    <a:solidFill>
                      <a:schemeClr val="accent2"/>
                    </a:solidFill>
                    <a:latin typeface="+mj-ea"/>
                  </a:rPr>
                  <a:t>标题文字</a:t>
                </a:r>
                <a:endParaRPr lang="en-US" altLang="zh-CN" sz="2000" dirty="0">
                  <a:solidFill>
                    <a:schemeClr val="accent2"/>
                  </a:solidFill>
                  <a:latin typeface="+mj-ea"/>
                </a:endParaRPr>
              </a:p>
            </p:txBody>
          </p:sp>
          <p:sp>
            <p:nvSpPr>
              <p:cNvPr id="43" name="文本框 42"/>
              <p:cNvSpPr txBox="1"/>
              <p:nvPr/>
            </p:nvSpPr>
            <p:spPr>
              <a:xfrm>
                <a:off x="3950361" y="2578784"/>
                <a:ext cx="1518562" cy="292388"/>
              </a:xfrm>
              <a:prstGeom prst="rect">
                <a:avLst/>
              </a:prstGeom>
              <a:noFill/>
            </p:spPr>
            <p:txBody>
              <a:bodyPr wrap="none" rtlCol="0">
                <a:spAutoFit/>
              </a:bodyPr>
              <a:lstStyle/>
              <a:p>
                <a:r>
                  <a:rPr lang="zh-CN" altLang="en-US" sz="1300" dirty="0">
                    <a:solidFill>
                      <a:schemeClr val="tx1">
                        <a:lumMod val="50000"/>
                        <a:lumOff val="50000"/>
                      </a:schemeClr>
                    </a:solidFill>
                    <a:latin typeface="+mj-ea"/>
                  </a:rPr>
                  <a:t>单击此处添加文本</a:t>
                </a:r>
                <a:endParaRPr lang="zh-CN" altLang="en-US" sz="1300" dirty="0">
                  <a:solidFill>
                    <a:schemeClr val="tx1">
                      <a:lumMod val="50000"/>
                      <a:lumOff val="50000"/>
                    </a:schemeClr>
                  </a:solidFill>
                  <a:latin typeface="+mj-ea"/>
                </a:endParaRPr>
              </a:p>
            </p:txBody>
          </p:sp>
          <p:sp>
            <p:nvSpPr>
              <p:cNvPr id="44" name="文本框 43"/>
              <p:cNvSpPr txBox="1"/>
              <p:nvPr/>
            </p:nvSpPr>
            <p:spPr>
              <a:xfrm>
                <a:off x="3950361" y="2851104"/>
                <a:ext cx="1518562" cy="292388"/>
              </a:xfrm>
              <a:prstGeom prst="rect">
                <a:avLst/>
              </a:prstGeom>
              <a:noFill/>
            </p:spPr>
            <p:txBody>
              <a:bodyPr wrap="none" rtlCol="0">
                <a:spAutoFit/>
              </a:bodyPr>
              <a:lstStyle/>
              <a:p>
                <a:r>
                  <a:rPr lang="zh-CN" altLang="en-US" sz="1300" dirty="0">
                    <a:solidFill>
                      <a:schemeClr val="tx1">
                        <a:lumMod val="50000"/>
                        <a:lumOff val="50000"/>
                      </a:schemeClr>
                    </a:solidFill>
                    <a:latin typeface="+mj-ea"/>
                  </a:rPr>
                  <a:t>单击此处添加文本</a:t>
                </a:r>
                <a:endParaRPr lang="zh-CN" altLang="en-US" sz="1300" dirty="0">
                  <a:solidFill>
                    <a:schemeClr val="tx1">
                      <a:lumMod val="50000"/>
                      <a:lumOff val="50000"/>
                    </a:schemeClr>
                  </a:solidFill>
                  <a:latin typeface="+mj-ea"/>
                </a:endParaRPr>
              </a:p>
            </p:txBody>
          </p:sp>
        </p:grpSp>
      </p:grpSp>
      <p:grpSp>
        <p:nvGrpSpPr>
          <p:cNvPr id="12" name="组合 11"/>
          <p:cNvGrpSpPr/>
          <p:nvPr/>
        </p:nvGrpSpPr>
        <p:grpSpPr>
          <a:xfrm>
            <a:off x="3685527" y="3916622"/>
            <a:ext cx="2159588" cy="2159869"/>
            <a:chOff x="2721032" y="3077898"/>
            <a:chExt cx="1619902" cy="1619902"/>
          </a:xfrm>
        </p:grpSpPr>
        <p:sp>
          <p:nvSpPr>
            <p:cNvPr id="27" name="泪滴形 26"/>
            <p:cNvSpPr/>
            <p:nvPr/>
          </p:nvSpPr>
          <p:spPr>
            <a:xfrm flipV="1">
              <a:off x="2721032" y="3077898"/>
              <a:ext cx="1619902" cy="1619902"/>
            </a:xfrm>
            <a:prstGeom prst="teardrop">
              <a:avLst/>
            </a:prstGeom>
            <a:gradFill flip="none" rotWithShape="1">
              <a:gsLst>
                <a:gs pos="0">
                  <a:schemeClr val="bg1"/>
                </a:gs>
                <a:gs pos="100000">
                  <a:srgbClr val="DDDEDD"/>
                </a:gs>
              </a:gsLst>
              <a:lin ang="6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lumOff val="50000"/>
                  </a:schemeClr>
                </a:solidFill>
                <a:latin typeface="+mj-ea"/>
                <a:ea typeface="+mj-ea"/>
              </a:endParaRPr>
            </a:p>
          </p:txBody>
        </p:sp>
        <p:grpSp>
          <p:nvGrpSpPr>
            <p:cNvPr id="45" name="组合 44"/>
            <p:cNvGrpSpPr/>
            <p:nvPr/>
          </p:nvGrpSpPr>
          <p:grpSpPr>
            <a:xfrm>
              <a:off x="3012109" y="3345278"/>
              <a:ext cx="1138922" cy="1100724"/>
              <a:chOff x="3897133" y="1675861"/>
              <a:chExt cx="1518562" cy="1467631"/>
            </a:xfrm>
          </p:grpSpPr>
          <p:sp>
            <p:nvSpPr>
              <p:cNvPr id="46" name="文本框 45"/>
              <p:cNvSpPr txBox="1"/>
              <p:nvPr/>
            </p:nvSpPr>
            <p:spPr>
              <a:xfrm>
                <a:off x="3897133" y="1675861"/>
                <a:ext cx="681686" cy="600164"/>
              </a:xfrm>
              <a:prstGeom prst="rect">
                <a:avLst/>
              </a:prstGeom>
              <a:noFill/>
            </p:spPr>
            <p:txBody>
              <a:bodyPr wrap="none" rtlCol="0">
                <a:spAutoFit/>
              </a:bodyPr>
              <a:lstStyle/>
              <a:p>
                <a:r>
                  <a:rPr lang="en-US" altLang="zh-CN" sz="3300" dirty="0">
                    <a:solidFill>
                      <a:schemeClr val="accent1"/>
                    </a:solidFill>
                    <a:latin typeface="+mj-ea"/>
                    <a:ea typeface="+mj-ea"/>
                  </a:rPr>
                  <a:t>02</a:t>
                </a:r>
                <a:endParaRPr lang="zh-CN" altLang="en-US" sz="3300" dirty="0">
                  <a:solidFill>
                    <a:schemeClr val="accent1"/>
                  </a:solidFill>
                  <a:latin typeface="+mj-ea"/>
                  <a:ea typeface="+mj-ea"/>
                </a:endParaRPr>
              </a:p>
            </p:txBody>
          </p:sp>
          <p:sp>
            <p:nvSpPr>
              <p:cNvPr id="47" name="文本框 46"/>
              <p:cNvSpPr txBox="1"/>
              <p:nvPr/>
            </p:nvSpPr>
            <p:spPr>
              <a:xfrm>
                <a:off x="3897133" y="2156563"/>
                <a:ext cx="1210746" cy="400110"/>
              </a:xfrm>
              <a:prstGeom prst="rect">
                <a:avLst/>
              </a:prstGeom>
              <a:noFill/>
            </p:spPr>
            <p:txBody>
              <a:bodyPr wrap="none" rtlCol="0">
                <a:spAutoFit/>
              </a:bodyPr>
              <a:lstStyle/>
              <a:p>
                <a:r>
                  <a:rPr lang="zh-CN" altLang="en-US" sz="2000" dirty="0">
                    <a:solidFill>
                      <a:schemeClr val="accent1"/>
                    </a:solidFill>
                    <a:latin typeface="+mj-ea"/>
                  </a:rPr>
                  <a:t>标题文字</a:t>
                </a:r>
                <a:endParaRPr lang="en-US" altLang="zh-CN" sz="2000" dirty="0">
                  <a:solidFill>
                    <a:schemeClr val="accent1"/>
                  </a:solidFill>
                  <a:latin typeface="+mj-ea"/>
                </a:endParaRPr>
              </a:p>
            </p:txBody>
          </p:sp>
          <p:sp>
            <p:nvSpPr>
              <p:cNvPr id="48" name="文本框 47"/>
              <p:cNvSpPr txBox="1"/>
              <p:nvPr/>
            </p:nvSpPr>
            <p:spPr>
              <a:xfrm>
                <a:off x="3897133" y="2578784"/>
                <a:ext cx="1518562" cy="292388"/>
              </a:xfrm>
              <a:prstGeom prst="rect">
                <a:avLst/>
              </a:prstGeom>
              <a:noFill/>
            </p:spPr>
            <p:txBody>
              <a:bodyPr wrap="none" rtlCol="0">
                <a:spAutoFit/>
              </a:bodyPr>
              <a:lstStyle/>
              <a:p>
                <a:r>
                  <a:rPr lang="zh-CN" altLang="en-US" sz="1300" dirty="0">
                    <a:solidFill>
                      <a:schemeClr val="tx1">
                        <a:lumMod val="50000"/>
                        <a:lumOff val="50000"/>
                      </a:schemeClr>
                    </a:solidFill>
                    <a:latin typeface="+mj-ea"/>
                  </a:rPr>
                  <a:t>单击此处添加文本</a:t>
                </a:r>
                <a:endParaRPr lang="zh-CN" altLang="en-US" sz="1300" dirty="0">
                  <a:solidFill>
                    <a:schemeClr val="tx1">
                      <a:lumMod val="50000"/>
                      <a:lumOff val="50000"/>
                    </a:schemeClr>
                  </a:solidFill>
                  <a:latin typeface="+mj-ea"/>
                </a:endParaRPr>
              </a:p>
            </p:txBody>
          </p:sp>
          <p:sp>
            <p:nvSpPr>
              <p:cNvPr id="49" name="文本框 48"/>
              <p:cNvSpPr txBox="1"/>
              <p:nvPr/>
            </p:nvSpPr>
            <p:spPr>
              <a:xfrm>
                <a:off x="3897133" y="2851104"/>
                <a:ext cx="1518562" cy="292388"/>
              </a:xfrm>
              <a:prstGeom prst="rect">
                <a:avLst/>
              </a:prstGeom>
              <a:noFill/>
            </p:spPr>
            <p:txBody>
              <a:bodyPr wrap="none" rtlCol="0">
                <a:spAutoFit/>
              </a:bodyPr>
              <a:lstStyle/>
              <a:p>
                <a:r>
                  <a:rPr lang="zh-CN" altLang="en-US" sz="1300" dirty="0">
                    <a:solidFill>
                      <a:schemeClr val="tx1">
                        <a:lumMod val="50000"/>
                        <a:lumOff val="50000"/>
                      </a:schemeClr>
                    </a:solidFill>
                    <a:latin typeface="+mj-ea"/>
                  </a:rPr>
                  <a:t>单击此处添加文本</a:t>
                </a:r>
                <a:endParaRPr lang="zh-CN" altLang="en-US" sz="1300" dirty="0">
                  <a:solidFill>
                    <a:schemeClr val="tx1">
                      <a:lumMod val="50000"/>
                      <a:lumOff val="50000"/>
                    </a:schemeClr>
                  </a:solidFill>
                  <a:latin typeface="+mj-ea"/>
                </a:endParaRPr>
              </a:p>
            </p:txBody>
          </p:sp>
        </p:grpSp>
      </p:grpSp>
      <p:grpSp>
        <p:nvGrpSpPr>
          <p:cNvPr id="13" name="组合 12"/>
          <p:cNvGrpSpPr/>
          <p:nvPr/>
        </p:nvGrpSpPr>
        <p:grpSpPr>
          <a:xfrm>
            <a:off x="6615830" y="2326578"/>
            <a:ext cx="3872659" cy="2624563"/>
            <a:chOff x="4919045" y="1885366"/>
            <a:chExt cx="2904872" cy="1968423"/>
          </a:xfrm>
        </p:grpSpPr>
        <p:cxnSp>
          <p:nvCxnSpPr>
            <p:cNvPr id="4" name="直接连接符 3"/>
            <p:cNvCxnSpPr/>
            <p:nvPr/>
          </p:nvCxnSpPr>
          <p:spPr>
            <a:xfrm>
              <a:off x="4964807" y="2271075"/>
              <a:ext cx="285911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975753" y="1885366"/>
              <a:ext cx="1395415" cy="300082"/>
              <a:chOff x="607024" y="179664"/>
              <a:chExt cx="1860549" cy="400109"/>
            </a:xfrm>
          </p:grpSpPr>
          <p:sp>
            <p:nvSpPr>
              <p:cNvPr id="51" name="文本框 50"/>
              <p:cNvSpPr txBox="1"/>
              <p:nvPr/>
            </p:nvSpPr>
            <p:spPr>
              <a:xfrm>
                <a:off x="743803" y="179664"/>
                <a:ext cx="1723770" cy="400109"/>
              </a:xfrm>
              <a:prstGeom prst="rect">
                <a:avLst/>
              </a:prstGeom>
              <a:noFill/>
            </p:spPr>
            <p:txBody>
              <a:bodyPr wrap="none" rtlCol="0">
                <a:spAutoFit/>
              </a:bodyPr>
              <a:lstStyle/>
              <a:p>
                <a:r>
                  <a:rPr lang="zh-CN" altLang="en-US" sz="2000" dirty="0">
                    <a:solidFill>
                      <a:schemeClr val="tx2"/>
                    </a:solidFill>
                    <a:latin typeface="+mj-ea"/>
                    <a:ea typeface="+mj-ea"/>
                  </a:rPr>
                  <a:t>标题文字内容</a:t>
                </a:r>
                <a:endParaRPr lang="zh-CN" altLang="en-US" sz="2000" dirty="0">
                  <a:solidFill>
                    <a:schemeClr val="tx2"/>
                  </a:solidFill>
                  <a:latin typeface="+mj-ea"/>
                  <a:ea typeface="+mj-ea"/>
                </a:endParaRPr>
              </a:p>
            </p:txBody>
          </p:sp>
          <p:sp>
            <p:nvSpPr>
              <p:cNvPr id="52" name="等腰三角形 51"/>
              <p:cNvSpPr/>
              <p:nvPr/>
            </p:nvSpPr>
            <p:spPr>
              <a:xfrm rot="16200000" flipH="1" flipV="1">
                <a:off x="550306" y="326600"/>
                <a:ext cx="227305" cy="113870"/>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 name="矩形 4"/>
            <p:cNvSpPr/>
            <p:nvPr/>
          </p:nvSpPr>
          <p:spPr>
            <a:xfrm>
              <a:off x="4919045" y="2347607"/>
              <a:ext cx="2904872" cy="1506182"/>
            </a:xfrm>
            <a:prstGeom prst="rect">
              <a:avLst/>
            </a:prstGeom>
          </p:spPr>
          <p:txBody>
            <a:bodyPr wrap="square" lIns="68580" tIns="34290" rIns="68580" bIns="34290">
              <a:spAutoFit/>
            </a:bodyPr>
            <a:lstStyle/>
            <a:p>
              <a:pPr>
                <a:lnSpc>
                  <a:spcPct val="150000"/>
                </a:lnSpc>
                <a:defRPr/>
              </a:pPr>
              <a:r>
                <a:rPr lang="zh-CN" altLang="en-US" sz="12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200" kern="0" dirty="0">
                <a:latin typeface="+mj-ea"/>
                <a:ea typeface="+mj-ea"/>
                <a:cs typeface="Arial" panose="020B0604020202020204" pitchFamily="34" charset="0"/>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937235" y="1253944"/>
            <a:ext cx="4944791" cy="5007368"/>
            <a:chOff x="4452910" y="940458"/>
            <a:chExt cx="3709076" cy="3755526"/>
          </a:xfrm>
        </p:grpSpPr>
        <p:sp>
          <p:nvSpPr>
            <p:cNvPr id="36" name="椭圆 4"/>
            <p:cNvSpPr/>
            <p:nvPr/>
          </p:nvSpPr>
          <p:spPr>
            <a:xfrm rot="197558">
              <a:off x="4452910" y="940458"/>
              <a:ext cx="3709076" cy="3755526"/>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ea"/>
                <a:ea typeface="+mj-ea"/>
              </a:endParaRPr>
            </a:p>
          </p:txBody>
        </p:sp>
        <p:grpSp>
          <p:nvGrpSpPr>
            <p:cNvPr id="89" name="组合 88"/>
            <p:cNvGrpSpPr/>
            <p:nvPr/>
          </p:nvGrpSpPr>
          <p:grpSpPr>
            <a:xfrm>
              <a:off x="6542229" y="1711882"/>
              <a:ext cx="1555950" cy="1517754"/>
              <a:chOff x="2819811" y="1860029"/>
              <a:chExt cx="3903324" cy="3807502"/>
            </a:xfrm>
          </p:grpSpPr>
          <p:grpSp>
            <p:nvGrpSpPr>
              <p:cNvPr id="90" name="组合 89"/>
              <p:cNvGrpSpPr/>
              <p:nvPr/>
            </p:nvGrpSpPr>
            <p:grpSpPr>
              <a:xfrm>
                <a:off x="2848131" y="1860029"/>
                <a:ext cx="3807502" cy="3807502"/>
                <a:chOff x="2848131" y="1860029"/>
                <a:chExt cx="3807502" cy="3807502"/>
              </a:xfrm>
            </p:grpSpPr>
            <p:sp>
              <p:nvSpPr>
                <p:cNvPr id="101" name="椭圆 10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2" name="椭圆 101"/>
                <p:cNvSpPr/>
                <p:nvPr/>
              </p:nvSpPr>
              <p:spPr>
                <a:xfrm>
                  <a:off x="2936824" y="1948723"/>
                  <a:ext cx="3630117" cy="363012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95" name="文本框 94"/>
              <p:cNvSpPr txBox="1"/>
              <p:nvPr/>
            </p:nvSpPr>
            <p:spPr>
              <a:xfrm>
                <a:off x="2819811" y="2946447"/>
                <a:ext cx="3903324" cy="1621413"/>
              </a:xfrm>
              <a:prstGeom prst="rect">
                <a:avLst/>
              </a:prstGeom>
              <a:noFill/>
            </p:spPr>
            <p:txBody>
              <a:bodyPr wrap="square" rtlCol="0">
                <a:spAutoFit/>
              </a:bodyPr>
              <a:lstStyle/>
              <a:p>
                <a:pPr algn="ctr"/>
                <a:r>
                  <a:rPr lang="zh-CN" altLang="en-US" sz="2400" b="1" dirty="0">
                    <a:solidFill>
                      <a:schemeClr val="tx2"/>
                    </a:solidFill>
                    <a:latin typeface="+mj-ea"/>
                    <a:ea typeface="+mj-ea"/>
                  </a:rPr>
                  <a:t>标题</a:t>
                </a:r>
                <a:endParaRPr lang="en-US" altLang="zh-CN" sz="2400" b="1" dirty="0">
                  <a:solidFill>
                    <a:schemeClr val="tx2"/>
                  </a:solidFill>
                  <a:latin typeface="+mj-ea"/>
                  <a:ea typeface="+mj-ea"/>
                </a:endParaRPr>
              </a:p>
              <a:p>
                <a:pPr algn="ctr"/>
                <a:r>
                  <a:rPr lang="zh-CN" altLang="en-US" sz="2400" b="1" dirty="0">
                    <a:solidFill>
                      <a:schemeClr val="tx2"/>
                    </a:solidFill>
                    <a:latin typeface="+mj-ea"/>
                    <a:ea typeface="+mj-ea"/>
                  </a:rPr>
                  <a:t>文字内容</a:t>
                </a:r>
                <a:endParaRPr lang="en-US" altLang="zh-CN" sz="2400" b="1" dirty="0">
                  <a:solidFill>
                    <a:schemeClr val="tx2"/>
                  </a:solidFill>
                  <a:latin typeface="+mj-ea"/>
                  <a:ea typeface="+mj-ea"/>
                </a:endParaRPr>
              </a:p>
            </p:txBody>
          </p:sp>
        </p:grpSp>
        <p:grpSp>
          <p:nvGrpSpPr>
            <p:cNvPr id="4" name="组合 3"/>
            <p:cNvGrpSpPr/>
            <p:nvPr/>
          </p:nvGrpSpPr>
          <p:grpSpPr>
            <a:xfrm>
              <a:off x="5272348" y="991483"/>
              <a:ext cx="642933" cy="642933"/>
              <a:chOff x="6962369" y="1155522"/>
              <a:chExt cx="928602" cy="928602"/>
            </a:xfrm>
          </p:grpSpPr>
          <p:grpSp>
            <p:nvGrpSpPr>
              <p:cNvPr id="110" name="组合 109"/>
              <p:cNvGrpSpPr/>
              <p:nvPr/>
            </p:nvGrpSpPr>
            <p:grpSpPr>
              <a:xfrm>
                <a:off x="6962369" y="1155522"/>
                <a:ext cx="928602" cy="928602"/>
                <a:chOff x="2848131" y="1860029"/>
                <a:chExt cx="3807502" cy="3807502"/>
              </a:xfrm>
            </p:grpSpPr>
            <p:sp>
              <p:nvSpPr>
                <p:cNvPr id="116" name="椭圆 11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17" name="椭圆 116"/>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 name="文本框 2"/>
              <p:cNvSpPr txBox="1"/>
              <p:nvPr/>
            </p:nvSpPr>
            <p:spPr>
              <a:xfrm>
                <a:off x="7084703" y="1315889"/>
                <a:ext cx="641177" cy="550103"/>
              </a:xfrm>
              <a:prstGeom prst="rect">
                <a:avLst/>
              </a:prstGeom>
              <a:noFill/>
            </p:spPr>
            <p:txBody>
              <a:bodyPr wrap="none" rtlCol="0">
                <a:spAutoFit/>
              </a:bodyPr>
              <a:lstStyle/>
              <a:p>
                <a:r>
                  <a:rPr lang="en-US" altLang="zh-CN" sz="2700" dirty="0">
                    <a:solidFill>
                      <a:schemeClr val="tx2"/>
                    </a:solidFill>
                    <a:latin typeface="+mj-ea"/>
                    <a:ea typeface="+mj-ea"/>
                  </a:rPr>
                  <a:t>01</a:t>
                </a:r>
                <a:endParaRPr lang="zh-CN" altLang="en-US" sz="2700" dirty="0">
                  <a:solidFill>
                    <a:schemeClr val="tx2"/>
                  </a:solidFill>
                  <a:latin typeface="+mj-ea"/>
                  <a:ea typeface="+mj-ea"/>
                </a:endParaRPr>
              </a:p>
            </p:txBody>
          </p:sp>
        </p:grpSp>
        <p:grpSp>
          <p:nvGrpSpPr>
            <p:cNvPr id="123" name="组合 122"/>
            <p:cNvGrpSpPr/>
            <p:nvPr/>
          </p:nvGrpSpPr>
          <p:grpSpPr>
            <a:xfrm>
              <a:off x="4583509" y="2061934"/>
              <a:ext cx="642933" cy="642933"/>
              <a:chOff x="6962369" y="1155522"/>
              <a:chExt cx="928602" cy="928602"/>
            </a:xfrm>
          </p:grpSpPr>
          <p:grpSp>
            <p:nvGrpSpPr>
              <p:cNvPr id="124" name="组合 123"/>
              <p:cNvGrpSpPr/>
              <p:nvPr/>
            </p:nvGrpSpPr>
            <p:grpSpPr>
              <a:xfrm>
                <a:off x="6962369" y="1155522"/>
                <a:ext cx="928602" cy="928602"/>
                <a:chOff x="2848131" y="1860029"/>
                <a:chExt cx="3807502" cy="3807502"/>
              </a:xfrm>
            </p:grpSpPr>
            <p:sp>
              <p:nvSpPr>
                <p:cNvPr id="127" name="椭圆 126"/>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28" name="椭圆 127"/>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25" name="文本框 124"/>
              <p:cNvSpPr txBox="1"/>
              <p:nvPr/>
            </p:nvSpPr>
            <p:spPr>
              <a:xfrm>
                <a:off x="7070947" y="1315889"/>
                <a:ext cx="641177" cy="550103"/>
              </a:xfrm>
              <a:prstGeom prst="rect">
                <a:avLst/>
              </a:prstGeom>
              <a:noFill/>
            </p:spPr>
            <p:txBody>
              <a:bodyPr wrap="none" rtlCol="0">
                <a:spAutoFit/>
              </a:bodyPr>
              <a:lstStyle/>
              <a:p>
                <a:r>
                  <a:rPr lang="en-US" altLang="zh-CN" sz="2700" dirty="0">
                    <a:solidFill>
                      <a:schemeClr val="accent1"/>
                    </a:solidFill>
                    <a:latin typeface="+mj-ea"/>
                    <a:ea typeface="+mj-ea"/>
                  </a:rPr>
                  <a:t>02</a:t>
                </a:r>
                <a:endParaRPr lang="zh-CN" altLang="en-US" sz="2700" dirty="0">
                  <a:solidFill>
                    <a:schemeClr val="accent1"/>
                  </a:solidFill>
                  <a:latin typeface="+mj-ea"/>
                  <a:ea typeface="+mj-ea"/>
                </a:endParaRPr>
              </a:p>
            </p:txBody>
          </p:sp>
        </p:grpSp>
        <p:grpSp>
          <p:nvGrpSpPr>
            <p:cNvPr id="129" name="组合 128"/>
            <p:cNvGrpSpPr/>
            <p:nvPr/>
          </p:nvGrpSpPr>
          <p:grpSpPr>
            <a:xfrm>
              <a:off x="4981139" y="3408120"/>
              <a:ext cx="642933" cy="642933"/>
              <a:chOff x="6962369" y="1155522"/>
              <a:chExt cx="928602" cy="928602"/>
            </a:xfrm>
          </p:grpSpPr>
          <p:grpSp>
            <p:nvGrpSpPr>
              <p:cNvPr id="130" name="组合 129"/>
              <p:cNvGrpSpPr/>
              <p:nvPr/>
            </p:nvGrpSpPr>
            <p:grpSpPr>
              <a:xfrm>
                <a:off x="6962369" y="1155522"/>
                <a:ext cx="928602" cy="928602"/>
                <a:chOff x="2848131" y="1860029"/>
                <a:chExt cx="3807502" cy="3807502"/>
              </a:xfrm>
            </p:grpSpPr>
            <p:sp>
              <p:nvSpPr>
                <p:cNvPr id="133" name="椭圆 132"/>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4" name="椭圆 133"/>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31" name="文本框 130"/>
              <p:cNvSpPr txBox="1"/>
              <p:nvPr/>
            </p:nvSpPr>
            <p:spPr>
              <a:xfrm>
                <a:off x="7070947" y="1343404"/>
                <a:ext cx="641177" cy="550103"/>
              </a:xfrm>
              <a:prstGeom prst="rect">
                <a:avLst/>
              </a:prstGeom>
              <a:noFill/>
            </p:spPr>
            <p:txBody>
              <a:bodyPr wrap="none" rtlCol="0">
                <a:spAutoFit/>
              </a:bodyPr>
              <a:lstStyle/>
              <a:p>
                <a:r>
                  <a:rPr lang="en-US" altLang="zh-CN" sz="2700" dirty="0">
                    <a:solidFill>
                      <a:schemeClr val="accent2"/>
                    </a:solidFill>
                    <a:latin typeface="+mj-ea"/>
                    <a:ea typeface="+mj-ea"/>
                  </a:rPr>
                  <a:t>03</a:t>
                </a:r>
                <a:endParaRPr lang="zh-CN" altLang="en-US" sz="2700" dirty="0">
                  <a:solidFill>
                    <a:schemeClr val="accent2"/>
                  </a:solidFill>
                  <a:latin typeface="+mj-ea"/>
                  <a:ea typeface="+mj-ea"/>
                </a:endParaRPr>
              </a:p>
            </p:txBody>
          </p:sp>
        </p:grpSp>
        <p:grpSp>
          <p:nvGrpSpPr>
            <p:cNvPr id="135" name="组合 134"/>
            <p:cNvGrpSpPr/>
            <p:nvPr/>
          </p:nvGrpSpPr>
          <p:grpSpPr>
            <a:xfrm>
              <a:off x="6364687" y="3977893"/>
              <a:ext cx="642933" cy="642933"/>
              <a:chOff x="6962369" y="1155522"/>
              <a:chExt cx="928602" cy="928602"/>
            </a:xfrm>
          </p:grpSpPr>
          <p:grpSp>
            <p:nvGrpSpPr>
              <p:cNvPr id="136" name="组合 135"/>
              <p:cNvGrpSpPr/>
              <p:nvPr/>
            </p:nvGrpSpPr>
            <p:grpSpPr>
              <a:xfrm>
                <a:off x="6962369" y="1155522"/>
                <a:ext cx="928602" cy="928602"/>
                <a:chOff x="2848131" y="1860029"/>
                <a:chExt cx="3807502" cy="3807502"/>
              </a:xfrm>
            </p:grpSpPr>
            <p:sp>
              <p:nvSpPr>
                <p:cNvPr id="139" name="椭圆 13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40" name="椭圆 139"/>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37" name="文本框 136"/>
              <p:cNvSpPr txBox="1"/>
              <p:nvPr/>
            </p:nvSpPr>
            <p:spPr>
              <a:xfrm>
                <a:off x="7070947" y="1343404"/>
                <a:ext cx="641177" cy="550103"/>
              </a:xfrm>
              <a:prstGeom prst="rect">
                <a:avLst/>
              </a:prstGeom>
              <a:noFill/>
            </p:spPr>
            <p:txBody>
              <a:bodyPr wrap="none" rtlCol="0">
                <a:spAutoFit/>
              </a:bodyPr>
              <a:lstStyle/>
              <a:p>
                <a:r>
                  <a:rPr lang="en-US" altLang="zh-CN" sz="2700" dirty="0">
                    <a:solidFill>
                      <a:schemeClr val="accent3"/>
                    </a:solidFill>
                    <a:latin typeface="+mj-ea"/>
                    <a:ea typeface="+mj-ea"/>
                  </a:rPr>
                  <a:t>04</a:t>
                </a:r>
                <a:endParaRPr lang="zh-CN" altLang="en-US" sz="2700" dirty="0">
                  <a:solidFill>
                    <a:schemeClr val="accent3"/>
                  </a:solidFill>
                  <a:latin typeface="+mj-ea"/>
                  <a:ea typeface="+mj-ea"/>
                </a:endParaRPr>
              </a:p>
            </p:txBody>
          </p:sp>
        </p:grpSp>
      </p:grpSp>
      <p:grpSp>
        <p:nvGrpSpPr>
          <p:cNvPr id="7" name="组合 6"/>
          <p:cNvGrpSpPr/>
          <p:nvPr/>
        </p:nvGrpSpPr>
        <p:grpSpPr>
          <a:xfrm>
            <a:off x="1556026" y="1268760"/>
            <a:ext cx="5392492" cy="890494"/>
            <a:chOff x="1166575" y="951569"/>
            <a:chExt cx="4044896" cy="667871"/>
          </a:xfrm>
        </p:grpSpPr>
        <p:cxnSp>
          <p:nvCxnSpPr>
            <p:cNvPr id="10" name="直接连接符 9"/>
            <p:cNvCxnSpPr/>
            <p:nvPr/>
          </p:nvCxnSpPr>
          <p:spPr>
            <a:xfrm flipH="1">
              <a:off x="1230086" y="1619440"/>
              <a:ext cx="3981385"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TextBox 40"/>
            <p:cNvSpPr txBox="1"/>
            <p:nvPr/>
          </p:nvSpPr>
          <p:spPr>
            <a:xfrm>
              <a:off x="1166575" y="951569"/>
              <a:ext cx="3714072" cy="62324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000"/>
                </a:spcBef>
              </a:pPr>
              <a:r>
                <a:rPr lang="zh-CN" altLang="en-US" sz="11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chemeClr val="tx1">
                    <a:lumMod val="50000"/>
                    <a:lumOff val="50000"/>
                  </a:schemeClr>
                </a:solidFill>
                <a:latin typeface="微软雅黑" panose="020B0503020204020204" pitchFamily="34" charset="-122"/>
                <a:cs typeface="宋体" panose="02010600030101010101" pitchFamily="2" charset="-122"/>
              </a:endParaRPr>
            </a:p>
          </p:txBody>
        </p:sp>
      </p:grpSp>
      <p:grpSp>
        <p:nvGrpSpPr>
          <p:cNvPr id="8" name="组合 7"/>
          <p:cNvGrpSpPr/>
          <p:nvPr/>
        </p:nvGrpSpPr>
        <p:grpSpPr>
          <a:xfrm>
            <a:off x="714566" y="2706820"/>
            <a:ext cx="5396778" cy="899673"/>
            <a:chOff x="535399" y="2030113"/>
            <a:chExt cx="2999776" cy="674755"/>
          </a:xfrm>
        </p:grpSpPr>
        <p:cxnSp>
          <p:nvCxnSpPr>
            <p:cNvPr id="141" name="直接连接符 140"/>
            <p:cNvCxnSpPr/>
            <p:nvPr/>
          </p:nvCxnSpPr>
          <p:spPr>
            <a:xfrm flipH="1">
              <a:off x="540675" y="2704868"/>
              <a:ext cx="299450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0" name="TextBox 40"/>
            <p:cNvSpPr txBox="1"/>
            <p:nvPr/>
          </p:nvSpPr>
          <p:spPr>
            <a:xfrm>
              <a:off x="535399" y="2030113"/>
              <a:ext cx="2586274" cy="59727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000"/>
                </a:spcBef>
              </a:pPr>
              <a:r>
                <a:rPr lang="zh-CN" altLang="en-US" sz="105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50" dirty="0">
                <a:solidFill>
                  <a:srgbClr val="7F7F7F"/>
                </a:solidFill>
                <a:latin typeface="微软雅黑" panose="020B0503020204020204" pitchFamily="34" charset="-122"/>
                <a:cs typeface="宋体" panose="02010600030101010101" pitchFamily="2" charset="-122"/>
              </a:endParaRPr>
            </a:p>
          </p:txBody>
        </p:sp>
      </p:grpSp>
      <p:grpSp>
        <p:nvGrpSpPr>
          <p:cNvPr id="9" name="组合 8"/>
          <p:cNvGrpSpPr/>
          <p:nvPr/>
        </p:nvGrpSpPr>
        <p:grpSpPr>
          <a:xfrm>
            <a:off x="1349484" y="4581126"/>
            <a:ext cx="5311930" cy="830654"/>
            <a:chOff x="1011649" y="3435845"/>
            <a:chExt cx="2952614" cy="622991"/>
          </a:xfrm>
        </p:grpSpPr>
        <p:cxnSp>
          <p:nvCxnSpPr>
            <p:cNvPr id="142" name="直接连接符 141"/>
            <p:cNvCxnSpPr/>
            <p:nvPr/>
          </p:nvCxnSpPr>
          <p:spPr>
            <a:xfrm flipH="1">
              <a:off x="1014736" y="4058836"/>
              <a:ext cx="2949527"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1" name="TextBox 40"/>
            <p:cNvSpPr txBox="1"/>
            <p:nvPr/>
          </p:nvSpPr>
          <p:spPr>
            <a:xfrm>
              <a:off x="1011649" y="3435845"/>
              <a:ext cx="2586274" cy="59727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000"/>
                </a:spcBef>
              </a:pPr>
              <a:r>
                <a:rPr lang="zh-CN" altLang="en-US" sz="105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50" dirty="0">
                <a:solidFill>
                  <a:srgbClr val="7F7F7F"/>
                </a:solidFill>
                <a:latin typeface="微软雅黑" panose="020B0503020204020204" pitchFamily="34" charset="-122"/>
                <a:cs typeface="宋体" panose="02010600030101010101" pitchFamily="2" charset="-122"/>
              </a:endParaRPr>
            </a:p>
          </p:txBody>
        </p:sp>
      </p:grpSp>
      <p:grpSp>
        <p:nvGrpSpPr>
          <p:cNvPr id="11" name="组合 10"/>
          <p:cNvGrpSpPr/>
          <p:nvPr/>
        </p:nvGrpSpPr>
        <p:grpSpPr>
          <a:xfrm>
            <a:off x="3354536" y="5733258"/>
            <a:ext cx="7376287" cy="796372"/>
            <a:chOff x="2515633" y="4299941"/>
            <a:chExt cx="4100078" cy="597279"/>
          </a:xfrm>
        </p:grpSpPr>
        <p:grpSp>
          <p:nvGrpSpPr>
            <p:cNvPr id="18" name="组合 17"/>
            <p:cNvGrpSpPr/>
            <p:nvPr/>
          </p:nvGrpSpPr>
          <p:grpSpPr>
            <a:xfrm>
              <a:off x="2515633" y="4719307"/>
              <a:ext cx="4100078" cy="165930"/>
              <a:chOff x="3354176" y="6292409"/>
              <a:chExt cx="5466771" cy="221240"/>
            </a:xfrm>
          </p:grpSpPr>
          <p:cxnSp>
            <p:nvCxnSpPr>
              <p:cNvPr id="143" name="直接连接符 142"/>
              <p:cNvCxnSpPr/>
              <p:nvPr/>
            </p:nvCxnSpPr>
            <p:spPr>
              <a:xfrm flipH="1">
                <a:off x="3354176" y="6513647"/>
                <a:ext cx="3746470"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8662689" y="6292409"/>
                <a:ext cx="158258" cy="22124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6" name="TextBox 40"/>
            <p:cNvSpPr txBox="1"/>
            <p:nvPr/>
          </p:nvSpPr>
          <p:spPr>
            <a:xfrm>
              <a:off x="2545174" y="4299941"/>
              <a:ext cx="2586274" cy="59727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000"/>
                </a:spcBef>
              </a:pPr>
              <a:r>
                <a:rPr lang="zh-CN" altLang="en-US" sz="105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50" dirty="0">
                <a:solidFill>
                  <a:srgbClr val="7F7F7F"/>
                </a:solidFill>
                <a:latin typeface="微软雅黑" panose="020B0503020204020204" pitchFamily="34" charset="-122"/>
                <a:cs typeface="宋体" panose="02010600030101010101" pitchFamily="2" charset="-122"/>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25500" y="1483859"/>
            <a:ext cx="10426990" cy="5110476"/>
            <a:chOff x="924706" y="1483859"/>
            <a:chExt cx="10426990" cy="5110476"/>
          </a:xfrm>
        </p:grpSpPr>
        <p:sp>
          <p:nvSpPr>
            <p:cNvPr id="22" name="椭圆 21"/>
            <p:cNvSpPr/>
            <p:nvPr/>
          </p:nvSpPr>
          <p:spPr>
            <a:xfrm>
              <a:off x="924706" y="3094202"/>
              <a:ext cx="2519952" cy="2520280"/>
            </a:xfrm>
            <a:prstGeom prst="ellipse">
              <a:avLst/>
            </a:prstGeom>
            <a:solidFill>
              <a:schemeClr val="tx2"/>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900" kern="0">
                <a:solidFill>
                  <a:schemeClr val="tx1">
                    <a:lumMod val="50000"/>
                    <a:lumOff val="50000"/>
                  </a:schemeClr>
                </a:solidFill>
                <a:latin typeface="Calibri" panose="020F0502020204030204"/>
              </a:endParaRPr>
            </a:p>
          </p:txBody>
        </p:sp>
        <p:sp>
          <p:nvSpPr>
            <p:cNvPr id="23" name="椭圆 22"/>
            <p:cNvSpPr/>
            <p:nvPr/>
          </p:nvSpPr>
          <p:spPr>
            <a:xfrm>
              <a:off x="1028952" y="3080950"/>
              <a:ext cx="2415706" cy="2560036"/>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900" kern="0">
                <a:solidFill>
                  <a:schemeClr val="tx1">
                    <a:lumMod val="50000"/>
                    <a:lumOff val="50000"/>
                  </a:schemeClr>
                </a:solidFill>
                <a:latin typeface="Calibri" panose="020F0502020204030204"/>
              </a:endParaRPr>
            </a:p>
          </p:txBody>
        </p:sp>
        <p:sp>
          <p:nvSpPr>
            <p:cNvPr id="24" name="椭圆 23"/>
            <p:cNvSpPr/>
            <p:nvPr/>
          </p:nvSpPr>
          <p:spPr>
            <a:xfrm>
              <a:off x="6694552" y="4406099"/>
              <a:ext cx="2013942" cy="2014204"/>
            </a:xfrm>
            <a:prstGeom prst="ellipse">
              <a:avLst/>
            </a:prstGeom>
            <a:solidFill>
              <a:schemeClr val="tx2"/>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900" kern="0">
                <a:solidFill>
                  <a:schemeClr val="tx1">
                    <a:lumMod val="50000"/>
                    <a:lumOff val="50000"/>
                  </a:schemeClr>
                </a:solidFill>
                <a:latin typeface="Calibri" panose="020F0502020204030204"/>
              </a:endParaRPr>
            </a:p>
          </p:txBody>
        </p:sp>
        <p:sp>
          <p:nvSpPr>
            <p:cNvPr id="25" name="椭圆 24"/>
            <p:cNvSpPr/>
            <p:nvPr/>
          </p:nvSpPr>
          <p:spPr>
            <a:xfrm>
              <a:off x="6705745" y="4432603"/>
              <a:ext cx="2044558" cy="216173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900" kern="0">
                <a:solidFill>
                  <a:schemeClr val="tx1">
                    <a:lumMod val="50000"/>
                    <a:lumOff val="50000"/>
                  </a:schemeClr>
                </a:solidFill>
                <a:latin typeface="Calibri" panose="020F0502020204030204"/>
              </a:endParaRPr>
            </a:p>
          </p:txBody>
        </p:sp>
        <p:sp>
          <p:nvSpPr>
            <p:cNvPr id="26" name="椭圆 25"/>
            <p:cNvSpPr/>
            <p:nvPr/>
          </p:nvSpPr>
          <p:spPr>
            <a:xfrm>
              <a:off x="3899856" y="1483859"/>
              <a:ext cx="3357436" cy="3357873"/>
            </a:xfrm>
            <a:prstGeom prst="ellipse">
              <a:avLst/>
            </a:prstGeom>
            <a:solidFill>
              <a:schemeClr val="bg2"/>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900" kern="0">
                <a:solidFill>
                  <a:schemeClr val="tx1">
                    <a:lumMod val="50000"/>
                    <a:lumOff val="50000"/>
                  </a:schemeClr>
                </a:solidFill>
                <a:latin typeface="Calibri" panose="020F0502020204030204"/>
              </a:endParaRPr>
            </a:p>
          </p:txBody>
        </p:sp>
        <p:sp>
          <p:nvSpPr>
            <p:cNvPr id="27" name="椭圆 26"/>
            <p:cNvSpPr/>
            <p:nvPr/>
          </p:nvSpPr>
          <p:spPr>
            <a:xfrm>
              <a:off x="8942930" y="3878807"/>
              <a:ext cx="2382265" cy="2382575"/>
            </a:xfrm>
            <a:prstGeom prst="ellipse">
              <a:avLst/>
            </a:prstGeom>
            <a:solidFill>
              <a:schemeClr val="tx2"/>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900" kern="0">
                <a:solidFill>
                  <a:schemeClr val="tx1">
                    <a:lumMod val="50000"/>
                    <a:lumOff val="50000"/>
                  </a:schemeClr>
                </a:solidFill>
                <a:latin typeface="Calibri" panose="020F0502020204030204"/>
              </a:endParaRPr>
            </a:p>
          </p:txBody>
        </p:sp>
        <p:sp>
          <p:nvSpPr>
            <p:cNvPr id="28" name="椭圆 27"/>
            <p:cNvSpPr/>
            <p:nvPr/>
          </p:nvSpPr>
          <p:spPr>
            <a:xfrm>
              <a:off x="4249913" y="1730646"/>
              <a:ext cx="3066128" cy="3241849"/>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900" kern="0">
                <a:solidFill>
                  <a:schemeClr val="tx1">
                    <a:lumMod val="50000"/>
                    <a:lumOff val="50000"/>
                  </a:schemeClr>
                </a:solidFill>
                <a:latin typeface="Calibri" panose="020F0502020204030204"/>
              </a:endParaRPr>
            </a:p>
          </p:txBody>
        </p:sp>
        <p:sp>
          <p:nvSpPr>
            <p:cNvPr id="29" name="矩形 4"/>
            <p:cNvSpPr/>
            <p:nvPr/>
          </p:nvSpPr>
          <p:spPr>
            <a:xfrm rot="20235757">
              <a:off x="1079223" y="2284546"/>
              <a:ext cx="6087693" cy="2972808"/>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a:outerShdw blurRad="50800" dist="50800" dir="5400000" sx="90000" sy="90000" algn="ctr" rotWithShape="0">
                <a:srgbClr val="000000">
                  <a:alpha val="43137"/>
                </a:srgbClr>
              </a:outerShdw>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900" kern="0">
                <a:solidFill>
                  <a:schemeClr val="tx1">
                    <a:lumMod val="50000"/>
                    <a:lumOff val="50000"/>
                  </a:schemeClr>
                </a:solidFill>
                <a:latin typeface="Calibri" panose="020F0502020204030204"/>
              </a:endParaRPr>
            </a:p>
          </p:txBody>
        </p:sp>
        <p:sp>
          <p:nvSpPr>
            <p:cNvPr id="30" name="椭圆 29"/>
            <p:cNvSpPr/>
            <p:nvPr/>
          </p:nvSpPr>
          <p:spPr>
            <a:xfrm>
              <a:off x="4098610" y="1673379"/>
              <a:ext cx="2942685" cy="2977076"/>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900" kern="0">
                <a:solidFill>
                  <a:schemeClr val="tx1">
                    <a:lumMod val="50000"/>
                    <a:lumOff val="50000"/>
                  </a:schemeClr>
                </a:solidFill>
                <a:latin typeface="Calibri" panose="020F0502020204030204"/>
              </a:endParaRPr>
            </a:p>
          </p:txBody>
        </p:sp>
        <p:sp>
          <p:nvSpPr>
            <p:cNvPr id="31" name="矩形 4"/>
            <p:cNvSpPr/>
            <p:nvPr/>
          </p:nvSpPr>
          <p:spPr>
            <a:xfrm rot="13415964">
              <a:off x="3927050" y="2804935"/>
              <a:ext cx="5240155" cy="2558929"/>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a:outerShdw blurRad="50800" dist="50800" dir="5400000" sx="87000" sy="87000" algn="ctr" rotWithShape="0">
                <a:srgbClr val="000000">
                  <a:alpha val="43137"/>
                </a:srgbClr>
              </a:outerShdw>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900" kern="0">
                <a:solidFill>
                  <a:schemeClr val="tx1">
                    <a:lumMod val="50000"/>
                    <a:lumOff val="50000"/>
                  </a:schemeClr>
                </a:solidFill>
                <a:latin typeface="Calibri" panose="020F0502020204030204"/>
              </a:endParaRPr>
            </a:p>
          </p:txBody>
        </p:sp>
        <p:sp>
          <p:nvSpPr>
            <p:cNvPr id="48" name="椭圆 47"/>
            <p:cNvSpPr/>
            <p:nvPr/>
          </p:nvSpPr>
          <p:spPr>
            <a:xfrm>
              <a:off x="6747553" y="4508195"/>
              <a:ext cx="1858714" cy="1805949"/>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900" kern="0">
                <a:solidFill>
                  <a:schemeClr val="tx1">
                    <a:lumMod val="50000"/>
                    <a:lumOff val="50000"/>
                  </a:schemeClr>
                </a:solidFill>
                <a:latin typeface="Calibri" panose="020F0502020204030204"/>
              </a:endParaRPr>
            </a:p>
          </p:txBody>
        </p:sp>
        <p:sp>
          <p:nvSpPr>
            <p:cNvPr id="49" name="椭圆 48"/>
            <p:cNvSpPr/>
            <p:nvPr/>
          </p:nvSpPr>
          <p:spPr>
            <a:xfrm>
              <a:off x="8888173" y="3971571"/>
              <a:ext cx="2463523" cy="2424043"/>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900" kern="0">
                <a:solidFill>
                  <a:schemeClr val="tx1">
                    <a:lumMod val="50000"/>
                    <a:lumOff val="50000"/>
                  </a:schemeClr>
                </a:solidFill>
                <a:latin typeface="Calibri" panose="020F0502020204030204"/>
              </a:endParaRPr>
            </a:p>
          </p:txBody>
        </p:sp>
        <p:sp>
          <p:nvSpPr>
            <p:cNvPr id="50" name="矩形 4"/>
            <p:cNvSpPr/>
            <p:nvPr/>
          </p:nvSpPr>
          <p:spPr>
            <a:xfrm rot="20885534">
              <a:off x="6933465" y="4240416"/>
              <a:ext cx="4252776" cy="2076761"/>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lin ang="13500000" scaled="1"/>
              <a:tileRect/>
            </a:gradFill>
            <a:ln w="25400" cap="flat" cmpd="sng" algn="ctr">
              <a:solidFill>
                <a:sysClr val="window" lastClr="FFFFFF"/>
              </a:solidFill>
              <a:prstDash val="solid"/>
            </a:ln>
            <a:effectLst>
              <a:outerShdw blurRad="50800" dist="50800" dir="5400000" sx="90000" sy="90000" algn="ctr" rotWithShape="0">
                <a:srgbClr val="000000">
                  <a:alpha val="43137"/>
                </a:srgbClr>
              </a:outerShdw>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900" kern="0">
                <a:solidFill>
                  <a:schemeClr val="tx1">
                    <a:lumMod val="50000"/>
                    <a:lumOff val="50000"/>
                  </a:schemeClr>
                </a:solidFill>
                <a:latin typeface="Calibri" panose="020F0502020204030204"/>
              </a:endParaRPr>
            </a:p>
          </p:txBody>
        </p:sp>
      </p:grpSp>
      <p:sp>
        <p:nvSpPr>
          <p:cNvPr id="56" name="TextBox 41"/>
          <p:cNvSpPr txBox="1"/>
          <p:nvPr/>
        </p:nvSpPr>
        <p:spPr>
          <a:xfrm>
            <a:off x="4901656" y="2301348"/>
            <a:ext cx="2399280" cy="295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kern="0" dirty="0">
                <a:ln w="18415" cmpd="sng">
                  <a:noFill/>
                  <a:prstDash val="solid"/>
                </a:ln>
                <a:solidFill>
                  <a:schemeClr val="accent1"/>
                </a:solidFill>
                <a:ea typeface="微软雅黑" panose="020B0503020204020204" pitchFamily="34" charset="-122"/>
              </a:rPr>
              <a:t>标题文字</a:t>
            </a:r>
            <a:endParaRPr lang="zh-CN" altLang="en-US" kern="0" dirty="0">
              <a:ln w="18415" cmpd="sng">
                <a:noFill/>
                <a:prstDash val="solid"/>
              </a:ln>
              <a:solidFill>
                <a:schemeClr val="accent1"/>
              </a:solidFill>
              <a:ea typeface="微软雅黑" panose="020B0503020204020204" pitchFamily="34" charset="-122"/>
            </a:endParaRPr>
          </a:p>
        </p:txBody>
      </p:sp>
      <p:sp>
        <p:nvSpPr>
          <p:cNvPr id="57" name="TextBox 42"/>
          <p:cNvSpPr txBox="1"/>
          <p:nvPr/>
        </p:nvSpPr>
        <p:spPr>
          <a:xfrm>
            <a:off x="4730438" y="2728314"/>
            <a:ext cx="2225401" cy="995144"/>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500" dirty="0">
                <a:solidFill>
                  <a:schemeClr val="tx1">
                    <a:lumMod val="50000"/>
                    <a:lumOff val="50000"/>
                  </a:schemeClr>
                </a:solidFill>
                <a:latin typeface="+mj-ea"/>
              </a:rPr>
              <a:t>单击此处添加文本</a:t>
            </a:r>
            <a:endParaRPr lang="en-US" altLang="zh-CN" sz="1500" dirty="0">
              <a:solidFill>
                <a:schemeClr val="tx1">
                  <a:lumMod val="50000"/>
                  <a:lumOff val="50000"/>
                </a:schemeClr>
              </a:solidFill>
              <a:latin typeface="+mj-ea"/>
            </a:endParaRPr>
          </a:p>
          <a:p>
            <a:r>
              <a:rPr lang="zh-CN" altLang="en-US" sz="1500" dirty="0">
                <a:solidFill>
                  <a:schemeClr val="tx1">
                    <a:lumMod val="50000"/>
                    <a:lumOff val="50000"/>
                  </a:schemeClr>
                </a:solidFill>
                <a:latin typeface="+mj-ea"/>
              </a:rPr>
              <a:t>单击此处添加文本</a:t>
            </a:r>
            <a:endParaRPr lang="zh-CN" altLang="en-US" sz="1500" dirty="0">
              <a:solidFill>
                <a:schemeClr val="tx1">
                  <a:lumMod val="50000"/>
                  <a:lumOff val="50000"/>
                </a:schemeClr>
              </a:solidFill>
              <a:latin typeface="+mj-ea"/>
            </a:endParaRPr>
          </a:p>
          <a:p>
            <a:r>
              <a:rPr lang="zh-CN" altLang="en-US" sz="1500" dirty="0">
                <a:solidFill>
                  <a:schemeClr val="tx1">
                    <a:lumMod val="50000"/>
                    <a:lumOff val="50000"/>
                  </a:schemeClr>
                </a:solidFill>
                <a:latin typeface="+mj-ea"/>
              </a:rPr>
              <a:t>单击此处添加文本</a:t>
            </a:r>
            <a:endParaRPr lang="zh-CN" altLang="en-US" sz="1500" dirty="0">
              <a:solidFill>
                <a:schemeClr val="tx1">
                  <a:lumMod val="50000"/>
                  <a:lumOff val="50000"/>
                </a:schemeClr>
              </a:solidFill>
              <a:latin typeface="+mj-ea"/>
            </a:endParaRPr>
          </a:p>
          <a:p>
            <a:endParaRPr lang="en-US" altLang="zh-CN" sz="1500" dirty="0">
              <a:solidFill>
                <a:schemeClr val="tx1">
                  <a:lumMod val="50000"/>
                  <a:lumOff val="50000"/>
                </a:schemeClr>
              </a:solidFill>
              <a:latin typeface="+mj-ea"/>
            </a:endParaRPr>
          </a:p>
        </p:txBody>
      </p:sp>
      <p:sp>
        <p:nvSpPr>
          <p:cNvPr id="38" name="TextBox 41"/>
          <p:cNvSpPr txBox="1"/>
          <p:nvPr/>
        </p:nvSpPr>
        <p:spPr>
          <a:xfrm>
            <a:off x="1511793" y="3786883"/>
            <a:ext cx="2399280" cy="295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kern="0" dirty="0">
                <a:ln w="18415" cmpd="sng">
                  <a:noFill/>
                  <a:prstDash val="solid"/>
                </a:ln>
                <a:solidFill>
                  <a:schemeClr val="tx2"/>
                </a:solidFill>
                <a:ea typeface="微软雅黑" panose="020B0503020204020204" pitchFamily="34" charset="-122"/>
              </a:rPr>
              <a:t>标题文字</a:t>
            </a:r>
            <a:endParaRPr lang="zh-CN" altLang="en-US" kern="0" dirty="0">
              <a:ln w="18415" cmpd="sng">
                <a:noFill/>
                <a:prstDash val="solid"/>
              </a:ln>
              <a:solidFill>
                <a:schemeClr val="tx2"/>
              </a:solidFill>
              <a:ea typeface="微软雅黑" panose="020B0503020204020204" pitchFamily="34" charset="-122"/>
            </a:endParaRPr>
          </a:p>
        </p:txBody>
      </p:sp>
      <p:sp>
        <p:nvSpPr>
          <p:cNvPr id="39" name="TextBox 42"/>
          <p:cNvSpPr txBox="1"/>
          <p:nvPr/>
        </p:nvSpPr>
        <p:spPr>
          <a:xfrm>
            <a:off x="1340575" y="4213848"/>
            <a:ext cx="2225401" cy="995144"/>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500" dirty="0">
                <a:solidFill>
                  <a:schemeClr val="tx1">
                    <a:lumMod val="50000"/>
                    <a:lumOff val="50000"/>
                  </a:schemeClr>
                </a:solidFill>
                <a:latin typeface="+mj-ea"/>
              </a:rPr>
              <a:t>单击此处添加文本</a:t>
            </a:r>
            <a:endParaRPr lang="en-US" altLang="zh-CN" sz="1500" dirty="0">
              <a:solidFill>
                <a:schemeClr val="tx1">
                  <a:lumMod val="50000"/>
                  <a:lumOff val="50000"/>
                </a:schemeClr>
              </a:solidFill>
              <a:latin typeface="+mj-ea"/>
            </a:endParaRPr>
          </a:p>
          <a:p>
            <a:r>
              <a:rPr lang="zh-CN" altLang="en-US" sz="1500" dirty="0">
                <a:solidFill>
                  <a:schemeClr val="tx1">
                    <a:lumMod val="50000"/>
                    <a:lumOff val="50000"/>
                  </a:schemeClr>
                </a:solidFill>
                <a:latin typeface="+mj-ea"/>
              </a:rPr>
              <a:t>单击此处添加文本</a:t>
            </a:r>
            <a:endParaRPr lang="zh-CN" altLang="en-US" sz="1500" dirty="0">
              <a:solidFill>
                <a:schemeClr val="tx1">
                  <a:lumMod val="50000"/>
                  <a:lumOff val="50000"/>
                </a:schemeClr>
              </a:solidFill>
              <a:latin typeface="+mj-ea"/>
            </a:endParaRPr>
          </a:p>
          <a:p>
            <a:r>
              <a:rPr lang="zh-CN" altLang="en-US" sz="1500" dirty="0">
                <a:solidFill>
                  <a:schemeClr val="tx1">
                    <a:lumMod val="50000"/>
                    <a:lumOff val="50000"/>
                  </a:schemeClr>
                </a:solidFill>
                <a:latin typeface="+mj-ea"/>
              </a:rPr>
              <a:t>单击此处添加文本</a:t>
            </a:r>
            <a:endParaRPr lang="zh-CN" altLang="en-US" sz="1500" dirty="0">
              <a:solidFill>
                <a:schemeClr val="tx1">
                  <a:lumMod val="50000"/>
                  <a:lumOff val="50000"/>
                </a:schemeClr>
              </a:solidFill>
              <a:latin typeface="+mj-ea"/>
            </a:endParaRPr>
          </a:p>
          <a:p>
            <a:endParaRPr lang="en-US" altLang="zh-CN" sz="1500" dirty="0">
              <a:solidFill>
                <a:schemeClr val="tx1">
                  <a:lumMod val="50000"/>
                  <a:lumOff val="50000"/>
                </a:schemeClr>
              </a:solidFill>
              <a:latin typeface="+mj-ea"/>
            </a:endParaRPr>
          </a:p>
        </p:txBody>
      </p:sp>
      <p:sp>
        <p:nvSpPr>
          <p:cNvPr id="40" name="TextBox 41"/>
          <p:cNvSpPr txBox="1"/>
          <p:nvPr/>
        </p:nvSpPr>
        <p:spPr>
          <a:xfrm>
            <a:off x="9479926" y="4427757"/>
            <a:ext cx="2399280" cy="295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kern="0" dirty="0">
                <a:ln w="18415" cmpd="sng">
                  <a:noFill/>
                  <a:prstDash val="solid"/>
                </a:ln>
                <a:solidFill>
                  <a:schemeClr val="accent3"/>
                </a:solidFill>
                <a:ea typeface="微软雅黑" panose="020B0503020204020204" pitchFamily="34" charset="-122"/>
              </a:rPr>
              <a:t>标题文字</a:t>
            </a:r>
            <a:endParaRPr lang="zh-CN" altLang="en-US" kern="0" dirty="0">
              <a:ln w="18415" cmpd="sng">
                <a:noFill/>
                <a:prstDash val="solid"/>
              </a:ln>
              <a:solidFill>
                <a:schemeClr val="accent3"/>
              </a:solidFill>
              <a:ea typeface="微软雅黑" panose="020B0503020204020204" pitchFamily="34" charset="-122"/>
            </a:endParaRPr>
          </a:p>
        </p:txBody>
      </p:sp>
      <p:sp>
        <p:nvSpPr>
          <p:cNvPr id="41" name="TextBox 42"/>
          <p:cNvSpPr txBox="1"/>
          <p:nvPr/>
        </p:nvSpPr>
        <p:spPr>
          <a:xfrm>
            <a:off x="9308708" y="4854723"/>
            <a:ext cx="2225401" cy="995144"/>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500" dirty="0">
                <a:solidFill>
                  <a:schemeClr val="tx1">
                    <a:lumMod val="50000"/>
                    <a:lumOff val="50000"/>
                  </a:schemeClr>
                </a:solidFill>
                <a:latin typeface="+mj-ea"/>
              </a:rPr>
              <a:t>单击此处添加文本</a:t>
            </a:r>
            <a:endParaRPr lang="en-US" altLang="zh-CN" sz="1500" dirty="0">
              <a:solidFill>
                <a:schemeClr val="tx1">
                  <a:lumMod val="50000"/>
                  <a:lumOff val="50000"/>
                </a:schemeClr>
              </a:solidFill>
              <a:latin typeface="+mj-ea"/>
            </a:endParaRPr>
          </a:p>
          <a:p>
            <a:r>
              <a:rPr lang="zh-CN" altLang="en-US" sz="1500" dirty="0">
                <a:solidFill>
                  <a:schemeClr val="tx1">
                    <a:lumMod val="50000"/>
                    <a:lumOff val="50000"/>
                  </a:schemeClr>
                </a:solidFill>
                <a:latin typeface="+mj-ea"/>
              </a:rPr>
              <a:t>单击此处添加文本</a:t>
            </a:r>
            <a:endParaRPr lang="zh-CN" altLang="en-US" sz="1500" dirty="0">
              <a:solidFill>
                <a:schemeClr val="tx1">
                  <a:lumMod val="50000"/>
                  <a:lumOff val="50000"/>
                </a:schemeClr>
              </a:solidFill>
              <a:latin typeface="+mj-ea"/>
            </a:endParaRPr>
          </a:p>
          <a:p>
            <a:r>
              <a:rPr lang="zh-CN" altLang="en-US" sz="1500" dirty="0">
                <a:solidFill>
                  <a:schemeClr val="tx1">
                    <a:lumMod val="50000"/>
                    <a:lumOff val="50000"/>
                  </a:schemeClr>
                </a:solidFill>
                <a:latin typeface="+mj-ea"/>
              </a:rPr>
              <a:t>单击此处添加文本</a:t>
            </a:r>
            <a:endParaRPr lang="zh-CN" altLang="en-US" sz="1500" dirty="0">
              <a:solidFill>
                <a:schemeClr val="tx1">
                  <a:lumMod val="50000"/>
                  <a:lumOff val="50000"/>
                </a:schemeClr>
              </a:solidFill>
              <a:latin typeface="+mj-ea"/>
            </a:endParaRPr>
          </a:p>
          <a:p>
            <a:endParaRPr lang="en-US" altLang="zh-CN" sz="1500" dirty="0">
              <a:solidFill>
                <a:schemeClr val="tx1">
                  <a:lumMod val="50000"/>
                  <a:lumOff val="50000"/>
                </a:schemeClr>
              </a:solidFill>
              <a:latin typeface="+mj-ea"/>
            </a:endParaRPr>
          </a:p>
        </p:txBody>
      </p:sp>
      <p:sp>
        <p:nvSpPr>
          <p:cNvPr id="42" name="TextBox 41"/>
          <p:cNvSpPr txBox="1"/>
          <p:nvPr/>
        </p:nvSpPr>
        <p:spPr>
          <a:xfrm>
            <a:off x="7245263" y="5044997"/>
            <a:ext cx="2399280" cy="295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kern="0" dirty="0">
                <a:ln w="18415" cmpd="sng">
                  <a:noFill/>
                  <a:prstDash val="solid"/>
                </a:ln>
                <a:solidFill>
                  <a:schemeClr val="accent2"/>
                </a:solidFill>
                <a:ea typeface="微软雅黑" panose="020B0503020204020204" pitchFamily="34" charset="-122"/>
              </a:rPr>
              <a:t>标题</a:t>
            </a:r>
            <a:endParaRPr lang="zh-CN" altLang="en-US" kern="0" dirty="0">
              <a:ln w="18415" cmpd="sng">
                <a:noFill/>
                <a:prstDash val="solid"/>
              </a:ln>
              <a:solidFill>
                <a:schemeClr val="accent2"/>
              </a:solidFill>
              <a:ea typeface="微软雅黑" panose="020B0503020204020204" pitchFamily="34" charset="-122"/>
            </a:endParaRPr>
          </a:p>
        </p:txBody>
      </p:sp>
      <p:sp>
        <p:nvSpPr>
          <p:cNvPr id="43" name="TextBox 42"/>
          <p:cNvSpPr txBox="1"/>
          <p:nvPr/>
        </p:nvSpPr>
        <p:spPr>
          <a:xfrm>
            <a:off x="7023253" y="5383064"/>
            <a:ext cx="1370859" cy="76944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500" dirty="0">
                <a:solidFill>
                  <a:schemeClr val="tx1">
                    <a:lumMod val="50000"/>
                    <a:lumOff val="50000"/>
                  </a:schemeClr>
                </a:solidFill>
                <a:latin typeface="+mj-ea"/>
              </a:rPr>
              <a:t>单击此处添加文本单击文本</a:t>
            </a:r>
            <a:endParaRPr lang="zh-CN" altLang="en-US" sz="1500" dirty="0">
              <a:solidFill>
                <a:schemeClr val="tx1">
                  <a:lumMod val="50000"/>
                  <a:lumOff val="50000"/>
                </a:schemeClr>
              </a:solidFill>
              <a:latin typeface="+mj-ea"/>
            </a:endParaRPr>
          </a:p>
          <a:p>
            <a:endParaRPr lang="en-US" altLang="zh-CN" sz="1500" dirty="0">
              <a:solidFill>
                <a:schemeClr val="tx1">
                  <a:lumMod val="50000"/>
                  <a:lumOff val="50000"/>
                </a:schemeClr>
              </a:solidFill>
              <a:latin typeface="+mj-ea"/>
            </a:endParaRPr>
          </a:p>
        </p:txBody>
      </p:sp>
      <p:sp>
        <p:nvSpPr>
          <p:cNvPr id="44" name="TextBox 29"/>
          <p:cNvSpPr txBox="1"/>
          <p:nvPr/>
        </p:nvSpPr>
        <p:spPr>
          <a:xfrm>
            <a:off x="7843736" y="1516204"/>
            <a:ext cx="3677803" cy="1138761"/>
          </a:xfrm>
          <a:prstGeom prst="rect">
            <a:avLst/>
          </a:prstGeom>
          <a:noFill/>
        </p:spPr>
        <p:txBody>
          <a:bodyPr wrap="square" lIns="121908" tIns="60954" rIns="121908" bIns="60954"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1000"/>
              </a:spcBef>
            </a:pPr>
            <a:r>
              <a:rPr lang="zh-CN" altLang="en-US" sz="11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chemeClr val="tx1">
                  <a:lumMod val="50000"/>
                  <a:lumOff val="50000"/>
                </a:schemeClr>
              </a:solidFill>
              <a:latin typeface="微软雅黑" panose="020B0503020204020204" pitchFamily="34" charset="-122"/>
              <a:cs typeface="宋体" panose="02010600030101010101" pitchFamily="2" charset="-122"/>
            </a:endParaRPr>
          </a:p>
        </p:txBody>
      </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par>
                                <p:cTn id="27" presetID="10" presetClass="entr" presetSubtype="0" fill="hold" grpId="0" nodeType="withEffect">
                                  <p:stCondLst>
                                    <p:cond delay="120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140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par>
                          <p:cTn id="33" fill="hold">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1+#ppt_w/2"/>
                                          </p:val>
                                        </p:tav>
                                        <p:tav tm="100000">
                                          <p:val>
                                            <p:strVal val="#ppt_x"/>
                                          </p:val>
                                        </p:tav>
                                      </p:tavLst>
                                    </p:anim>
                                    <p:anim calcmode="lin" valueType="num">
                                      <p:cBhvr additive="base">
                                        <p:cTn id="3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38" grpId="0"/>
      <p:bldP spid="39" grpId="0"/>
      <p:bldP spid="40" grpId="0"/>
      <p:bldP spid="41" grpId="0"/>
      <p:bldP spid="42" grpId="0"/>
      <p:bldP spid="43" grpId="0"/>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70955" y="1581607"/>
            <a:ext cx="3443014" cy="2166817"/>
            <a:chOff x="727715" y="1186204"/>
            <a:chExt cx="2582597" cy="1625113"/>
          </a:xfrm>
        </p:grpSpPr>
        <p:sp>
          <p:nvSpPr>
            <p:cNvPr id="50" name="Down Arrow Callout 133"/>
            <p:cNvSpPr/>
            <p:nvPr/>
          </p:nvSpPr>
          <p:spPr>
            <a:xfrm>
              <a:off x="727715" y="1186204"/>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ea"/>
                <a:ea typeface="+mj-ea"/>
              </a:endParaRPr>
            </a:p>
          </p:txBody>
        </p:sp>
        <p:sp>
          <p:nvSpPr>
            <p:cNvPr id="51" name="TextBox 50"/>
            <p:cNvSpPr txBox="1"/>
            <p:nvPr/>
          </p:nvSpPr>
          <p:spPr>
            <a:xfrm>
              <a:off x="1078513" y="1796315"/>
              <a:ext cx="1923767" cy="461665"/>
            </a:xfrm>
            <a:prstGeom prst="rect">
              <a:avLst/>
            </a:prstGeom>
            <a:noFill/>
          </p:spPr>
          <p:txBody>
            <a:bodyPr wrap="square" lIns="0" tIns="0" rtlCol="0" anchor="t">
              <a:spAutoFit/>
            </a:bodyPr>
            <a:lstStyle/>
            <a:p>
              <a:r>
                <a:rPr lang="zh-CN" altLang="en-US" sz="1200" dirty="0">
                  <a:latin typeface="+mj-ea"/>
                </a:rPr>
                <a:t>单击此处添加文本单击此处添加文本</a:t>
              </a:r>
              <a:endParaRPr lang="en-US" altLang="zh-CN" sz="1200" dirty="0">
                <a:latin typeface="+mj-ea"/>
              </a:endParaRPr>
            </a:p>
            <a:p>
              <a:r>
                <a:rPr lang="zh-CN" altLang="en-US" sz="1200" dirty="0">
                  <a:latin typeface="+mj-ea"/>
                </a:rPr>
                <a:t>单击此处添加文本单击此处添加文本</a:t>
              </a:r>
              <a:endParaRPr lang="en-US" altLang="zh-CN" sz="1200" dirty="0">
                <a:latin typeface="+mj-ea"/>
              </a:endParaRPr>
            </a:p>
            <a:p>
              <a:r>
                <a:rPr lang="zh-CN" altLang="en-US" sz="1200" dirty="0">
                  <a:latin typeface="+mj-ea"/>
                </a:rPr>
                <a:t>单击此处添加文本单击此处添加文本</a:t>
              </a:r>
              <a:endParaRPr lang="en-US" altLang="zh-CN" sz="1200" dirty="0">
                <a:latin typeface="+mj-ea"/>
              </a:endParaRPr>
            </a:p>
          </p:txBody>
        </p:sp>
        <p:sp>
          <p:nvSpPr>
            <p:cNvPr id="52" name="TextBox 51"/>
            <p:cNvSpPr txBox="1"/>
            <p:nvPr/>
          </p:nvSpPr>
          <p:spPr>
            <a:xfrm>
              <a:off x="1608646" y="1476395"/>
              <a:ext cx="820738" cy="246221"/>
            </a:xfrm>
            <a:prstGeom prst="rect">
              <a:avLst/>
            </a:prstGeom>
            <a:noFill/>
          </p:spPr>
          <p:txBody>
            <a:bodyPr wrap="none" lIns="0" tIns="0" rIns="0" bIns="0" rtlCol="0" anchor="t">
              <a:spAutoFit/>
            </a:bodyPr>
            <a:lstStyle/>
            <a:p>
              <a:pPr algn="ctr"/>
              <a:r>
                <a:rPr lang="zh-CN" altLang="en-US" sz="2100" dirty="0">
                  <a:solidFill>
                    <a:schemeClr val="tx2"/>
                  </a:solidFill>
                  <a:latin typeface="+mj-ea"/>
                  <a:ea typeface="+mj-ea"/>
                </a:rPr>
                <a:t>标题文字</a:t>
              </a:r>
              <a:endParaRPr lang="en-US" sz="2100" dirty="0">
                <a:solidFill>
                  <a:schemeClr val="tx2"/>
                </a:solidFill>
                <a:latin typeface="+mj-ea"/>
                <a:ea typeface="+mj-ea"/>
              </a:endParaRPr>
            </a:p>
          </p:txBody>
        </p:sp>
      </p:grpSp>
      <p:sp>
        <p:nvSpPr>
          <p:cNvPr id="58" name="TextBox 57"/>
          <p:cNvSpPr txBox="1"/>
          <p:nvPr/>
        </p:nvSpPr>
        <p:spPr>
          <a:xfrm>
            <a:off x="5310265" y="3441809"/>
            <a:ext cx="1641262" cy="246221"/>
          </a:xfrm>
          <a:prstGeom prst="rect">
            <a:avLst/>
          </a:prstGeom>
          <a:noFill/>
        </p:spPr>
        <p:txBody>
          <a:bodyPr wrap="none" lIns="0" tIns="0" rIns="0" bIns="0" rtlCol="0" anchor="t">
            <a:spAutoFit/>
          </a:bodyPr>
          <a:lstStyle/>
          <a:p>
            <a:pPr algn="ctr"/>
            <a:r>
              <a:rPr lang="zh-CN" altLang="en-US" sz="1600" dirty="0">
                <a:solidFill>
                  <a:schemeClr val="accent1"/>
                </a:solidFill>
                <a:latin typeface="+mj-ea"/>
                <a:ea typeface="+mj-ea"/>
              </a:rPr>
              <a:t>单击此处添加文本</a:t>
            </a:r>
            <a:endParaRPr lang="en-US" sz="1600" dirty="0">
              <a:solidFill>
                <a:schemeClr val="accent1"/>
              </a:solidFill>
              <a:latin typeface="+mj-ea"/>
              <a:ea typeface="+mj-ea"/>
            </a:endParaRPr>
          </a:p>
        </p:txBody>
      </p:sp>
      <p:grpSp>
        <p:nvGrpSpPr>
          <p:cNvPr id="4" name="组合 3"/>
          <p:cNvGrpSpPr/>
          <p:nvPr/>
        </p:nvGrpSpPr>
        <p:grpSpPr>
          <a:xfrm>
            <a:off x="5707272" y="2374545"/>
            <a:ext cx="847119" cy="847229"/>
            <a:chOff x="4529354" y="932804"/>
            <a:chExt cx="806358" cy="806358"/>
          </a:xfrm>
        </p:grpSpPr>
        <p:grpSp>
          <p:nvGrpSpPr>
            <p:cNvPr id="109" name="组合 108"/>
            <p:cNvGrpSpPr/>
            <p:nvPr/>
          </p:nvGrpSpPr>
          <p:grpSpPr>
            <a:xfrm>
              <a:off x="4529354" y="932804"/>
              <a:ext cx="806358" cy="806358"/>
              <a:chOff x="3724322" y="1908536"/>
              <a:chExt cx="1329153" cy="1329153"/>
            </a:xfrm>
          </p:grpSpPr>
          <p:sp>
            <p:nvSpPr>
              <p:cNvPr id="111" name="椭圆 11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2" name="椭圆 111"/>
              <p:cNvSpPr/>
              <p:nvPr/>
            </p:nvSpPr>
            <p:spPr>
              <a:xfrm>
                <a:off x="3839838" y="2024052"/>
                <a:ext cx="1098122" cy="1098122"/>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99" name="Freeform 144"/>
            <p:cNvSpPr>
              <a:spLocks noEditPoints="1"/>
            </p:cNvSpPr>
            <p:nvPr/>
          </p:nvSpPr>
          <p:spPr bwMode="auto">
            <a:xfrm>
              <a:off x="4749786" y="1205938"/>
              <a:ext cx="332846" cy="28864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mj-ea"/>
                <a:ea typeface="+mj-ea"/>
              </a:endParaRPr>
            </a:p>
          </p:txBody>
        </p:sp>
      </p:grpSp>
      <p:grpSp>
        <p:nvGrpSpPr>
          <p:cNvPr id="6" name="组合 5"/>
          <p:cNvGrpSpPr/>
          <p:nvPr/>
        </p:nvGrpSpPr>
        <p:grpSpPr>
          <a:xfrm>
            <a:off x="9150349" y="4585877"/>
            <a:ext cx="847119" cy="847229"/>
            <a:chOff x="8057061" y="3375186"/>
            <a:chExt cx="635422" cy="635422"/>
          </a:xfrm>
        </p:grpSpPr>
        <p:grpSp>
          <p:nvGrpSpPr>
            <p:cNvPr id="124" name="组合 123"/>
            <p:cNvGrpSpPr/>
            <p:nvPr/>
          </p:nvGrpSpPr>
          <p:grpSpPr>
            <a:xfrm>
              <a:off x="8057061" y="3375186"/>
              <a:ext cx="635422" cy="635422"/>
              <a:chOff x="3724322" y="1908536"/>
              <a:chExt cx="1329153" cy="1329153"/>
            </a:xfrm>
          </p:grpSpPr>
          <p:sp>
            <p:nvSpPr>
              <p:cNvPr id="126" name="椭圆 12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7" name="椭圆 126"/>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00" name="Freeform 20"/>
            <p:cNvSpPr/>
            <p:nvPr/>
          </p:nvSpPr>
          <p:spPr bwMode="auto">
            <a:xfrm>
              <a:off x="8245635" y="3596276"/>
              <a:ext cx="246092" cy="246089"/>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j-ea"/>
                <a:ea typeface="+mj-ea"/>
              </a:endParaRPr>
            </a:p>
          </p:txBody>
        </p:sp>
      </p:grpSp>
      <p:grpSp>
        <p:nvGrpSpPr>
          <p:cNvPr id="5" name="组合 4"/>
          <p:cNvGrpSpPr/>
          <p:nvPr/>
        </p:nvGrpSpPr>
        <p:grpSpPr>
          <a:xfrm>
            <a:off x="2274204" y="4230913"/>
            <a:ext cx="847119" cy="847229"/>
            <a:chOff x="1316606" y="4114400"/>
            <a:chExt cx="635422" cy="635422"/>
          </a:xfrm>
        </p:grpSpPr>
        <p:grpSp>
          <p:nvGrpSpPr>
            <p:cNvPr id="119" name="组合 118"/>
            <p:cNvGrpSpPr/>
            <p:nvPr/>
          </p:nvGrpSpPr>
          <p:grpSpPr>
            <a:xfrm>
              <a:off x="1316606" y="4114400"/>
              <a:ext cx="635422" cy="635422"/>
              <a:chOff x="3724322" y="1908536"/>
              <a:chExt cx="1329153" cy="1329153"/>
            </a:xfrm>
          </p:grpSpPr>
          <p:sp>
            <p:nvSpPr>
              <p:cNvPr id="121" name="椭圆 12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2" name="椭圆 121"/>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98" name="Freeform 56"/>
            <p:cNvSpPr>
              <a:spLocks noEditPoints="1"/>
            </p:cNvSpPr>
            <p:nvPr/>
          </p:nvSpPr>
          <p:spPr bwMode="auto">
            <a:xfrm>
              <a:off x="1468934" y="4282875"/>
              <a:ext cx="298473" cy="29847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j-ea"/>
                <a:ea typeface="+mj-ea"/>
              </a:endParaRPr>
            </a:p>
          </p:txBody>
        </p:sp>
      </p:grpSp>
      <p:grpSp>
        <p:nvGrpSpPr>
          <p:cNvPr id="8" name="组合 7"/>
          <p:cNvGrpSpPr/>
          <p:nvPr/>
        </p:nvGrpSpPr>
        <p:grpSpPr>
          <a:xfrm>
            <a:off x="1030798" y="3792764"/>
            <a:ext cx="3323327" cy="239989"/>
            <a:chOff x="772603" y="2844572"/>
            <a:chExt cx="2492820" cy="179992"/>
          </a:xfrm>
        </p:grpSpPr>
        <p:cxnSp>
          <p:nvCxnSpPr>
            <p:cNvPr id="48" name="Straight Connector 101"/>
            <p:cNvCxnSpPr/>
            <p:nvPr/>
          </p:nvCxnSpPr>
          <p:spPr>
            <a:xfrm flipH="1">
              <a:off x="772603" y="2937696"/>
              <a:ext cx="2492820" cy="0"/>
            </a:xfrm>
            <a:prstGeom prst="line">
              <a:avLst/>
            </a:prstGeom>
            <a:ln w="19050">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925033" y="2844572"/>
              <a:ext cx="179992" cy="179992"/>
            </a:xfrm>
            <a:prstGeom prst="ellipse">
              <a:avLst/>
            </a:prstGeom>
            <a:solidFill>
              <a:schemeClr val="tx2"/>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469231" y="3792764"/>
            <a:ext cx="3323327" cy="239989"/>
            <a:chOff x="3351763" y="2844572"/>
            <a:chExt cx="2492820" cy="179992"/>
          </a:xfrm>
        </p:grpSpPr>
        <p:cxnSp>
          <p:nvCxnSpPr>
            <p:cNvPr id="57" name="Straight Connector 141"/>
            <p:cNvCxnSpPr/>
            <p:nvPr/>
          </p:nvCxnSpPr>
          <p:spPr>
            <a:xfrm flipH="1">
              <a:off x="3351763" y="2937696"/>
              <a:ext cx="2492820" cy="0"/>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4503648" y="2844572"/>
              <a:ext cx="179992" cy="179992"/>
            </a:xfrm>
            <a:prstGeom prst="ellipse">
              <a:avLst/>
            </a:prstGeom>
            <a:solidFill>
              <a:schemeClr val="accent1"/>
            </a:solidFill>
            <a:ln w="28575">
              <a:solidFill>
                <a:schemeClr val="accent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7912245" y="3792764"/>
            <a:ext cx="3323327" cy="239989"/>
            <a:chOff x="5934360" y="2844572"/>
            <a:chExt cx="2492820" cy="179992"/>
          </a:xfrm>
          <a:solidFill>
            <a:schemeClr val="tx2"/>
          </a:solidFill>
        </p:grpSpPr>
        <p:cxnSp>
          <p:nvCxnSpPr>
            <p:cNvPr id="83" name="Straight Connector 149"/>
            <p:cNvCxnSpPr/>
            <p:nvPr/>
          </p:nvCxnSpPr>
          <p:spPr>
            <a:xfrm flipH="1">
              <a:off x="5934360" y="2937696"/>
              <a:ext cx="2492820" cy="0"/>
            </a:xfrm>
            <a:prstGeom prst="line">
              <a:avLst/>
            </a:prstGeom>
            <a:grpFill/>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7065216" y="2844572"/>
              <a:ext cx="179992" cy="179992"/>
            </a:xfrm>
            <a:prstGeom prst="ellipse">
              <a:avLst/>
            </a:prstGeom>
            <a:solidFill>
              <a:schemeClr val="accent2"/>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7852401" y="1607919"/>
            <a:ext cx="3443014" cy="2166817"/>
            <a:chOff x="5889471" y="1205938"/>
            <a:chExt cx="2582597" cy="1625113"/>
          </a:xfrm>
        </p:grpSpPr>
        <p:sp>
          <p:nvSpPr>
            <p:cNvPr id="92" name="Down Arrow Callout 152"/>
            <p:cNvSpPr/>
            <p:nvPr/>
          </p:nvSpPr>
          <p:spPr>
            <a:xfrm>
              <a:off x="5889471" y="1205938"/>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ea"/>
                <a:ea typeface="+mj-ea"/>
              </a:endParaRPr>
            </a:p>
          </p:txBody>
        </p:sp>
        <p:sp>
          <p:nvSpPr>
            <p:cNvPr id="141" name="TextBox 140"/>
            <p:cNvSpPr txBox="1"/>
            <p:nvPr/>
          </p:nvSpPr>
          <p:spPr>
            <a:xfrm>
              <a:off x="6214710" y="1796315"/>
              <a:ext cx="1923767" cy="461665"/>
            </a:xfrm>
            <a:prstGeom prst="rect">
              <a:avLst/>
            </a:prstGeom>
            <a:noFill/>
          </p:spPr>
          <p:txBody>
            <a:bodyPr wrap="square" lIns="0" tIns="0" rtlCol="0" anchor="t">
              <a:spAutoFit/>
            </a:bodyPr>
            <a:lstStyle/>
            <a:p>
              <a:r>
                <a:rPr lang="zh-CN" altLang="en-US" sz="1200" dirty="0">
                  <a:latin typeface="+mj-ea"/>
                </a:rPr>
                <a:t>单击此处添加文本单击此处添加文本</a:t>
              </a:r>
              <a:endParaRPr lang="en-US" altLang="zh-CN" sz="1200" dirty="0">
                <a:latin typeface="+mj-ea"/>
              </a:endParaRPr>
            </a:p>
            <a:p>
              <a:r>
                <a:rPr lang="zh-CN" altLang="en-US" sz="1200" dirty="0">
                  <a:latin typeface="+mj-ea"/>
                </a:rPr>
                <a:t>单击此处添加文本单击此处添加文本</a:t>
              </a:r>
              <a:endParaRPr lang="en-US" altLang="zh-CN" sz="1200" dirty="0">
                <a:latin typeface="+mj-ea"/>
              </a:endParaRPr>
            </a:p>
            <a:p>
              <a:r>
                <a:rPr lang="zh-CN" altLang="en-US" sz="1200" dirty="0">
                  <a:latin typeface="+mj-ea"/>
                </a:rPr>
                <a:t>单击此处添加文本单击此处添加文本</a:t>
              </a:r>
              <a:endParaRPr lang="en-US" altLang="zh-CN" sz="1200" dirty="0">
                <a:latin typeface="+mj-ea"/>
              </a:endParaRPr>
            </a:p>
          </p:txBody>
        </p:sp>
        <p:sp>
          <p:nvSpPr>
            <p:cNvPr id="142" name="TextBox 141"/>
            <p:cNvSpPr txBox="1"/>
            <p:nvPr/>
          </p:nvSpPr>
          <p:spPr>
            <a:xfrm>
              <a:off x="6744843" y="1476395"/>
              <a:ext cx="820738" cy="246221"/>
            </a:xfrm>
            <a:prstGeom prst="rect">
              <a:avLst/>
            </a:prstGeom>
            <a:noFill/>
          </p:spPr>
          <p:txBody>
            <a:bodyPr wrap="none" lIns="0" tIns="0" rIns="0" bIns="0" rtlCol="0" anchor="t">
              <a:spAutoFit/>
            </a:bodyPr>
            <a:lstStyle/>
            <a:p>
              <a:pPr algn="ctr"/>
              <a:r>
                <a:rPr lang="zh-CN" altLang="en-US" sz="2100" dirty="0">
                  <a:solidFill>
                    <a:schemeClr val="accent2"/>
                  </a:solidFill>
                  <a:latin typeface="+mj-ea"/>
                  <a:ea typeface="+mj-ea"/>
                </a:rPr>
                <a:t>标题文字</a:t>
              </a:r>
              <a:endParaRPr lang="en-US" sz="2100" dirty="0">
                <a:solidFill>
                  <a:schemeClr val="accent2"/>
                </a:solidFill>
                <a:latin typeface="+mj-ea"/>
                <a:ea typeface="+mj-ea"/>
              </a:endParaRPr>
            </a:p>
          </p:txBody>
        </p:sp>
      </p:grpSp>
      <p:grpSp>
        <p:nvGrpSpPr>
          <p:cNvPr id="13" name="组合 12"/>
          <p:cNvGrpSpPr/>
          <p:nvPr/>
        </p:nvGrpSpPr>
        <p:grpSpPr>
          <a:xfrm>
            <a:off x="4409388" y="4096298"/>
            <a:ext cx="3443014" cy="2166817"/>
            <a:chOff x="3306875" y="3072222"/>
            <a:chExt cx="2582597" cy="1625113"/>
          </a:xfrm>
        </p:grpSpPr>
        <p:sp>
          <p:nvSpPr>
            <p:cNvPr id="59" name="Down Arrow Callout 144"/>
            <p:cNvSpPr/>
            <p:nvPr/>
          </p:nvSpPr>
          <p:spPr>
            <a:xfrm flipV="1">
              <a:off x="3306875" y="3072222"/>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ea"/>
                <a:ea typeface="+mj-ea"/>
              </a:endParaRPr>
            </a:p>
          </p:txBody>
        </p:sp>
        <p:sp>
          <p:nvSpPr>
            <p:cNvPr id="143" name="TextBox 142"/>
            <p:cNvSpPr txBox="1"/>
            <p:nvPr/>
          </p:nvSpPr>
          <p:spPr>
            <a:xfrm>
              <a:off x="3614990" y="3882305"/>
              <a:ext cx="1923767" cy="461665"/>
            </a:xfrm>
            <a:prstGeom prst="rect">
              <a:avLst/>
            </a:prstGeom>
            <a:noFill/>
          </p:spPr>
          <p:txBody>
            <a:bodyPr wrap="square" lIns="0" tIns="0" rtlCol="0" anchor="t">
              <a:spAutoFit/>
            </a:bodyPr>
            <a:lstStyle/>
            <a:p>
              <a:r>
                <a:rPr lang="zh-CN" altLang="en-US" sz="1200" dirty="0">
                  <a:latin typeface="+mj-ea"/>
                </a:rPr>
                <a:t>单击此处添加文本单击此处添加文本</a:t>
              </a:r>
              <a:endParaRPr lang="en-US" altLang="zh-CN" sz="1200" dirty="0">
                <a:latin typeface="+mj-ea"/>
              </a:endParaRPr>
            </a:p>
            <a:p>
              <a:r>
                <a:rPr lang="zh-CN" altLang="en-US" sz="1200" dirty="0">
                  <a:latin typeface="+mj-ea"/>
                </a:rPr>
                <a:t>单击此处添加文本单击此处添加文本</a:t>
              </a:r>
              <a:endParaRPr lang="en-US" altLang="zh-CN" sz="1200" dirty="0">
                <a:latin typeface="+mj-ea"/>
              </a:endParaRPr>
            </a:p>
            <a:p>
              <a:r>
                <a:rPr lang="zh-CN" altLang="en-US" sz="1200" dirty="0">
                  <a:latin typeface="+mj-ea"/>
                </a:rPr>
                <a:t>单击此处添加文本单击此处添加文本</a:t>
              </a:r>
              <a:endParaRPr lang="en-US" altLang="zh-CN" sz="1200" dirty="0">
                <a:latin typeface="+mj-ea"/>
              </a:endParaRPr>
            </a:p>
          </p:txBody>
        </p:sp>
        <p:sp>
          <p:nvSpPr>
            <p:cNvPr id="144" name="TextBox 143"/>
            <p:cNvSpPr txBox="1"/>
            <p:nvPr/>
          </p:nvSpPr>
          <p:spPr>
            <a:xfrm>
              <a:off x="4145123" y="3562385"/>
              <a:ext cx="820738" cy="246221"/>
            </a:xfrm>
            <a:prstGeom prst="rect">
              <a:avLst/>
            </a:prstGeom>
            <a:noFill/>
          </p:spPr>
          <p:txBody>
            <a:bodyPr wrap="none" lIns="0" tIns="0" rIns="0" bIns="0" rtlCol="0" anchor="t">
              <a:spAutoFit/>
            </a:bodyPr>
            <a:lstStyle/>
            <a:p>
              <a:pPr algn="ctr"/>
              <a:r>
                <a:rPr lang="zh-CN" altLang="en-US" sz="2100" dirty="0">
                  <a:solidFill>
                    <a:schemeClr val="bg2"/>
                  </a:solidFill>
                  <a:latin typeface="+mj-ea"/>
                  <a:ea typeface="+mj-ea"/>
                </a:rPr>
                <a:t>标题文字</a:t>
              </a:r>
              <a:endParaRPr lang="en-US" sz="2100" dirty="0">
                <a:solidFill>
                  <a:schemeClr val="bg2"/>
                </a:solidFill>
                <a:latin typeface="+mj-ea"/>
                <a:ea typeface="+mj-ea"/>
              </a:endParaRPr>
            </a:p>
          </p:txBody>
        </p:sp>
      </p:grpSp>
      <p:sp>
        <p:nvSpPr>
          <p:cNvPr id="148" name="TextBox 147"/>
          <p:cNvSpPr txBox="1"/>
          <p:nvPr/>
        </p:nvSpPr>
        <p:spPr>
          <a:xfrm>
            <a:off x="1900337" y="5262676"/>
            <a:ext cx="1641262" cy="246221"/>
          </a:xfrm>
          <a:prstGeom prst="rect">
            <a:avLst/>
          </a:prstGeom>
          <a:noFill/>
        </p:spPr>
        <p:txBody>
          <a:bodyPr wrap="none" lIns="0" tIns="0" rIns="0" bIns="0" rtlCol="0" anchor="t">
            <a:spAutoFit/>
          </a:bodyPr>
          <a:lstStyle/>
          <a:p>
            <a:pPr algn="ctr"/>
            <a:r>
              <a:rPr lang="zh-CN" altLang="en-US" sz="1600" dirty="0">
                <a:solidFill>
                  <a:schemeClr val="tx2"/>
                </a:solidFill>
                <a:latin typeface="+mj-ea"/>
                <a:ea typeface="+mj-ea"/>
              </a:rPr>
              <a:t>单击此处添加文本</a:t>
            </a:r>
            <a:endParaRPr lang="en-US" sz="1600" dirty="0">
              <a:solidFill>
                <a:schemeClr val="tx2"/>
              </a:solidFill>
              <a:latin typeface="+mj-ea"/>
              <a:ea typeface="+mj-ea"/>
            </a:endParaRPr>
          </a:p>
        </p:txBody>
      </p:sp>
      <p:sp>
        <p:nvSpPr>
          <p:cNvPr id="149" name="TextBox 148"/>
          <p:cNvSpPr txBox="1"/>
          <p:nvPr/>
        </p:nvSpPr>
        <p:spPr>
          <a:xfrm>
            <a:off x="8753277" y="4239295"/>
            <a:ext cx="1641262" cy="246221"/>
          </a:xfrm>
          <a:prstGeom prst="rect">
            <a:avLst/>
          </a:prstGeom>
          <a:noFill/>
        </p:spPr>
        <p:txBody>
          <a:bodyPr wrap="none" lIns="0" tIns="0" rIns="0" bIns="0" rtlCol="0" anchor="t">
            <a:spAutoFit/>
          </a:bodyPr>
          <a:lstStyle/>
          <a:p>
            <a:pPr algn="ctr"/>
            <a:r>
              <a:rPr lang="zh-CN" altLang="en-US" sz="1600" dirty="0">
                <a:solidFill>
                  <a:schemeClr val="accent2"/>
                </a:solidFill>
                <a:latin typeface="+mj-ea"/>
                <a:ea typeface="+mj-ea"/>
              </a:rPr>
              <a:t>单击此处添加文本</a:t>
            </a:r>
            <a:endParaRPr lang="en-US" sz="1600" dirty="0">
              <a:solidFill>
                <a:schemeClr val="accent2"/>
              </a:solidFill>
              <a:latin typeface="+mj-ea"/>
              <a:ea typeface="+mj-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anim calcmode="lin" valueType="num">
                                      <p:cBhvr>
                                        <p:cTn id="39" dur="500" fill="hold"/>
                                        <p:tgtEl>
                                          <p:spTgt spid="58"/>
                                        </p:tgtEl>
                                        <p:attrNameLst>
                                          <p:attrName>ppt_x</p:attrName>
                                        </p:attrNameLst>
                                      </p:cBhvr>
                                      <p:tavLst>
                                        <p:tav tm="0">
                                          <p:val>
                                            <p:strVal val="#ppt_x"/>
                                          </p:val>
                                        </p:tav>
                                        <p:tav tm="100000">
                                          <p:val>
                                            <p:strVal val="#ppt_x"/>
                                          </p:val>
                                        </p:tav>
                                      </p:tavLst>
                                    </p:anim>
                                    <p:anim calcmode="lin" valueType="num">
                                      <p:cBhvr>
                                        <p:cTn id="40" dur="500" fill="hold"/>
                                        <p:tgtEl>
                                          <p:spTgt spid="5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anim calcmode="lin" valueType="num">
                                      <p:cBhvr>
                                        <p:cTn id="44" dur="500" fill="hold"/>
                                        <p:tgtEl>
                                          <p:spTgt spid="4"/>
                                        </p:tgtEl>
                                        <p:attrNameLst>
                                          <p:attrName>ppt_x</p:attrName>
                                        </p:attrNameLst>
                                      </p:cBhvr>
                                      <p:tavLst>
                                        <p:tav tm="0">
                                          <p:val>
                                            <p:strVal val="#ppt_x"/>
                                          </p:val>
                                        </p:tav>
                                        <p:tav tm="100000">
                                          <p:val>
                                            <p:strVal val="#ppt_x"/>
                                          </p:val>
                                        </p:tav>
                                      </p:tavLst>
                                    </p:anim>
                                    <p:anim calcmode="lin" valueType="num">
                                      <p:cBhvr>
                                        <p:cTn id="4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anim calcmode="lin" valueType="num">
                                      <p:cBhvr>
                                        <p:cTn id="51" dur="500" fill="hold"/>
                                        <p:tgtEl>
                                          <p:spTgt spid="5"/>
                                        </p:tgtEl>
                                        <p:attrNameLst>
                                          <p:attrName>ppt_x</p:attrName>
                                        </p:attrNameLst>
                                      </p:cBhvr>
                                      <p:tavLst>
                                        <p:tav tm="0">
                                          <p:val>
                                            <p:strVal val="#ppt_x"/>
                                          </p:val>
                                        </p:tav>
                                        <p:tav tm="100000">
                                          <p:val>
                                            <p:strVal val="#ppt_x"/>
                                          </p:val>
                                        </p:tav>
                                      </p:tavLst>
                                    </p:anim>
                                    <p:anim calcmode="lin" valueType="num">
                                      <p:cBhvr>
                                        <p:cTn id="52" dur="500" fill="hold"/>
                                        <p:tgtEl>
                                          <p:spTgt spid="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48"/>
                                        </p:tgtEl>
                                        <p:attrNameLst>
                                          <p:attrName>style.visibility</p:attrName>
                                        </p:attrNameLst>
                                      </p:cBhvr>
                                      <p:to>
                                        <p:strVal val="visible"/>
                                      </p:to>
                                    </p:set>
                                    <p:animEffect transition="in" filter="fade">
                                      <p:cBhvr>
                                        <p:cTn id="55" dur="500"/>
                                        <p:tgtEl>
                                          <p:spTgt spid="148"/>
                                        </p:tgtEl>
                                      </p:cBhvr>
                                    </p:animEffect>
                                    <p:anim calcmode="lin" valueType="num">
                                      <p:cBhvr>
                                        <p:cTn id="56" dur="500" fill="hold"/>
                                        <p:tgtEl>
                                          <p:spTgt spid="148"/>
                                        </p:tgtEl>
                                        <p:attrNameLst>
                                          <p:attrName>ppt_x</p:attrName>
                                        </p:attrNameLst>
                                      </p:cBhvr>
                                      <p:tavLst>
                                        <p:tav tm="0">
                                          <p:val>
                                            <p:strVal val="#ppt_x"/>
                                          </p:val>
                                        </p:tav>
                                        <p:tav tm="100000">
                                          <p:val>
                                            <p:strVal val="#ppt_x"/>
                                          </p:val>
                                        </p:tav>
                                      </p:tavLst>
                                    </p:anim>
                                    <p:anim calcmode="lin" valueType="num">
                                      <p:cBhvr>
                                        <p:cTn id="57" dur="5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49"/>
                                        </p:tgtEl>
                                        <p:attrNameLst>
                                          <p:attrName>style.visibility</p:attrName>
                                        </p:attrNameLst>
                                      </p:cBhvr>
                                      <p:to>
                                        <p:strVal val="visible"/>
                                      </p:to>
                                    </p:set>
                                    <p:animEffect transition="in" filter="fade">
                                      <p:cBhvr>
                                        <p:cTn id="62" dur="500"/>
                                        <p:tgtEl>
                                          <p:spTgt spid="149"/>
                                        </p:tgtEl>
                                      </p:cBhvr>
                                    </p:animEffect>
                                    <p:anim calcmode="lin" valueType="num">
                                      <p:cBhvr>
                                        <p:cTn id="63" dur="500" fill="hold"/>
                                        <p:tgtEl>
                                          <p:spTgt spid="149"/>
                                        </p:tgtEl>
                                        <p:attrNameLst>
                                          <p:attrName>ppt_x</p:attrName>
                                        </p:attrNameLst>
                                      </p:cBhvr>
                                      <p:tavLst>
                                        <p:tav tm="0">
                                          <p:val>
                                            <p:strVal val="#ppt_x"/>
                                          </p:val>
                                        </p:tav>
                                        <p:tav tm="100000">
                                          <p:val>
                                            <p:strVal val="#ppt_x"/>
                                          </p:val>
                                        </p:tav>
                                      </p:tavLst>
                                    </p:anim>
                                    <p:anim calcmode="lin" valueType="num">
                                      <p:cBhvr>
                                        <p:cTn id="64" dur="500" fill="hold"/>
                                        <p:tgtEl>
                                          <p:spTgt spid="149"/>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anim calcmode="lin" valueType="num">
                                      <p:cBhvr>
                                        <p:cTn id="68" dur="500" fill="hold"/>
                                        <p:tgtEl>
                                          <p:spTgt spid="6"/>
                                        </p:tgtEl>
                                        <p:attrNameLst>
                                          <p:attrName>ppt_x</p:attrName>
                                        </p:attrNameLst>
                                      </p:cBhvr>
                                      <p:tavLst>
                                        <p:tav tm="0">
                                          <p:val>
                                            <p:strVal val="#ppt_x"/>
                                          </p:val>
                                        </p:tav>
                                        <p:tav tm="100000">
                                          <p:val>
                                            <p:strVal val="#ppt_x"/>
                                          </p:val>
                                        </p:tav>
                                      </p:tavLst>
                                    </p:anim>
                                    <p:anim calcmode="lin" valueType="num">
                                      <p:cBhvr>
                                        <p:cTn id="6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48" grpId="0"/>
      <p:bldP spid="1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79838" y="1606205"/>
            <a:ext cx="6887946" cy="4217555"/>
            <a:chOff x="509349" y="1204653"/>
            <a:chExt cx="5166632" cy="3163166"/>
          </a:xfrm>
        </p:grpSpPr>
        <p:sp>
          <p:nvSpPr>
            <p:cNvPr id="23" name="五角星 2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pitchFamily="34" charset="-122"/>
              </a:endParaRPr>
            </a:p>
          </p:txBody>
        </p:sp>
        <p:grpSp>
          <p:nvGrpSpPr>
            <p:cNvPr id="24" name="组合 23"/>
            <p:cNvGrpSpPr/>
            <p:nvPr/>
          </p:nvGrpSpPr>
          <p:grpSpPr>
            <a:xfrm>
              <a:off x="2519618" y="2327468"/>
              <a:ext cx="1193616" cy="1196029"/>
              <a:chOff x="2845016" y="2727979"/>
              <a:chExt cx="1072726" cy="1074895"/>
            </a:xfrm>
          </p:grpSpPr>
          <p:grpSp>
            <p:nvGrpSpPr>
              <p:cNvPr id="65" name="Group 10"/>
              <p:cNvGrpSpPr/>
              <p:nvPr/>
            </p:nvGrpSpPr>
            <p:grpSpPr>
              <a:xfrm>
                <a:off x="2845016" y="2727979"/>
                <a:ext cx="1072726" cy="1074895"/>
                <a:chOff x="3692576" y="1742634"/>
                <a:chExt cx="2790379" cy="2796023"/>
              </a:xfrm>
            </p:grpSpPr>
            <p:grpSp>
              <p:nvGrpSpPr>
                <p:cNvPr id="67" name="组合 79"/>
                <p:cNvGrpSpPr/>
                <p:nvPr/>
              </p:nvGrpSpPr>
              <p:grpSpPr bwMode="auto">
                <a:xfrm>
                  <a:off x="3692576" y="1742634"/>
                  <a:ext cx="2790379" cy="2796023"/>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7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68"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66" name="TextBox 65"/>
              <p:cNvSpPr txBox="1"/>
              <p:nvPr/>
            </p:nvSpPr>
            <p:spPr>
              <a:xfrm>
                <a:off x="3008157" y="3020617"/>
                <a:ext cx="739230" cy="497889"/>
              </a:xfrm>
              <a:prstGeom prst="rect">
                <a:avLst/>
              </a:prstGeom>
              <a:noFill/>
              <a:ln>
                <a:noFill/>
              </a:ln>
            </p:spPr>
            <p:txBody>
              <a:bodyPr wrap="square" rtlCol="0">
                <a:spAutoFit/>
              </a:bodyPr>
              <a:lstStyle/>
              <a:p>
                <a:pPr algn="ctr"/>
                <a:r>
                  <a:rPr lang="zh-CN" altLang="en-US" sz="2100" dirty="0">
                    <a:solidFill>
                      <a:prstClr val="white"/>
                    </a:solidFill>
                    <a:latin typeface="微软雅黑" panose="020B0503020204020204" pitchFamily="34" charset="-122"/>
                  </a:rPr>
                  <a:t>标题</a:t>
                </a:r>
                <a:endParaRPr lang="en-US" altLang="zh-CN" sz="2100" dirty="0">
                  <a:solidFill>
                    <a:prstClr val="white"/>
                  </a:solidFill>
                  <a:latin typeface="微软雅黑" panose="020B0503020204020204" pitchFamily="34" charset="-122"/>
                </a:endParaRPr>
              </a:p>
              <a:p>
                <a:pPr algn="ctr"/>
                <a:r>
                  <a:rPr lang="zh-CN" altLang="en-US" sz="2100" dirty="0">
                    <a:solidFill>
                      <a:prstClr val="white"/>
                    </a:solidFill>
                    <a:latin typeface="微软雅黑" panose="020B0503020204020204" pitchFamily="34" charset="-122"/>
                  </a:rPr>
                  <a:t>文字</a:t>
                </a:r>
                <a:endParaRPr lang="zh-CN" altLang="en-US" sz="2100" dirty="0">
                  <a:solidFill>
                    <a:prstClr val="white"/>
                  </a:solidFill>
                  <a:latin typeface="微软雅黑" panose="020B0503020204020204" pitchFamily="34" charset="-122"/>
                </a:endParaRPr>
              </a:p>
            </p:txBody>
          </p:sp>
        </p:grpSp>
        <p:grpSp>
          <p:nvGrpSpPr>
            <p:cNvPr id="25" name="组合 24"/>
            <p:cNvGrpSpPr/>
            <p:nvPr/>
          </p:nvGrpSpPr>
          <p:grpSpPr>
            <a:xfrm>
              <a:off x="2767905" y="1204653"/>
              <a:ext cx="725812" cy="727279"/>
              <a:chOff x="2845016" y="2727979"/>
              <a:chExt cx="1072726" cy="1074895"/>
            </a:xfrm>
          </p:grpSpPr>
          <p:grpSp>
            <p:nvGrpSpPr>
              <p:cNvPr id="59" name="Group 10"/>
              <p:cNvGrpSpPr/>
              <p:nvPr/>
            </p:nvGrpSpPr>
            <p:grpSpPr>
              <a:xfrm>
                <a:off x="2845016" y="2727979"/>
                <a:ext cx="1072726" cy="1074895"/>
                <a:chOff x="3692576" y="1742634"/>
                <a:chExt cx="2790379" cy="2796023"/>
              </a:xfrm>
            </p:grpSpPr>
            <p:grpSp>
              <p:nvGrpSpPr>
                <p:cNvPr id="61" name="组合 79"/>
                <p:cNvGrpSpPr/>
                <p:nvPr/>
              </p:nvGrpSpPr>
              <p:grpSpPr bwMode="auto">
                <a:xfrm>
                  <a:off x="3692576" y="1742634"/>
                  <a:ext cx="2790379" cy="2796023"/>
                  <a:chOff x="6379729" y="2488774"/>
                  <a:chExt cx="2513016" cy="2513016"/>
                </a:xfrm>
              </p:grpSpPr>
              <p:sp>
                <p:nvSpPr>
                  <p:cNvPr id="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62"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60" name="TextBox 59"/>
              <p:cNvSpPr txBox="1"/>
              <p:nvPr/>
            </p:nvSpPr>
            <p:spPr>
              <a:xfrm>
                <a:off x="3021853" y="3001038"/>
                <a:ext cx="739230" cy="562919"/>
              </a:xfrm>
              <a:prstGeom prst="rect">
                <a:avLst/>
              </a:prstGeom>
              <a:noFill/>
              <a:ln>
                <a:noFill/>
              </a:ln>
            </p:spPr>
            <p:txBody>
              <a:bodyPr wrap="square" rtlCol="0">
                <a:spAutoFit/>
              </a:bodyPr>
              <a:lstStyle/>
              <a:p>
                <a:pPr algn="ctr"/>
                <a:r>
                  <a:rPr lang="en-US" altLang="zh-CN" sz="2700" dirty="0">
                    <a:solidFill>
                      <a:prstClr val="white"/>
                    </a:solidFill>
                    <a:latin typeface="微软雅黑" panose="020B0503020204020204" pitchFamily="34" charset="-122"/>
                  </a:rPr>
                  <a:t>01</a:t>
                </a:r>
                <a:endParaRPr lang="zh-CN" altLang="en-US" sz="2700" dirty="0">
                  <a:solidFill>
                    <a:prstClr val="white"/>
                  </a:solidFill>
                  <a:latin typeface="微软雅黑" panose="020B0503020204020204" pitchFamily="34" charset="-122"/>
                </a:endParaRPr>
              </a:p>
            </p:txBody>
          </p:sp>
        </p:grpSp>
        <p:grpSp>
          <p:nvGrpSpPr>
            <p:cNvPr id="26" name="组合 25"/>
            <p:cNvGrpSpPr/>
            <p:nvPr/>
          </p:nvGrpSpPr>
          <p:grpSpPr>
            <a:xfrm>
              <a:off x="4023786" y="2191480"/>
              <a:ext cx="725812" cy="727279"/>
              <a:chOff x="2845016" y="2727979"/>
              <a:chExt cx="1072726" cy="1074895"/>
            </a:xfrm>
          </p:grpSpPr>
          <p:grpSp>
            <p:nvGrpSpPr>
              <p:cNvPr id="53" name="Group 10"/>
              <p:cNvGrpSpPr/>
              <p:nvPr/>
            </p:nvGrpSpPr>
            <p:grpSpPr>
              <a:xfrm>
                <a:off x="2845016" y="2727979"/>
                <a:ext cx="1072726" cy="1074895"/>
                <a:chOff x="3692576" y="1742634"/>
                <a:chExt cx="2790379" cy="2796023"/>
              </a:xfrm>
            </p:grpSpPr>
            <p:grpSp>
              <p:nvGrpSpPr>
                <p:cNvPr id="55" name="组合 79"/>
                <p:cNvGrpSpPr/>
                <p:nvPr/>
              </p:nvGrpSpPr>
              <p:grpSpPr bwMode="auto">
                <a:xfrm>
                  <a:off x="3692576" y="1742634"/>
                  <a:ext cx="2790379" cy="2796023"/>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5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56"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prstClr val="white"/>
                    </a:solidFill>
                    <a:latin typeface="微软雅黑" panose="020B0503020204020204" pitchFamily="34" charset="-122"/>
                  </a:rPr>
                  <a:t>02</a:t>
                </a:r>
                <a:endParaRPr lang="zh-CN" altLang="en-US" sz="2700" dirty="0">
                  <a:solidFill>
                    <a:prstClr val="white"/>
                  </a:solidFill>
                  <a:latin typeface="微软雅黑" panose="020B0503020204020204" pitchFamily="34" charset="-122"/>
                </a:endParaRPr>
              </a:p>
            </p:txBody>
          </p:sp>
        </p:grpSp>
        <p:grpSp>
          <p:nvGrpSpPr>
            <p:cNvPr id="27" name="组合 26"/>
            <p:cNvGrpSpPr/>
            <p:nvPr/>
          </p:nvGrpSpPr>
          <p:grpSpPr>
            <a:xfrm>
              <a:off x="1547568" y="2178763"/>
              <a:ext cx="725812" cy="727279"/>
              <a:chOff x="2845016" y="2727979"/>
              <a:chExt cx="1072726" cy="1074895"/>
            </a:xfrm>
          </p:grpSpPr>
          <p:grpSp>
            <p:nvGrpSpPr>
              <p:cNvPr id="47" name="Group 10"/>
              <p:cNvGrpSpPr/>
              <p:nvPr/>
            </p:nvGrpSpPr>
            <p:grpSpPr>
              <a:xfrm>
                <a:off x="2845016" y="2727979"/>
                <a:ext cx="1072726" cy="1074895"/>
                <a:chOff x="3692576" y="1742634"/>
                <a:chExt cx="2790379" cy="2796023"/>
              </a:xfrm>
            </p:grpSpPr>
            <p:grpSp>
              <p:nvGrpSpPr>
                <p:cNvPr id="49" name="组合 79"/>
                <p:cNvGrpSpPr/>
                <p:nvPr/>
              </p:nvGrpSpPr>
              <p:grpSpPr bwMode="auto">
                <a:xfrm>
                  <a:off x="3692576" y="1742634"/>
                  <a:ext cx="2790379" cy="2796023"/>
                  <a:chOff x="6379729" y="2488774"/>
                  <a:chExt cx="2513016" cy="2513016"/>
                </a:xfrm>
              </p:grpSpPr>
              <p:sp>
                <p:nvSpPr>
                  <p:cNvPr id="5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5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50"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48" name="TextBox 47"/>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prstClr val="white"/>
                    </a:solidFill>
                    <a:latin typeface="微软雅黑" panose="020B0503020204020204" pitchFamily="34" charset="-122"/>
                  </a:rPr>
                  <a:t>03</a:t>
                </a:r>
                <a:endParaRPr lang="zh-CN" altLang="en-US" sz="2700" dirty="0">
                  <a:solidFill>
                    <a:prstClr val="white"/>
                  </a:solidFill>
                  <a:latin typeface="微软雅黑" panose="020B0503020204020204" pitchFamily="34" charset="-122"/>
                </a:endParaRPr>
              </a:p>
            </p:txBody>
          </p:sp>
        </p:grpSp>
        <p:grpSp>
          <p:nvGrpSpPr>
            <p:cNvPr id="28" name="组合 27"/>
            <p:cNvGrpSpPr/>
            <p:nvPr/>
          </p:nvGrpSpPr>
          <p:grpSpPr>
            <a:xfrm>
              <a:off x="2032703" y="3640540"/>
              <a:ext cx="725812" cy="727279"/>
              <a:chOff x="2845016" y="2727979"/>
              <a:chExt cx="1072726" cy="1074895"/>
            </a:xfrm>
          </p:grpSpPr>
          <p:grpSp>
            <p:nvGrpSpPr>
              <p:cNvPr id="41" name="Group 10"/>
              <p:cNvGrpSpPr/>
              <p:nvPr/>
            </p:nvGrpSpPr>
            <p:grpSpPr>
              <a:xfrm>
                <a:off x="2845016" y="2727979"/>
                <a:ext cx="1072726" cy="1074895"/>
                <a:chOff x="3692576" y="1742634"/>
                <a:chExt cx="2790379" cy="2796023"/>
              </a:xfrm>
            </p:grpSpPr>
            <p:grpSp>
              <p:nvGrpSpPr>
                <p:cNvPr id="43" name="组合 79"/>
                <p:cNvGrpSpPr/>
                <p:nvPr/>
              </p:nvGrpSpPr>
              <p:grpSpPr bwMode="auto">
                <a:xfrm>
                  <a:off x="3692576" y="1742634"/>
                  <a:ext cx="2790379" cy="2796023"/>
                  <a:chOff x="6379729" y="2488774"/>
                  <a:chExt cx="2513016" cy="2513016"/>
                </a:xfrm>
              </p:grpSpPr>
              <p:sp>
                <p:nvSpPr>
                  <p:cNvPr id="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4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44"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42" name="TextBox 41"/>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prstClr val="white"/>
                    </a:solidFill>
                    <a:latin typeface="微软雅黑" panose="020B0503020204020204" pitchFamily="34" charset="-122"/>
                  </a:rPr>
                  <a:t>04</a:t>
                </a:r>
                <a:endParaRPr lang="zh-CN" altLang="en-US" sz="2700" dirty="0">
                  <a:solidFill>
                    <a:prstClr val="white"/>
                  </a:solidFill>
                  <a:latin typeface="微软雅黑" panose="020B0503020204020204" pitchFamily="34" charset="-122"/>
                </a:endParaRPr>
              </a:p>
            </p:txBody>
          </p:sp>
        </p:grpSp>
        <p:grpSp>
          <p:nvGrpSpPr>
            <p:cNvPr id="29" name="组合 28"/>
            <p:cNvGrpSpPr/>
            <p:nvPr/>
          </p:nvGrpSpPr>
          <p:grpSpPr>
            <a:xfrm>
              <a:off x="3538921" y="3640540"/>
              <a:ext cx="725812" cy="727279"/>
              <a:chOff x="2845016" y="2727979"/>
              <a:chExt cx="1072726" cy="1074895"/>
            </a:xfrm>
          </p:grpSpPr>
          <p:grpSp>
            <p:nvGrpSpPr>
              <p:cNvPr id="35" name="Group 10"/>
              <p:cNvGrpSpPr/>
              <p:nvPr/>
            </p:nvGrpSpPr>
            <p:grpSpPr>
              <a:xfrm>
                <a:off x="2845016" y="2727979"/>
                <a:ext cx="1072726" cy="1074895"/>
                <a:chOff x="3692576" y="1742634"/>
                <a:chExt cx="2790379" cy="2796023"/>
              </a:xfrm>
            </p:grpSpPr>
            <p:grpSp>
              <p:nvGrpSpPr>
                <p:cNvPr id="37" name="组合 79"/>
                <p:cNvGrpSpPr/>
                <p:nvPr/>
              </p:nvGrpSpPr>
              <p:grpSpPr bwMode="auto">
                <a:xfrm>
                  <a:off x="3692576" y="1742634"/>
                  <a:ext cx="2790379" cy="2796023"/>
                  <a:chOff x="6379729" y="2488774"/>
                  <a:chExt cx="2513016" cy="2513016"/>
                </a:xfrm>
              </p:grpSpPr>
              <p:sp>
                <p:nvSpPr>
                  <p:cNvPr id="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pitchFamily="34" charset="-122"/>
                    </a:endParaRPr>
                  </a:p>
                </p:txBody>
              </p:sp>
              <p:sp>
                <p:nvSpPr>
                  <p:cNvPr id="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pitchFamily="34" charset="-122"/>
                      <a:ea typeface="微软雅黑" panose="020B0503020204020204" pitchFamily="34" charset="-122"/>
                    </a:endParaRPr>
                  </a:p>
                </p:txBody>
              </p:sp>
            </p:grpSp>
            <p:sp>
              <p:nvSpPr>
                <p:cNvPr id="38"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pitchFamily="34" charset="-122"/>
                    <a:ea typeface="微软雅黑" panose="020B0503020204020204" pitchFamily="34" charset="-122"/>
                  </a:endParaRPr>
                </a:p>
              </p:txBody>
            </p:sp>
          </p:grpSp>
          <p:sp>
            <p:nvSpPr>
              <p:cNvPr id="36" name="TextBox 35"/>
              <p:cNvSpPr txBox="1"/>
              <p:nvPr/>
            </p:nvSpPr>
            <p:spPr>
              <a:xfrm>
                <a:off x="3021853" y="2989776"/>
                <a:ext cx="739230" cy="562919"/>
              </a:xfrm>
              <a:prstGeom prst="rect">
                <a:avLst/>
              </a:prstGeom>
              <a:noFill/>
              <a:ln>
                <a:noFill/>
              </a:ln>
            </p:spPr>
            <p:txBody>
              <a:bodyPr wrap="square" rtlCol="0">
                <a:spAutoFit/>
              </a:bodyPr>
              <a:lstStyle/>
              <a:p>
                <a:pPr algn="ctr"/>
                <a:r>
                  <a:rPr lang="en-US" altLang="zh-CN" sz="2700" dirty="0">
                    <a:solidFill>
                      <a:prstClr val="white"/>
                    </a:solidFill>
                    <a:latin typeface="微软雅黑" panose="020B0503020204020204" pitchFamily="34" charset="-122"/>
                  </a:rPr>
                  <a:t>05</a:t>
                </a:r>
                <a:endParaRPr lang="zh-CN" altLang="en-US" sz="2700" dirty="0">
                  <a:solidFill>
                    <a:prstClr val="white"/>
                  </a:solidFill>
                  <a:latin typeface="微软雅黑" panose="020B0503020204020204" pitchFamily="34" charset="-122"/>
                </a:endParaRPr>
              </a:p>
            </p:txBody>
          </p:sp>
        </p:grpSp>
        <p:sp>
          <p:nvSpPr>
            <p:cNvPr id="30" name="TextBox 29"/>
            <p:cNvSpPr txBox="1"/>
            <p:nvPr/>
          </p:nvSpPr>
          <p:spPr>
            <a:xfrm>
              <a:off x="1818019" y="1401616"/>
              <a:ext cx="831105" cy="276999"/>
            </a:xfrm>
            <a:prstGeom prst="rect">
              <a:avLst/>
            </a:prstGeom>
            <a:noFill/>
          </p:spPr>
          <p:txBody>
            <a:bodyPr wrap="none" rtlCol="0">
              <a:spAutoFit/>
            </a:bodyPr>
            <a:lstStyle/>
            <a:p>
              <a:pPr algn="ctr"/>
              <a:r>
                <a:rPr lang="zh-CN" altLang="en-US" dirty="0">
                  <a:solidFill>
                    <a:srgbClr val="7F7F7F"/>
                  </a:solidFill>
                  <a:latin typeface="微软雅黑" panose="020B0503020204020204" pitchFamily="34" charset="-122"/>
                </a:rPr>
                <a:t>标题文字</a:t>
              </a:r>
              <a:endParaRPr lang="zh-CN" altLang="en-US" dirty="0">
                <a:solidFill>
                  <a:srgbClr val="7F7F7F"/>
                </a:solidFill>
                <a:latin typeface="微软雅黑" panose="020B0503020204020204" pitchFamily="34" charset="-122"/>
              </a:endParaRPr>
            </a:p>
          </p:txBody>
        </p:sp>
        <p:sp>
          <p:nvSpPr>
            <p:cNvPr id="31" name="TextBox 30"/>
            <p:cNvSpPr txBox="1"/>
            <p:nvPr/>
          </p:nvSpPr>
          <p:spPr>
            <a:xfrm>
              <a:off x="4844876" y="2418122"/>
              <a:ext cx="831105" cy="276999"/>
            </a:xfrm>
            <a:prstGeom prst="rect">
              <a:avLst/>
            </a:prstGeom>
            <a:noFill/>
          </p:spPr>
          <p:txBody>
            <a:bodyPr wrap="none" rtlCol="0">
              <a:spAutoFit/>
            </a:bodyPr>
            <a:lstStyle/>
            <a:p>
              <a:r>
                <a:rPr lang="zh-CN" altLang="en-US" dirty="0">
                  <a:solidFill>
                    <a:srgbClr val="7F7F7F"/>
                  </a:solidFill>
                  <a:latin typeface="微软雅黑" panose="020B0503020204020204" pitchFamily="34" charset="-122"/>
                </a:rPr>
                <a:t>标题文字</a:t>
              </a:r>
              <a:endParaRPr lang="zh-CN" altLang="en-US" dirty="0">
                <a:solidFill>
                  <a:srgbClr val="7F7F7F"/>
                </a:solidFill>
                <a:latin typeface="微软雅黑" panose="020B0503020204020204" pitchFamily="34" charset="-122"/>
              </a:endParaRPr>
            </a:p>
          </p:txBody>
        </p:sp>
        <p:sp>
          <p:nvSpPr>
            <p:cNvPr id="32" name="TextBox 31"/>
            <p:cNvSpPr txBox="1"/>
            <p:nvPr/>
          </p:nvSpPr>
          <p:spPr>
            <a:xfrm>
              <a:off x="4338218" y="3920157"/>
              <a:ext cx="831105" cy="276999"/>
            </a:xfrm>
            <a:prstGeom prst="rect">
              <a:avLst/>
            </a:prstGeom>
            <a:noFill/>
          </p:spPr>
          <p:txBody>
            <a:bodyPr wrap="none" rtlCol="0">
              <a:spAutoFit/>
            </a:bodyPr>
            <a:lstStyle/>
            <a:p>
              <a:r>
                <a:rPr lang="zh-CN" altLang="en-US" dirty="0">
                  <a:solidFill>
                    <a:srgbClr val="7F7F7F"/>
                  </a:solidFill>
                  <a:latin typeface="微软雅黑" panose="020B0503020204020204" pitchFamily="34" charset="-122"/>
                </a:rPr>
                <a:t>标题文字</a:t>
              </a:r>
              <a:endParaRPr lang="zh-CN" altLang="en-US" dirty="0">
                <a:solidFill>
                  <a:srgbClr val="7F7F7F"/>
                </a:solidFill>
                <a:latin typeface="微软雅黑" panose="020B0503020204020204" pitchFamily="34" charset="-122"/>
              </a:endParaRPr>
            </a:p>
          </p:txBody>
        </p:sp>
        <p:sp>
          <p:nvSpPr>
            <p:cNvPr id="33" name="TextBox 32"/>
            <p:cNvSpPr txBox="1"/>
            <p:nvPr/>
          </p:nvSpPr>
          <p:spPr>
            <a:xfrm>
              <a:off x="509349" y="2451600"/>
              <a:ext cx="882809" cy="276999"/>
            </a:xfrm>
            <a:prstGeom prst="rect">
              <a:avLst/>
            </a:prstGeom>
            <a:noFill/>
          </p:spPr>
          <p:txBody>
            <a:bodyPr wrap="none" rtlCol="0">
              <a:spAutoFit/>
            </a:bodyPr>
            <a:lstStyle/>
            <a:p>
              <a:pPr algn="ctr"/>
              <a:r>
                <a:rPr lang="zh-CN" altLang="en-US" dirty="0">
                  <a:solidFill>
                    <a:srgbClr val="7F7F7F"/>
                  </a:solidFill>
                  <a:latin typeface="微软雅黑" panose="020B0503020204020204" pitchFamily="34" charset="-122"/>
                </a:rPr>
                <a:t>标题文字 </a:t>
              </a:r>
              <a:endParaRPr lang="zh-CN" altLang="en-US" dirty="0">
                <a:solidFill>
                  <a:srgbClr val="7F7F7F"/>
                </a:solidFill>
                <a:latin typeface="微软雅黑" panose="020B0503020204020204" pitchFamily="34" charset="-122"/>
              </a:endParaRPr>
            </a:p>
          </p:txBody>
        </p:sp>
        <p:sp>
          <p:nvSpPr>
            <p:cNvPr id="34" name="TextBox 33"/>
            <p:cNvSpPr txBox="1"/>
            <p:nvPr/>
          </p:nvSpPr>
          <p:spPr>
            <a:xfrm>
              <a:off x="1045730" y="3870314"/>
              <a:ext cx="831105" cy="276999"/>
            </a:xfrm>
            <a:prstGeom prst="rect">
              <a:avLst/>
            </a:prstGeom>
            <a:noFill/>
          </p:spPr>
          <p:txBody>
            <a:bodyPr wrap="none" rtlCol="0">
              <a:spAutoFit/>
            </a:bodyPr>
            <a:lstStyle/>
            <a:p>
              <a:pPr algn="ctr"/>
              <a:r>
                <a:rPr lang="zh-CN" altLang="en-US" dirty="0">
                  <a:solidFill>
                    <a:srgbClr val="7F7F7F"/>
                  </a:solidFill>
                  <a:latin typeface="微软雅黑" panose="020B0503020204020204" pitchFamily="34" charset="-122"/>
                </a:rPr>
                <a:t>标题文字</a:t>
              </a:r>
              <a:endParaRPr lang="zh-CN" altLang="en-US" dirty="0">
                <a:solidFill>
                  <a:srgbClr val="7F7F7F"/>
                </a:solidFill>
                <a:latin typeface="微软雅黑" panose="020B0503020204020204" pitchFamily="34" charset="-122"/>
              </a:endParaRPr>
            </a:p>
          </p:txBody>
        </p:sp>
      </p:grpSp>
      <p:grpSp>
        <p:nvGrpSpPr>
          <p:cNvPr id="71" name="组合 70"/>
          <p:cNvGrpSpPr/>
          <p:nvPr/>
        </p:nvGrpSpPr>
        <p:grpSpPr>
          <a:xfrm>
            <a:off x="8160535" y="2274026"/>
            <a:ext cx="3370359" cy="2997523"/>
            <a:chOff x="763742" y="1605380"/>
            <a:chExt cx="2528098" cy="2248142"/>
          </a:xfrm>
        </p:grpSpPr>
        <p:sp>
          <p:nvSpPr>
            <p:cNvPr id="72" name="TextBox 71"/>
            <p:cNvSpPr txBox="1"/>
            <p:nvPr/>
          </p:nvSpPr>
          <p:spPr>
            <a:xfrm>
              <a:off x="763742" y="2164598"/>
              <a:ext cx="2528098" cy="1688924"/>
            </a:xfrm>
            <a:prstGeom prst="rect">
              <a:avLst/>
            </a:prstGeom>
            <a:noFill/>
          </p:spPr>
          <p:txBody>
            <a:bodyPr wrap="square" rtlCol="0">
              <a:spAutoFit/>
            </a:bodyPr>
            <a:lstStyle/>
            <a:p>
              <a:pPr>
                <a:lnSpc>
                  <a:spcPct val="150000"/>
                </a:lnSpc>
                <a:spcBef>
                  <a:spcPts val="1000"/>
                </a:spcBef>
              </a:pPr>
              <a:r>
                <a:rPr lang="zh-CN" altLang="en-US" sz="11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7F7F7F"/>
                </a:solidFill>
                <a:latin typeface="微软雅黑" panose="020B0503020204020204" pitchFamily="34" charset="-122"/>
                <a:cs typeface="宋体" panose="02010600030101010101" pitchFamily="2" charset="-122"/>
              </a:endParaRPr>
            </a:p>
            <a:p>
              <a:pPr>
                <a:lnSpc>
                  <a:spcPct val="150000"/>
                </a:lnSpc>
                <a:spcBef>
                  <a:spcPts val="1000"/>
                </a:spcBef>
              </a:pPr>
              <a:endParaRPr lang="zh-CN" altLang="en-US" sz="1100" dirty="0">
                <a:solidFill>
                  <a:srgbClr val="7F7F7F"/>
                </a:solidFill>
                <a:latin typeface="微软雅黑" panose="020B0503020204020204" pitchFamily="34" charset="-122"/>
                <a:cs typeface="宋体" panose="02010600030101010101" pitchFamily="2" charset="-122"/>
              </a:endParaRPr>
            </a:p>
          </p:txBody>
        </p:sp>
        <p:grpSp>
          <p:nvGrpSpPr>
            <p:cNvPr id="73" name="组合 72"/>
            <p:cNvGrpSpPr/>
            <p:nvPr/>
          </p:nvGrpSpPr>
          <p:grpSpPr>
            <a:xfrm>
              <a:off x="866278" y="1605380"/>
              <a:ext cx="1134214" cy="385763"/>
              <a:chOff x="4452173" y="720606"/>
              <a:chExt cx="1134214" cy="385763"/>
            </a:xfrm>
          </p:grpSpPr>
          <p:grpSp>
            <p:nvGrpSpPr>
              <p:cNvPr id="74" name="组合 73"/>
              <p:cNvGrpSpPr/>
              <p:nvPr/>
            </p:nvGrpSpPr>
            <p:grpSpPr>
              <a:xfrm>
                <a:off x="4452173" y="720606"/>
                <a:ext cx="1134214" cy="385763"/>
                <a:chOff x="2099498" y="1186788"/>
                <a:chExt cx="1134214" cy="385763"/>
              </a:xfrm>
            </p:grpSpPr>
            <p:sp>
              <p:nvSpPr>
                <p:cNvPr id="76" name="圆角矩形 75"/>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77" name="圆角矩形 76"/>
                <p:cNvSpPr/>
                <p:nvPr/>
              </p:nvSpPr>
              <p:spPr>
                <a:xfrm>
                  <a:off x="2163904" y="1212584"/>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75" name="矩形 74"/>
              <p:cNvSpPr/>
              <p:nvPr/>
            </p:nvSpPr>
            <p:spPr>
              <a:xfrm>
                <a:off x="4546013" y="759599"/>
                <a:ext cx="946536" cy="311623"/>
              </a:xfrm>
              <a:prstGeom prst="rect">
                <a:avLst/>
              </a:prstGeom>
            </p:spPr>
            <p:txBody>
              <a:bodyPr wrap="none">
                <a:spAutoFit/>
              </a:bodyPr>
              <a:lstStyle/>
              <a:p>
                <a:pPr algn="ctr"/>
                <a:r>
                  <a:rPr lang="zh-CN" altLang="en-US" sz="2100" dirty="0">
                    <a:solidFill>
                      <a:prstClr val="white"/>
                    </a:solidFill>
                    <a:latin typeface="微软雅黑" panose="020B0503020204020204" pitchFamily="34" charset="-122"/>
                  </a:rPr>
                  <a:t>添加标题</a:t>
                </a:r>
                <a:endParaRPr lang="zh-CN" altLang="en-US" sz="2100" dirty="0">
                  <a:solidFill>
                    <a:prstClr val="white"/>
                  </a:solidFill>
                  <a:latin typeface="微软雅黑" panose="020B0503020204020204" pitchFamily="34" charset="-122"/>
                </a:endParaRPr>
              </a:p>
            </p:txBody>
          </p:sp>
        </p:gr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additive="base">
                                        <p:cTn id="14" dur="500" fill="hold"/>
                                        <p:tgtEl>
                                          <p:spTgt spid="71"/>
                                        </p:tgtEl>
                                        <p:attrNameLst>
                                          <p:attrName>ppt_x</p:attrName>
                                        </p:attrNameLst>
                                      </p:cBhvr>
                                      <p:tavLst>
                                        <p:tav tm="0">
                                          <p:val>
                                            <p:strVal val="#ppt_x"/>
                                          </p:val>
                                        </p:tav>
                                        <p:tav tm="100000">
                                          <p:val>
                                            <p:strVal val="#ppt_x"/>
                                          </p:val>
                                        </p:tav>
                                      </p:tavLst>
                                    </p:anim>
                                    <p:anim calcmode="lin" valueType="num">
                                      <p:cBhvr additive="base">
                                        <p:cTn id="15"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232253"/>
            <a:ext cx="4304715"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prstClr val="white"/>
              </a:solidFill>
            </a:endParaRPr>
          </a:p>
        </p:txBody>
      </p:sp>
      <p:sp>
        <p:nvSpPr>
          <p:cNvPr id="13" name="文本框 12"/>
          <p:cNvSpPr txBox="1"/>
          <p:nvPr/>
        </p:nvSpPr>
        <p:spPr>
          <a:xfrm>
            <a:off x="1803597" y="1649756"/>
            <a:ext cx="2236510" cy="707886"/>
          </a:xfrm>
          <a:prstGeom prst="rect">
            <a:avLst/>
          </a:prstGeom>
          <a:noFill/>
        </p:spPr>
        <p:txBody>
          <a:bodyPr wrap="none" lIns="91440" tIns="45720" rIns="91440" bIns="45720" rtlCol="0">
            <a:spAutoFit/>
          </a:bodyPr>
          <a:lstStyle/>
          <a:p>
            <a:r>
              <a:rPr lang="zh-CN" altLang="en-US" sz="4000" b="1" dirty="0">
                <a:solidFill>
                  <a:prstClr val="white"/>
                </a:solidFill>
                <a:latin typeface="微软雅黑" panose="020B0503020204020204" pitchFamily="34" charset="-122"/>
                <a:ea typeface="微软雅黑" panose="020B0503020204020204" pitchFamily="34" charset="-122"/>
              </a:rPr>
              <a:t>第一部分</a:t>
            </a:r>
            <a:endParaRPr lang="zh-CN" altLang="en-US" sz="4000" b="1" dirty="0">
              <a:solidFill>
                <a:prstClr val="white"/>
              </a:solidFill>
              <a:latin typeface="微软雅黑" panose="020B0503020204020204" pitchFamily="34" charset="-122"/>
              <a:ea typeface="微软雅黑" panose="020B0503020204020204" pitchFamily="34" charset="-122"/>
            </a:endParaRPr>
          </a:p>
        </p:txBody>
      </p:sp>
      <p:sp>
        <p:nvSpPr>
          <p:cNvPr id="14" name="TextBox 23"/>
          <p:cNvSpPr txBox="1"/>
          <p:nvPr/>
        </p:nvSpPr>
        <p:spPr>
          <a:xfrm>
            <a:off x="5030877" y="1867499"/>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5" name="TextBox 24"/>
          <p:cNvSpPr txBox="1"/>
          <p:nvPr/>
        </p:nvSpPr>
        <p:spPr>
          <a:xfrm>
            <a:off x="5030877" y="230405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5030879" y="2770909"/>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150989" y="1132397"/>
            <a:ext cx="2236510" cy="707886"/>
          </a:xfrm>
          <a:prstGeom prst="rect">
            <a:avLst/>
          </a:prstGeom>
          <a:noFill/>
        </p:spPr>
        <p:txBody>
          <a:bodyPr wrap="none" lIns="91440" tIns="45720" rIns="91440" bIns="45720" rtlCol="0">
            <a:spAutoFit/>
          </a:bodyPr>
          <a:lstStyle/>
          <a:p>
            <a:pPr defTabSz="913765" fontAlgn="base">
              <a:spcBef>
                <a:spcPct val="0"/>
              </a:spcBef>
              <a:spcAft>
                <a:spcPct val="0"/>
              </a:spcAft>
            </a:pPr>
            <a:r>
              <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选题背景</a:t>
            </a:r>
            <a:endPar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5101219" y="3806643"/>
            <a:ext cx="7092000" cy="2672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19" name="矩形 18"/>
          <p:cNvSpPr/>
          <p:nvPr/>
        </p:nvSpPr>
        <p:spPr>
          <a:xfrm>
            <a:off x="4403189" y="1232253"/>
            <a:ext cx="407963"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prstClr val="white"/>
              </a:solidFill>
            </a:endParaRPr>
          </a:p>
        </p:txBody>
      </p:sp>
      <p:sp>
        <p:nvSpPr>
          <p:cNvPr id="20" name="TextBox 23"/>
          <p:cNvSpPr txBox="1"/>
          <p:nvPr/>
        </p:nvSpPr>
        <p:spPr>
          <a:xfrm>
            <a:off x="7860805" y="191284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TextBox 24"/>
          <p:cNvSpPr txBox="1"/>
          <p:nvPr/>
        </p:nvSpPr>
        <p:spPr>
          <a:xfrm>
            <a:off x="7860805" y="2349397"/>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2" name="TextBox 25"/>
          <p:cNvSpPr txBox="1"/>
          <p:nvPr/>
        </p:nvSpPr>
        <p:spPr>
          <a:xfrm>
            <a:off x="7860807" y="281625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400" fill="hold"/>
                                        <p:tgtEl>
                                          <p:spTgt spid="19"/>
                                        </p:tgtEl>
                                        <p:attrNameLst>
                                          <p:attrName>ppt_x</p:attrName>
                                        </p:attrNameLst>
                                      </p:cBhvr>
                                      <p:tavLst>
                                        <p:tav tm="0">
                                          <p:val>
                                            <p:strVal val="#ppt_x"/>
                                          </p:val>
                                        </p:tav>
                                        <p:tav tm="100000">
                                          <p:val>
                                            <p:strVal val="#ppt_x"/>
                                          </p:val>
                                        </p:tav>
                                      </p:tavLst>
                                    </p:anim>
                                    <p:anim calcmode="lin" valueType="num">
                                      <p:cBhvr additive="base">
                                        <p:cTn id="11" dur="400" fill="hold"/>
                                        <p:tgtEl>
                                          <p:spTgt spid="19"/>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2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3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4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P spid="17" grpId="0"/>
      <p:bldP spid="18" grpId="0" animBg="1"/>
      <p:bldP spid="19" grpId="0" animBg="1"/>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Block Arc 51"/>
          <p:cNvSpPr/>
          <p:nvPr/>
        </p:nvSpPr>
        <p:spPr>
          <a:xfrm>
            <a:off x="1234977" y="2665634"/>
            <a:ext cx="2217290"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solidFill>
                <a:schemeClr val="tx1">
                  <a:lumMod val="50000"/>
                  <a:lumOff val="50000"/>
                </a:schemeClr>
              </a:solidFill>
              <a:latin typeface="+mj-ea"/>
              <a:ea typeface="+mj-ea"/>
            </a:endParaRPr>
          </a:p>
        </p:txBody>
      </p:sp>
      <p:sp>
        <p:nvSpPr>
          <p:cNvPr id="54" name="Block Arc 53"/>
          <p:cNvSpPr/>
          <p:nvPr/>
        </p:nvSpPr>
        <p:spPr>
          <a:xfrm>
            <a:off x="4987405" y="2665634"/>
            <a:ext cx="2217290"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solidFill>
                <a:schemeClr val="tx1">
                  <a:lumMod val="50000"/>
                  <a:lumOff val="50000"/>
                </a:schemeClr>
              </a:solidFill>
              <a:latin typeface="+mj-ea"/>
              <a:ea typeface="+mj-ea"/>
            </a:endParaRPr>
          </a:p>
        </p:txBody>
      </p:sp>
      <p:sp>
        <p:nvSpPr>
          <p:cNvPr id="56" name="Block Arc 55"/>
          <p:cNvSpPr/>
          <p:nvPr/>
        </p:nvSpPr>
        <p:spPr>
          <a:xfrm>
            <a:off x="8739735" y="2665634"/>
            <a:ext cx="2217290"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solidFill>
                <a:schemeClr val="tx1">
                  <a:lumMod val="50000"/>
                  <a:lumOff val="50000"/>
                </a:schemeClr>
              </a:solidFill>
              <a:latin typeface="+mj-ea"/>
              <a:ea typeface="+mj-ea"/>
            </a:endParaRPr>
          </a:p>
        </p:txBody>
      </p:sp>
      <p:sp>
        <p:nvSpPr>
          <p:cNvPr id="65" name="TextBox 64"/>
          <p:cNvSpPr txBox="1"/>
          <p:nvPr/>
        </p:nvSpPr>
        <p:spPr>
          <a:xfrm>
            <a:off x="1841918" y="4688017"/>
            <a:ext cx="957403" cy="287259"/>
          </a:xfrm>
          <a:prstGeom prst="rect">
            <a:avLst/>
          </a:prstGeom>
          <a:noFill/>
        </p:spPr>
        <p:txBody>
          <a:bodyPr wrap="none" lIns="0" tIns="0" rIns="0" bIns="0" rtlCol="0" anchor="ctr">
            <a:spAutoFit/>
          </a:bodyPr>
          <a:lstStyle/>
          <a:p>
            <a:pPr algn="ctr" defTabSz="1218565">
              <a:spcBef>
                <a:spcPct val="20000"/>
              </a:spcBef>
              <a:defRPr/>
            </a:pPr>
            <a:r>
              <a:rPr lang="zh-CN" altLang="en-US" dirty="0">
                <a:solidFill>
                  <a:schemeClr val="tx2"/>
                </a:solidFill>
              </a:rPr>
              <a:t>标题文字</a:t>
            </a:r>
            <a:endParaRPr lang="en-US" dirty="0">
              <a:solidFill>
                <a:schemeClr val="tx2"/>
              </a:solidFill>
            </a:endParaRPr>
          </a:p>
        </p:txBody>
      </p:sp>
      <p:sp>
        <p:nvSpPr>
          <p:cNvPr id="66" name="TextBox 65"/>
          <p:cNvSpPr txBox="1"/>
          <p:nvPr/>
        </p:nvSpPr>
        <p:spPr>
          <a:xfrm>
            <a:off x="3713519" y="2734269"/>
            <a:ext cx="957402" cy="287259"/>
          </a:xfrm>
          <a:prstGeom prst="rect">
            <a:avLst/>
          </a:prstGeom>
          <a:noFill/>
        </p:spPr>
        <p:txBody>
          <a:bodyPr wrap="none" lIns="0" tIns="0" rIns="0" bIns="0" rtlCol="0" anchor="ctr">
            <a:spAutoFit/>
          </a:bodyPr>
          <a:lstStyle/>
          <a:p>
            <a:pPr algn="ctr" defTabSz="1218565">
              <a:spcBef>
                <a:spcPct val="20000"/>
              </a:spcBef>
              <a:defRPr/>
            </a:pPr>
            <a:r>
              <a:rPr lang="zh-CN" altLang="en-US" dirty="0">
                <a:solidFill>
                  <a:schemeClr val="accent1"/>
                </a:solidFill>
              </a:rPr>
              <a:t>标题文字</a:t>
            </a:r>
            <a:endParaRPr lang="en-US" altLang="zh-CN" dirty="0">
              <a:solidFill>
                <a:schemeClr val="accent1"/>
              </a:solidFill>
            </a:endParaRPr>
          </a:p>
        </p:txBody>
      </p:sp>
      <p:sp>
        <p:nvSpPr>
          <p:cNvPr id="67" name="TextBox 66"/>
          <p:cNvSpPr txBox="1"/>
          <p:nvPr/>
        </p:nvSpPr>
        <p:spPr>
          <a:xfrm>
            <a:off x="5647840" y="4688017"/>
            <a:ext cx="957402" cy="287259"/>
          </a:xfrm>
          <a:prstGeom prst="rect">
            <a:avLst/>
          </a:prstGeom>
          <a:noFill/>
        </p:spPr>
        <p:txBody>
          <a:bodyPr wrap="none" lIns="0" tIns="0" rIns="0" bIns="0" rtlCol="0" anchor="ctr">
            <a:spAutoFit/>
          </a:bodyPr>
          <a:lstStyle/>
          <a:p>
            <a:pPr algn="ctr" defTabSz="1218565">
              <a:spcBef>
                <a:spcPct val="20000"/>
              </a:spcBef>
              <a:defRPr/>
            </a:pPr>
            <a:r>
              <a:rPr lang="zh-CN" altLang="en-US" dirty="0">
                <a:solidFill>
                  <a:schemeClr val="accent2"/>
                </a:solidFill>
              </a:rPr>
              <a:t>标题文字</a:t>
            </a:r>
            <a:endParaRPr lang="en-US" altLang="zh-CN" dirty="0">
              <a:solidFill>
                <a:schemeClr val="accent2"/>
              </a:solidFill>
            </a:endParaRPr>
          </a:p>
        </p:txBody>
      </p:sp>
      <p:sp>
        <p:nvSpPr>
          <p:cNvPr id="68" name="TextBox 67"/>
          <p:cNvSpPr txBox="1"/>
          <p:nvPr/>
        </p:nvSpPr>
        <p:spPr>
          <a:xfrm>
            <a:off x="7499492" y="2734269"/>
            <a:ext cx="957402" cy="287259"/>
          </a:xfrm>
          <a:prstGeom prst="rect">
            <a:avLst/>
          </a:prstGeom>
          <a:noFill/>
        </p:spPr>
        <p:txBody>
          <a:bodyPr wrap="none" lIns="0" tIns="0" rIns="0" bIns="0" rtlCol="0" anchor="ctr">
            <a:spAutoFit/>
          </a:bodyPr>
          <a:lstStyle/>
          <a:p>
            <a:pPr algn="ctr" defTabSz="1218565">
              <a:spcBef>
                <a:spcPct val="20000"/>
              </a:spcBef>
              <a:defRPr/>
            </a:pPr>
            <a:r>
              <a:rPr lang="zh-CN" altLang="en-US" dirty="0">
                <a:solidFill>
                  <a:schemeClr val="accent3"/>
                </a:solidFill>
              </a:rPr>
              <a:t>标题文字</a:t>
            </a:r>
            <a:endParaRPr lang="en-US" altLang="zh-CN" dirty="0">
              <a:solidFill>
                <a:schemeClr val="accent3"/>
              </a:solidFill>
            </a:endParaRPr>
          </a:p>
        </p:txBody>
      </p:sp>
      <p:sp>
        <p:nvSpPr>
          <p:cNvPr id="69" name="TextBox 68"/>
          <p:cNvSpPr txBox="1"/>
          <p:nvPr/>
        </p:nvSpPr>
        <p:spPr>
          <a:xfrm>
            <a:off x="9419475" y="4688017"/>
            <a:ext cx="957402" cy="287259"/>
          </a:xfrm>
          <a:prstGeom prst="rect">
            <a:avLst/>
          </a:prstGeom>
          <a:noFill/>
        </p:spPr>
        <p:txBody>
          <a:bodyPr wrap="none" lIns="0" tIns="0" rIns="0" bIns="0" rtlCol="0" anchor="ctr">
            <a:spAutoFit/>
          </a:bodyPr>
          <a:lstStyle/>
          <a:p>
            <a:pPr algn="ctr" defTabSz="1218565">
              <a:spcBef>
                <a:spcPct val="20000"/>
              </a:spcBef>
              <a:defRPr/>
            </a:pPr>
            <a:r>
              <a:rPr lang="zh-CN" altLang="en-US" dirty="0">
                <a:solidFill>
                  <a:schemeClr val="accent4"/>
                </a:solidFill>
              </a:rPr>
              <a:t>标题文字</a:t>
            </a:r>
            <a:endParaRPr lang="en-US" altLang="zh-CN" dirty="0">
              <a:solidFill>
                <a:schemeClr val="accent4"/>
              </a:solidFill>
            </a:endParaRPr>
          </a:p>
        </p:txBody>
      </p:sp>
      <p:sp>
        <p:nvSpPr>
          <p:cNvPr id="53" name="Block Arc 52"/>
          <p:cNvSpPr/>
          <p:nvPr/>
        </p:nvSpPr>
        <p:spPr>
          <a:xfrm rot="10800000">
            <a:off x="3110217" y="2662752"/>
            <a:ext cx="2217290"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solidFill>
                <a:schemeClr val="tx1">
                  <a:lumMod val="50000"/>
                  <a:lumOff val="50000"/>
                </a:schemeClr>
              </a:solidFill>
              <a:latin typeface="+mj-ea"/>
              <a:ea typeface="+mj-ea"/>
            </a:endParaRPr>
          </a:p>
        </p:txBody>
      </p:sp>
      <p:sp>
        <p:nvSpPr>
          <p:cNvPr id="55" name="Block Arc 54"/>
          <p:cNvSpPr/>
          <p:nvPr/>
        </p:nvSpPr>
        <p:spPr>
          <a:xfrm rot="10800000">
            <a:off x="6862646" y="2662752"/>
            <a:ext cx="2217290"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solidFill>
                <a:schemeClr val="tx1">
                  <a:lumMod val="50000"/>
                  <a:lumOff val="50000"/>
                </a:schemeClr>
              </a:solidFill>
              <a:latin typeface="+mj-ea"/>
              <a:ea typeface="+mj-ea"/>
            </a:endParaRPr>
          </a:p>
        </p:txBody>
      </p:sp>
      <p:grpSp>
        <p:nvGrpSpPr>
          <p:cNvPr id="3" name="组合 2"/>
          <p:cNvGrpSpPr/>
          <p:nvPr/>
        </p:nvGrpSpPr>
        <p:grpSpPr>
          <a:xfrm>
            <a:off x="1716611" y="3179622"/>
            <a:ext cx="1233491" cy="1233652"/>
            <a:chOff x="1318780" y="2410117"/>
            <a:chExt cx="806358" cy="806358"/>
          </a:xfrm>
        </p:grpSpPr>
        <p:grpSp>
          <p:nvGrpSpPr>
            <p:cNvPr id="97" name="组合 96"/>
            <p:cNvGrpSpPr/>
            <p:nvPr/>
          </p:nvGrpSpPr>
          <p:grpSpPr>
            <a:xfrm>
              <a:off x="1318780" y="2410117"/>
              <a:ext cx="806358" cy="806358"/>
              <a:chOff x="3724322" y="1908536"/>
              <a:chExt cx="1329153" cy="1329153"/>
            </a:xfrm>
          </p:grpSpPr>
          <p:sp>
            <p:nvSpPr>
              <p:cNvPr id="102" name="椭圆 10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04" name="椭圆 103"/>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50000"/>
                      <a:lumOff val="50000"/>
                    </a:schemeClr>
                  </a:solidFill>
                </a:endParaRPr>
              </a:p>
            </p:txBody>
          </p:sp>
        </p:grpSp>
        <p:sp>
          <p:nvSpPr>
            <p:cNvPr id="105"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grpSp>
      <p:grpSp>
        <p:nvGrpSpPr>
          <p:cNvPr id="14" name="组合 13"/>
          <p:cNvGrpSpPr/>
          <p:nvPr/>
        </p:nvGrpSpPr>
        <p:grpSpPr>
          <a:xfrm>
            <a:off x="3602116" y="3179622"/>
            <a:ext cx="1233491" cy="1233652"/>
            <a:chOff x="2701342" y="2384716"/>
            <a:chExt cx="925239" cy="925239"/>
          </a:xfrm>
        </p:grpSpPr>
        <p:grpSp>
          <p:nvGrpSpPr>
            <p:cNvPr id="107" name="组合 106"/>
            <p:cNvGrpSpPr/>
            <p:nvPr/>
          </p:nvGrpSpPr>
          <p:grpSpPr>
            <a:xfrm>
              <a:off x="2701342" y="2384716"/>
              <a:ext cx="925239" cy="925239"/>
              <a:chOff x="3724322" y="1908536"/>
              <a:chExt cx="1329153" cy="1329153"/>
            </a:xfrm>
          </p:grpSpPr>
          <p:sp>
            <p:nvSpPr>
              <p:cNvPr id="110" name="椭圆 10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13" name="椭圆 112"/>
              <p:cNvSpPr/>
              <p:nvPr/>
            </p:nvSpPr>
            <p:spPr>
              <a:xfrm>
                <a:off x="3839838" y="2024052"/>
                <a:ext cx="1098122" cy="1098122"/>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50000"/>
                      <a:lumOff val="50000"/>
                    </a:schemeClr>
                  </a:solidFill>
                </a:endParaRPr>
              </a:p>
            </p:txBody>
          </p:sp>
        </p:grpSp>
        <p:sp>
          <p:nvSpPr>
            <p:cNvPr id="88"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tx1">
                    <a:lumMod val="50000"/>
                    <a:lumOff val="50000"/>
                  </a:schemeClr>
                </a:solidFill>
              </a:endParaRPr>
            </a:p>
          </p:txBody>
        </p:sp>
      </p:grpSp>
      <p:grpSp>
        <p:nvGrpSpPr>
          <p:cNvPr id="15" name="组合 14"/>
          <p:cNvGrpSpPr/>
          <p:nvPr/>
        </p:nvGrpSpPr>
        <p:grpSpPr>
          <a:xfrm>
            <a:off x="7361447" y="3142733"/>
            <a:ext cx="1233491" cy="1233652"/>
            <a:chOff x="5521207" y="2357049"/>
            <a:chExt cx="925239" cy="925239"/>
          </a:xfrm>
        </p:grpSpPr>
        <p:grpSp>
          <p:nvGrpSpPr>
            <p:cNvPr id="131" name="组合 130"/>
            <p:cNvGrpSpPr/>
            <p:nvPr/>
          </p:nvGrpSpPr>
          <p:grpSpPr>
            <a:xfrm>
              <a:off x="5521207" y="2357049"/>
              <a:ext cx="925239" cy="925239"/>
              <a:chOff x="3724322" y="1908536"/>
              <a:chExt cx="1329153" cy="1329153"/>
            </a:xfrm>
          </p:grpSpPr>
          <p:sp>
            <p:nvSpPr>
              <p:cNvPr id="133" name="椭圆 13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34" name="椭圆 133"/>
              <p:cNvSpPr/>
              <p:nvPr/>
            </p:nvSpPr>
            <p:spPr>
              <a:xfrm>
                <a:off x="3839838" y="2024052"/>
                <a:ext cx="1098122" cy="1098122"/>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50000"/>
                      <a:lumOff val="50000"/>
                    </a:schemeClr>
                  </a:solidFill>
                </a:endParaRPr>
              </a:p>
            </p:txBody>
          </p:sp>
        </p:grpSp>
        <p:sp>
          <p:nvSpPr>
            <p:cNvPr id="90"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grpSp>
      <p:grpSp>
        <p:nvGrpSpPr>
          <p:cNvPr id="16" name="组合 15"/>
          <p:cNvGrpSpPr/>
          <p:nvPr/>
        </p:nvGrpSpPr>
        <p:grpSpPr>
          <a:xfrm>
            <a:off x="9246952" y="3152477"/>
            <a:ext cx="1233491" cy="1233652"/>
            <a:chOff x="6935520" y="2364357"/>
            <a:chExt cx="925239" cy="925239"/>
          </a:xfrm>
        </p:grpSpPr>
        <p:grpSp>
          <p:nvGrpSpPr>
            <p:cNvPr id="136" name="组合 135"/>
            <p:cNvGrpSpPr/>
            <p:nvPr/>
          </p:nvGrpSpPr>
          <p:grpSpPr>
            <a:xfrm>
              <a:off x="6935520" y="2364357"/>
              <a:ext cx="925239" cy="925239"/>
              <a:chOff x="3724322" y="1908536"/>
              <a:chExt cx="1329153" cy="1329153"/>
            </a:xfrm>
          </p:grpSpPr>
          <p:sp>
            <p:nvSpPr>
              <p:cNvPr id="139" name="椭圆 1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45" name="椭圆 144"/>
              <p:cNvSpPr/>
              <p:nvPr/>
            </p:nvSpPr>
            <p:spPr>
              <a:xfrm>
                <a:off x="3839838" y="2024052"/>
                <a:ext cx="1098122" cy="1098122"/>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50000"/>
                      <a:lumOff val="50000"/>
                    </a:schemeClr>
                  </a:solidFill>
                </a:endParaRPr>
              </a:p>
            </p:txBody>
          </p:sp>
        </p:grpSp>
        <p:sp>
          <p:nvSpPr>
            <p:cNvPr id="89"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grpSp>
      <p:grpSp>
        <p:nvGrpSpPr>
          <p:cNvPr id="17" name="组合 16"/>
          <p:cNvGrpSpPr/>
          <p:nvPr/>
        </p:nvGrpSpPr>
        <p:grpSpPr>
          <a:xfrm>
            <a:off x="5477423" y="3187207"/>
            <a:ext cx="1233491" cy="1233652"/>
            <a:chOff x="4313078" y="3516012"/>
            <a:chExt cx="925239" cy="925239"/>
          </a:xfrm>
        </p:grpSpPr>
        <p:grpSp>
          <p:nvGrpSpPr>
            <p:cNvPr id="147" name="组合 146"/>
            <p:cNvGrpSpPr/>
            <p:nvPr/>
          </p:nvGrpSpPr>
          <p:grpSpPr>
            <a:xfrm>
              <a:off x="4313078" y="3516012"/>
              <a:ext cx="925239" cy="925239"/>
              <a:chOff x="3724322" y="1908536"/>
              <a:chExt cx="1329153" cy="1329153"/>
            </a:xfrm>
          </p:grpSpPr>
          <p:sp>
            <p:nvSpPr>
              <p:cNvPr id="156" name="椭圆 15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57" name="椭圆 156"/>
              <p:cNvSpPr/>
              <p:nvPr/>
            </p:nvSpPr>
            <p:spPr>
              <a:xfrm>
                <a:off x="3839838" y="2024052"/>
                <a:ext cx="1098122" cy="1098122"/>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50000"/>
                      <a:lumOff val="50000"/>
                    </a:schemeClr>
                  </a:solidFill>
                </a:endParaRPr>
              </a:p>
            </p:txBody>
          </p:sp>
        </p:grpSp>
        <p:sp>
          <p:nvSpPr>
            <p:cNvPr id="86"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grpSp>
      <p:sp>
        <p:nvSpPr>
          <p:cNvPr id="183" name="TextBox 77"/>
          <p:cNvSpPr txBox="1"/>
          <p:nvPr/>
        </p:nvSpPr>
        <p:spPr>
          <a:xfrm>
            <a:off x="750773" y="1619457"/>
            <a:ext cx="3081431" cy="707874"/>
          </a:xfrm>
          <a:prstGeom prst="rect">
            <a:avLst/>
          </a:prstGeom>
          <a:noFill/>
          <a:ln w="3175">
            <a:noFill/>
          </a:ln>
        </p:spPr>
        <p:txBody>
          <a:bodyPr wrap="square" lIns="121908" tIns="60954" rIns="121908" bIns="60954"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50000"/>
                    <a:lumOff val="50000"/>
                  </a:schemeClr>
                </a:solidFill>
                <a:latin typeface="+mj-ea"/>
              </a:rPr>
              <a:t>标题文字</a:t>
            </a:r>
            <a:endParaRPr lang="en-US" altLang="zh-CN" sz="1600" dirty="0">
              <a:solidFill>
                <a:schemeClr val="tx1">
                  <a:lumMod val="50000"/>
                  <a:lumOff val="50000"/>
                </a:schemeClr>
              </a:solidFill>
              <a:latin typeface="+mj-ea"/>
            </a:endParaRPr>
          </a:p>
          <a:p>
            <a:pPr algn="ctr"/>
            <a:r>
              <a:rPr lang="zh-CN" altLang="en-US" sz="1100" dirty="0">
                <a:solidFill>
                  <a:schemeClr val="tx1">
                    <a:lumMod val="50000"/>
                    <a:lumOff val="50000"/>
                  </a:schemeClr>
                </a:solidFill>
                <a:latin typeface="+mj-ea"/>
              </a:rPr>
              <a:t>单击此处添加文本单击此处添加文本</a:t>
            </a:r>
            <a:endParaRPr lang="en-US" altLang="zh-CN" sz="1100" dirty="0">
              <a:solidFill>
                <a:schemeClr val="tx1">
                  <a:lumMod val="50000"/>
                  <a:lumOff val="50000"/>
                </a:schemeClr>
              </a:solidFill>
              <a:latin typeface="+mj-ea"/>
            </a:endParaRPr>
          </a:p>
          <a:p>
            <a:pPr algn="ctr"/>
            <a:r>
              <a:rPr lang="zh-CN" altLang="en-US" sz="1100" dirty="0">
                <a:solidFill>
                  <a:schemeClr val="tx1">
                    <a:lumMod val="50000"/>
                    <a:lumOff val="50000"/>
                  </a:schemeClr>
                </a:solidFill>
                <a:latin typeface="+mj-ea"/>
              </a:rPr>
              <a:t>单击此处添加文本单击此处添加文本</a:t>
            </a:r>
            <a:endParaRPr lang="en-US" altLang="zh-CN" sz="1100" dirty="0">
              <a:solidFill>
                <a:schemeClr val="tx1">
                  <a:lumMod val="50000"/>
                  <a:lumOff val="50000"/>
                </a:schemeClr>
              </a:solidFill>
              <a:latin typeface="+mj-ea"/>
            </a:endParaRPr>
          </a:p>
        </p:txBody>
      </p:sp>
      <p:sp>
        <p:nvSpPr>
          <p:cNvPr id="184" name="TextBox 77"/>
          <p:cNvSpPr txBox="1"/>
          <p:nvPr/>
        </p:nvSpPr>
        <p:spPr>
          <a:xfrm>
            <a:off x="4563501" y="1619457"/>
            <a:ext cx="3081431" cy="707874"/>
          </a:xfrm>
          <a:prstGeom prst="rect">
            <a:avLst/>
          </a:prstGeom>
          <a:noFill/>
          <a:ln w="3175">
            <a:noFill/>
          </a:ln>
        </p:spPr>
        <p:txBody>
          <a:bodyPr wrap="square" lIns="121908" tIns="60954" rIns="121908" bIns="60954"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50000"/>
                    <a:lumOff val="50000"/>
                  </a:schemeClr>
                </a:solidFill>
                <a:latin typeface="+mj-ea"/>
              </a:rPr>
              <a:t>标题文字</a:t>
            </a:r>
            <a:endParaRPr lang="en-US" altLang="zh-CN" sz="1600" dirty="0">
              <a:solidFill>
                <a:schemeClr val="tx1">
                  <a:lumMod val="50000"/>
                  <a:lumOff val="50000"/>
                </a:schemeClr>
              </a:solidFill>
              <a:latin typeface="+mj-ea"/>
            </a:endParaRPr>
          </a:p>
          <a:p>
            <a:pPr algn="ctr"/>
            <a:r>
              <a:rPr lang="zh-CN" altLang="en-US" sz="1100" dirty="0">
                <a:solidFill>
                  <a:schemeClr val="tx1">
                    <a:lumMod val="50000"/>
                    <a:lumOff val="50000"/>
                  </a:schemeClr>
                </a:solidFill>
                <a:latin typeface="+mj-ea"/>
              </a:rPr>
              <a:t>单击此处添加文本单击此处添加文本</a:t>
            </a:r>
            <a:endParaRPr lang="en-US" altLang="zh-CN" sz="1100" dirty="0">
              <a:solidFill>
                <a:schemeClr val="tx1">
                  <a:lumMod val="50000"/>
                  <a:lumOff val="50000"/>
                </a:schemeClr>
              </a:solidFill>
              <a:latin typeface="+mj-ea"/>
            </a:endParaRPr>
          </a:p>
          <a:p>
            <a:pPr algn="ctr"/>
            <a:r>
              <a:rPr lang="zh-CN" altLang="en-US" sz="1100" dirty="0">
                <a:solidFill>
                  <a:schemeClr val="tx1">
                    <a:lumMod val="50000"/>
                    <a:lumOff val="50000"/>
                  </a:schemeClr>
                </a:solidFill>
                <a:latin typeface="+mj-ea"/>
              </a:rPr>
              <a:t>单击此处添加文本单击此处添加文本</a:t>
            </a:r>
            <a:endParaRPr lang="en-US" altLang="zh-CN" sz="1100" dirty="0">
              <a:solidFill>
                <a:schemeClr val="tx1">
                  <a:lumMod val="50000"/>
                  <a:lumOff val="50000"/>
                </a:schemeClr>
              </a:solidFill>
              <a:latin typeface="+mj-ea"/>
            </a:endParaRPr>
          </a:p>
        </p:txBody>
      </p:sp>
      <p:sp>
        <p:nvSpPr>
          <p:cNvPr id="185" name="TextBox 77"/>
          <p:cNvSpPr txBox="1"/>
          <p:nvPr/>
        </p:nvSpPr>
        <p:spPr>
          <a:xfrm>
            <a:off x="8307665" y="1619457"/>
            <a:ext cx="3081431" cy="707874"/>
          </a:xfrm>
          <a:prstGeom prst="rect">
            <a:avLst/>
          </a:prstGeom>
          <a:noFill/>
          <a:ln w="3175">
            <a:noFill/>
          </a:ln>
        </p:spPr>
        <p:txBody>
          <a:bodyPr wrap="square" lIns="121908" tIns="60954" rIns="121908" bIns="60954"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50000"/>
                    <a:lumOff val="50000"/>
                  </a:schemeClr>
                </a:solidFill>
                <a:latin typeface="+mj-ea"/>
              </a:rPr>
              <a:t>标题文字</a:t>
            </a:r>
            <a:endParaRPr lang="en-US" altLang="zh-CN" sz="1600" dirty="0">
              <a:solidFill>
                <a:schemeClr val="tx1">
                  <a:lumMod val="50000"/>
                  <a:lumOff val="50000"/>
                </a:schemeClr>
              </a:solidFill>
              <a:latin typeface="+mj-ea"/>
            </a:endParaRPr>
          </a:p>
          <a:p>
            <a:pPr algn="ctr"/>
            <a:r>
              <a:rPr lang="zh-CN" altLang="en-US" sz="1100" dirty="0">
                <a:solidFill>
                  <a:schemeClr val="tx1">
                    <a:lumMod val="50000"/>
                    <a:lumOff val="50000"/>
                  </a:schemeClr>
                </a:solidFill>
                <a:latin typeface="+mj-ea"/>
              </a:rPr>
              <a:t>单击此处添加文本单击此处添加文本</a:t>
            </a:r>
            <a:endParaRPr lang="en-US" altLang="zh-CN" sz="1100" dirty="0">
              <a:solidFill>
                <a:schemeClr val="tx1">
                  <a:lumMod val="50000"/>
                  <a:lumOff val="50000"/>
                </a:schemeClr>
              </a:solidFill>
              <a:latin typeface="+mj-ea"/>
            </a:endParaRPr>
          </a:p>
          <a:p>
            <a:pPr algn="ctr"/>
            <a:r>
              <a:rPr lang="zh-CN" altLang="en-US" sz="1100" dirty="0">
                <a:solidFill>
                  <a:schemeClr val="tx1">
                    <a:lumMod val="50000"/>
                    <a:lumOff val="50000"/>
                  </a:schemeClr>
                </a:solidFill>
                <a:latin typeface="+mj-ea"/>
              </a:rPr>
              <a:t>单击此处添加文本单击此处添加文本</a:t>
            </a:r>
            <a:endParaRPr lang="en-US" altLang="zh-CN" sz="1100" dirty="0">
              <a:solidFill>
                <a:schemeClr val="tx1">
                  <a:lumMod val="50000"/>
                  <a:lumOff val="50000"/>
                </a:schemeClr>
              </a:solidFill>
              <a:latin typeface="+mj-ea"/>
            </a:endParaRPr>
          </a:p>
        </p:txBody>
      </p:sp>
      <p:sp>
        <p:nvSpPr>
          <p:cNvPr id="186" name="TextBox 77"/>
          <p:cNvSpPr txBox="1"/>
          <p:nvPr/>
        </p:nvSpPr>
        <p:spPr>
          <a:xfrm>
            <a:off x="2798689" y="5165297"/>
            <a:ext cx="3081431" cy="707874"/>
          </a:xfrm>
          <a:prstGeom prst="rect">
            <a:avLst/>
          </a:prstGeom>
          <a:noFill/>
          <a:ln w="3175">
            <a:noFill/>
          </a:ln>
        </p:spPr>
        <p:txBody>
          <a:bodyPr wrap="square" lIns="121908" tIns="60954" rIns="121908" bIns="60954"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50000"/>
                    <a:lumOff val="50000"/>
                  </a:schemeClr>
                </a:solidFill>
                <a:latin typeface="+mj-ea"/>
              </a:rPr>
              <a:t>标题文字</a:t>
            </a:r>
            <a:endParaRPr lang="en-US" altLang="zh-CN" sz="1600" dirty="0">
              <a:solidFill>
                <a:schemeClr val="tx1">
                  <a:lumMod val="50000"/>
                  <a:lumOff val="50000"/>
                </a:schemeClr>
              </a:solidFill>
              <a:latin typeface="+mj-ea"/>
            </a:endParaRPr>
          </a:p>
          <a:p>
            <a:pPr algn="ctr"/>
            <a:r>
              <a:rPr lang="zh-CN" altLang="en-US" sz="1100" dirty="0">
                <a:solidFill>
                  <a:schemeClr val="tx1">
                    <a:lumMod val="50000"/>
                    <a:lumOff val="50000"/>
                  </a:schemeClr>
                </a:solidFill>
                <a:latin typeface="+mj-ea"/>
              </a:rPr>
              <a:t>单击此处添加文本单击此处添加文本</a:t>
            </a:r>
            <a:endParaRPr lang="en-US" altLang="zh-CN" sz="1100" dirty="0">
              <a:solidFill>
                <a:schemeClr val="tx1">
                  <a:lumMod val="50000"/>
                  <a:lumOff val="50000"/>
                </a:schemeClr>
              </a:solidFill>
              <a:latin typeface="+mj-ea"/>
            </a:endParaRPr>
          </a:p>
          <a:p>
            <a:pPr algn="ctr"/>
            <a:r>
              <a:rPr lang="zh-CN" altLang="en-US" sz="1100" dirty="0">
                <a:solidFill>
                  <a:schemeClr val="tx1">
                    <a:lumMod val="50000"/>
                    <a:lumOff val="50000"/>
                  </a:schemeClr>
                </a:solidFill>
                <a:latin typeface="+mj-ea"/>
              </a:rPr>
              <a:t>单击此处添加文本单击此处添加文本</a:t>
            </a:r>
            <a:endParaRPr lang="en-US" altLang="zh-CN" sz="1100" dirty="0">
              <a:solidFill>
                <a:schemeClr val="tx1">
                  <a:lumMod val="50000"/>
                  <a:lumOff val="50000"/>
                </a:schemeClr>
              </a:solidFill>
              <a:latin typeface="+mj-ea"/>
            </a:endParaRPr>
          </a:p>
        </p:txBody>
      </p:sp>
      <p:sp>
        <p:nvSpPr>
          <p:cNvPr id="187" name="TextBox 77"/>
          <p:cNvSpPr txBox="1"/>
          <p:nvPr/>
        </p:nvSpPr>
        <p:spPr>
          <a:xfrm>
            <a:off x="6542854" y="5165297"/>
            <a:ext cx="3081431" cy="707874"/>
          </a:xfrm>
          <a:prstGeom prst="rect">
            <a:avLst/>
          </a:prstGeom>
          <a:noFill/>
          <a:ln w="3175">
            <a:noFill/>
          </a:ln>
        </p:spPr>
        <p:txBody>
          <a:bodyPr wrap="square" lIns="121908" tIns="60954" rIns="121908" bIns="60954"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50000"/>
                    <a:lumOff val="50000"/>
                  </a:schemeClr>
                </a:solidFill>
                <a:latin typeface="+mj-ea"/>
              </a:rPr>
              <a:t>标题文字</a:t>
            </a:r>
            <a:endParaRPr lang="en-US" altLang="zh-CN" sz="1600" dirty="0">
              <a:solidFill>
                <a:schemeClr val="tx1">
                  <a:lumMod val="50000"/>
                  <a:lumOff val="50000"/>
                </a:schemeClr>
              </a:solidFill>
              <a:latin typeface="+mj-ea"/>
            </a:endParaRPr>
          </a:p>
          <a:p>
            <a:pPr algn="ctr"/>
            <a:r>
              <a:rPr lang="zh-CN" altLang="en-US" sz="1100" dirty="0">
                <a:solidFill>
                  <a:schemeClr val="tx1">
                    <a:lumMod val="50000"/>
                    <a:lumOff val="50000"/>
                  </a:schemeClr>
                </a:solidFill>
                <a:latin typeface="+mj-ea"/>
              </a:rPr>
              <a:t>单击此处添加文本单击此处添加文本</a:t>
            </a:r>
            <a:endParaRPr lang="en-US" altLang="zh-CN" sz="1100" dirty="0">
              <a:solidFill>
                <a:schemeClr val="tx1">
                  <a:lumMod val="50000"/>
                  <a:lumOff val="50000"/>
                </a:schemeClr>
              </a:solidFill>
              <a:latin typeface="+mj-ea"/>
            </a:endParaRPr>
          </a:p>
          <a:p>
            <a:pPr algn="ctr"/>
            <a:r>
              <a:rPr lang="zh-CN" altLang="en-US" sz="1100" dirty="0">
                <a:solidFill>
                  <a:schemeClr val="tx1">
                    <a:lumMod val="50000"/>
                    <a:lumOff val="50000"/>
                  </a:schemeClr>
                </a:solidFill>
                <a:latin typeface="+mj-ea"/>
              </a:rPr>
              <a:t>单击此处添加文本单击此处添加文本</a:t>
            </a:r>
            <a:endParaRPr lang="en-US" altLang="zh-CN" sz="1100" dirty="0">
              <a:solidFill>
                <a:schemeClr val="tx1">
                  <a:lumMod val="50000"/>
                  <a:lumOff val="50000"/>
                </a:schemeClr>
              </a:solidFill>
              <a:latin typeface="+mj-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500"/>
                                        <p:tgtEl>
                                          <p:spTgt spid="5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1000"/>
                                        <p:tgtEl>
                                          <p:spTgt spid="65"/>
                                        </p:tgtEl>
                                      </p:cBhvr>
                                    </p:animEffect>
                                    <p:anim calcmode="lin" valueType="num">
                                      <p:cBhvr>
                                        <p:cTn id="56" dur="1000" fill="hold"/>
                                        <p:tgtEl>
                                          <p:spTgt spid="65"/>
                                        </p:tgtEl>
                                        <p:attrNameLst>
                                          <p:attrName>ppt_x</p:attrName>
                                        </p:attrNameLst>
                                      </p:cBhvr>
                                      <p:tavLst>
                                        <p:tav tm="0">
                                          <p:val>
                                            <p:strVal val="#ppt_x"/>
                                          </p:val>
                                        </p:tav>
                                        <p:tav tm="100000">
                                          <p:val>
                                            <p:strVal val="#ppt_x"/>
                                          </p:val>
                                        </p:tav>
                                      </p:tavLst>
                                    </p:anim>
                                    <p:anim calcmode="lin" valueType="num">
                                      <p:cBhvr>
                                        <p:cTn id="57" dur="1000" fill="hold"/>
                                        <p:tgtEl>
                                          <p:spTgt spid="65"/>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1000"/>
                                        <p:tgtEl>
                                          <p:spTgt spid="67"/>
                                        </p:tgtEl>
                                      </p:cBhvr>
                                    </p:animEffect>
                                    <p:anim calcmode="lin" valueType="num">
                                      <p:cBhvr>
                                        <p:cTn id="61" dur="1000" fill="hold"/>
                                        <p:tgtEl>
                                          <p:spTgt spid="67"/>
                                        </p:tgtEl>
                                        <p:attrNameLst>
                                          <p:attrName>ppt_x</p:attrName>
                                        </p:attrNameLst>
                                      </p:cBhvr>
                                      <p:tavLst>
                                        <p:tav tm="0">
                                          <p:val>
                                            <p:strVal val="#ppt_x"/>
                                          </p:val>
                                        </p:tav>
                                        <p:tav tm="100000">
                                          <p:val>
                                            <p:strVal val="#ppt_x"/>
                                          </p:val>
                                        </p:tav>
                                      </p:tavLst>
                                    </p:anim>
                                    <p:anim calcmode="lin" valueType="num">
                                      <p:cBhvr>
                                        <p:cTn id="62" dur="1000" fill="hold"/>
                                        <p:tgtEl>
                                          <p:spTgt spid="6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1000"/>
                                        <p:tgtEl>
                                          <p:spTgt spid="69"/>
                                        </p:tgtEl>
                                      </p:cBhvr>
                                    </p:animEffect>
                                    <p:anim calcmode="lin" valueType="num">
                                      <p:cBhvr>
                                        <p:cTn id="66" dur="1000" fill="hold"/>
                                        <p:tgtEl>
                                          <p:spTgt spid="69"/>
                                        </p:tgtEl>
                                        <p:attrNameLst>
                                          <p:attrName>ppt_x</p:attrName>
                                        </p:attrNameLst>
                                      </p:cBhvr>
                                      <p:tavLst>
                                        <p:tav tm="0">
                                          <p:val>
                                            <p:strVal val="#ppt_x"/>
                                          </p:val>
                                        </p:tav>
                                        <p:tav tm="100000">
                                          <p:val>
                                            <p:strVal val="#ppt_x"/>
                                          </p:val>
                                        </p:tav>
                                      </p:tavLst>
                                    </p:anim>
                                    <p:anim calcmode="lin" valueType="num">
                                      <p:cBhvr>
                                        <p:cTn id="67" dur="1000" fill="hold"/>
                                        <p:tgtEl>
                                          <p:spTgt spid="69"/>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86"/>
                                        </p:tgtEl>
                                        <p:attrNameLst>
                                          <p:attrName>style.visibility</p:attrName>
                                        </p:attrNameLst>
                                      </p:cBhvr>
                                      <p:to>
                                        <p:strVal val="visible"/>
                                      </p:to>
                                    </p:set>
                                    <p:animEffect transition="in" filter="fade">
                                      <p:cBhvr>
                                        <p:cTn id="70" dur="1000"/>
                                        <p:tgtEl>
                                          <p:spTgt spid="186"/>
                                        </p:tgtEl>
                                      </p:cBhvr>
                                    </p:animEffect>
                                    <p:anim calcmode="lin" valueType="num">
                                      <p:cBhvr>
                                        <p:cTn id="71" dur="1000" fill="hold"/>
                                        <p:tgtEl>
                                          <p:spTgt spid="186"/>
                                        </p:tgtEl>
                                        <p:attrNameLst>
                                          <p:attrName>ppt_x</p:attrName>
                                        </p:attrNameLst>
                                      </p:cBhvr>
                                      <p:tavLst>
                                        <p:tav tm="0">
                                          <p:val>
                                            <p:strVal val="#ppt_x"/>
                                          </p:val>
                                        </p:tav>
                                        <p:tav tm="100000">
                                          <p:val>
                                            <p:strVal val="#ppt_x"/>
                                          </p:val>
                                        </p:tav>
                                      </p:tavLst>
                                    </p:anim>
                                    <p:anim calcmode="lin" valueType="num">
                                      <p:cBhvr>
                                        <p:cTn id="72" dur="1000" fill="hold"/>
                                        <p:tgtEl>
                                          <p:spTgt spid="186"/>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87"/>
                                        </p:tgtEl>
                                        <p:attrNameLst>
                                          <p:attrName>style.visibility</p:attrName>
                                        </p:attrNameLst>
                                      </p:cBhvr>
                                      <p:to>
                                        <p:strVal val="visible"/>
                                      </p:to>
                                    </p:set>
                                    <p:animEffect transition="in" filter="fade">
                                      <p:cBhvr>
                                        <p:cTn id="75" dur="1000"/>
                                        <p:tgtEl>
                                          <p:spTgt spid="187"/>
                                        </p:tgtEl>
                                      </p:cBhvr>
                                    </p:animEffect>
                                    <p:anim calcmode="lin" valueType="num">
                                      <p:cBhvr>
                                        <p:cTn id="76" dur="1000" fill="hold"/>
                                        <p:tgtEl>
                                          <p:spTgt spid="187"/>
                                        </p:tgtEl>
                                        <p:attrNameLst>
                                          <p:attrName>ppt_x</p:attrName>
                                        </p:attrNameLst>
                                      </p:cBhvr>
                                      <p:tavLst>
                                        <p:tav tm="0">
                                          <p:val>
                                            <p:strVal val="#ppt_x"/>
                                          </p:val>
                                        </p:tav>
                                        <p:tav tm="100000">
                                          <p:val>
                                            <p:strVal val="#ppt_x"/>
                                          </p:val>
                                        </p:tav>
                                      </p:tavLst>
                                    </p:anim>
                                    <p:anim calcmode="lin" valueType="num">
                                      <p:cBhvr>
                                        <p:cTn id="77" dur="1000" fill="hold"/>
                                        <p:tgtEl>
                                          <p:spTgt spid="18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fade">
                                      <p:cBhvr>
                                        <p:cTn id="85" dur="1000"/>
                                        <p:tgtEl>
                                          <p:spTgt spid="68"/>
                                        </p:tgtEl>
                                      </p:cBhvr>
                                    </p:animEffect>
                                    <p:anim calcmode="lin" valueType="num">
                                      <p:cBhvr>
                                        <p:cTn id="86" dur="1000" fill="hold"/>
                                        <p:tgtEl>
                                          <p:spTgt spid="68"/>
                                        </p:tgtEl>
                                        <p:attrNameLst>
                                          <p:attrName>ppt_x</p:attrName>
                                        </p:attrNameLst>
                                      </p:cBhvr>
                                      <p:tavLst>
                                        <p:tav tm="0">
                                          <p:val>
                                            <p:strVal val="#ppt_x"/>
                                          </p:val>
                                        </p:tav>
                                        <p:tav tm="100000">
                                          <p:val>
                                            <p:strVal val="#ppt_x"/>
                                          </p:val>
                                        </p:tav>
                                      </p:tavLst>
                                    </p:anim>
                                    <p:anim calcmode="lin" valueType="num">
                                      <p:cBhvr>
                                        <p:cTn id="87" dur="1000" fill="hold"/>
                                        <p:tgtEl>
                                          <p:spTgt spid="6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83"/>
                                        </p:tgtEl>
                                        <p:attrNameLst>
                                          <p:attrName>style.visibility</p:attrName>
                                        </p:attrNameLst>
                                      </p:cBhvr>
                                      <p:to>
                                        <p:strVal val="visible"/>
                                      </p:to>
                                    </p:set>
                                    <p:animEffect transition="in" filter="fade">
                                      <p:cBhvr>
                                        <p:cTn id="90" dur="1000"/>
                                        <p:tgtEl>
                                          <p:spTgt spid="183"/>
                                        </p:tgtEl>
                                      </p:cBhvr>
                                    </p:animEffect>
                                    <p:anim calcmode="lin" valueType="num">
                                      <p:cBhvr>
                                        <p:cTn id="91" dur="1000" fill="hold"/>
                                        <p:tgtEl>
                                          <p:spTgt spid="183"/>
                                        </p:tgtEl>
                                        <p:attrNameLst>
                                          <p:attrName>ppt_x</p:attrName>
                                        </p:attrNameLst>
                                      </p:cBhvr>
                                      <p:tavLst>
                                        <p:tav tm="0">
                                          <p:val>
                                            <p:strVal val="#ppt_x"/>
                                          </p:val>
                                        </p:tav>
                                        <p:tav tm="100000">
                                          <p:val>
                                            <p:strVal val="#ppt_x"/>
                                          </p:val>
                                        </p:tav>
                                      </p:tavLst>
                                    </p:anim>
                                    <p:anim calcmode="lin" valueType="num">
                                      <p:cBhvr>
                                        <p:cTn id="92" dur="1000" fill="hold"/>
                                        <p:tgtEl>
                                          <p:spTgt spid="18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5"/>
                                        </p:tgtEl>
                                        <p:attrNameLst>
                                          <p:attrName>style.visibility</p:attrName>
                                        </p:attrNameLst>
                                      </p:cBhvr>
                                      <p:to>
                                        <p:strVal val="visible"/>
                                      </p:to>
                                    </p:set>
                                    <p:animEffect transition="in" filter="fade">
                                      <p:cBhvr>
                                        <p:cTn id="100" dur="1000"/>
                                        <p:tgtEl>
                                          <p:spTgt spid="185"/>
                                        </p:tgtEl>
                                      </p:cBhvr>
                                    </p:animEffect>
                                    <p:anim calcmode="lin" valueType="num">
                                      <p:cBhvr>
                                        <p:cTn id="101" dur="1000" fill="hold"/>
                                        <p:tgtEl>
                                          <p:spTgt spid="185"/>
                                        </p:tgtEl>
                                        <p:attrNameLst>
                                          <p:attrName>ppt_x</p:attrName>
                                        </p:attrNameLst>
                                      </p:cBhvr>
                                      <p:tavLst>
                                        <p:tav tm="0">
                                          <p:val>
                                            <p:strVal val="#ppt_x"/>
                                          </p:val>
                                        </p:tav>
                                        <p:tav tm="100000">
                                          <p:val>
                                            <p:strVal val="#ppt_x"/>
                                          </p:val>
                                        </p:tav>
                                      </p:tavLst>
                                    </p:anim>
                                    <p:anim calcmode="lin" valueType="num">
                                      <p:cBhvr>
                                        <p:cTn id="102"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56" grpId="0" animBg="1"/>
      <p:bldP spid="65" grpId="0"/>
      <p:bldP spid="66" grpId="0"/>
      <p:bldP spid="67" grpId="0"/>
      <p:bldP spid="68" grpId="0"/>
      <p:bldP spid="69" grpId="0"/>
      <p:bldP spid="53" grpId="0" animBg="1"/>
      <p:bldP spid="55" grpId="0" animBg="1"/>
      <p:bldP spid="183" grpId="0"/>
      <p:bldP spid="184" grpId="0"/>
      <p:bldP spid="185" grpId="0"/>
      <p:bldP spid="186" grpId="0"/>
      <p:bldP spid="18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1232253"/>
            <a:ext cx="4304715"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prstClr val="white"/>
              </a:solidFill>
            </a:endParaRPr>
          </a:p>
        </p:txBody>
      </p:sp>
      <p:sp>
        <p:nvSpPr>
          <p:cNvPr id="13" name="文本框 12"/>
          <p:cNvSpPr txBox="1"/>
          <p:nvPr/>
        </p:nvSpPr>
        <p:spPr>
          <a:xfrm>
            <a:off x="1803597" y="1649756"/>
            <a:ext cx="2236510" cy="707886"/>
          </a:xfrm>
          <a:prstGeom prst="rect">
            <a:avLst/>
          </a:prstGeom>
          <a:noFill/>
        </p:spPr>
        <p:txBody>
          <a:bodyPr wrap="none" lIns="91440" tIns="45720" rIns="91440" bIns="45720" rtlCol="0">
            <a:spAutoFit/>
          </a:bodyPr>
          <a:lstStyle/>
          <a:p>
            <a:r>
              <a:rPr lang="zh-CN" altLang="en-US" sz="4000" b="1" dirty="0" smtClean="0">
                <a:solidFill>
                  <a:prstClr val="white"/>
                </a:solidFill>
                <a:latin typeface="微软雅黑" panose="020B0503020204020204" pitchFamily="34" charset="-122"/>
                <a:ea typeface="微软雅黑" panose="020B0503020204020204" pitchFamily="34" charset="-122"/>
              </a:rPr>
              <a:t>第五部分</a:t>
            </a:r>
            <a:endParaRPr lang="zh-CN" altLang="en-US" sz="4000" b="1" dirty="0">
              <a:solidFill>
                <a:prstClr val="white"/>
              </a:solidFill>
              <a:latin typeface="微软雅黑" panose="020B0503020204020204" pitchFamily="34" charset="-122"/>
              <a:ea typeface="微软雅黑" panose="020B0503020204020204" pitchFamily="34" charset="-122"/>
            </a:endParaRPr>
          </a:p>
        </p:txBody>
      </p:sp>
      <p:sp>
        <p:nvSpPr>
          <p:cNvPr id="14" name="TextBox 23"/>
          <p:cNvSpPr txBox="1"/>
          <p:nvPr/>
        </p:nvSpPr>
        <p:spPr>
          <a:xfrm>
            <a:off x="5030877" y="1867499"/>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5" name="TextBox 24"/>
          <p:cNvSpPr txBox="1"/>
          <p:nvPr/>
        </p:nvSpPr>
        <p:spPr>
          <a:xfrm>
            <a:off x="5030877" y="230405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6" name="TextBox 25"/>
          <p:cNvSpPr txBox="1"/>
          <p:nvPr/>
        </p:nvSpPr>
        <p:spPr>
          <a:xfrm>
            <a:off x="5030879" y="2770909"/>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150989" y="1132397"/>
            <a:ext cx="2236510" cy="707886"/>
          </a:xfrm>
          <a:prstGeom prst="rect">
            <a:avLst/>
          </a:prstGeom>
          <a:noFill/>
        </p:spPr>
        <p:txBody>
          <a:bodyPr wrap="none" lIns="91440" tIns="45720" rIns="91440" bIns="45720" rtlCol="0">
            <a:spAutoFit/>
          </a:bodyPr>
          <a:lstStyle/>
          <a:p>
            <a:pPr defTabSz="913765" fontAlgn="base">
              <a:spcBef>
                <a:spcPct val="0"/>
              </a:spcBef>
              <a:spcAft>
                <a:spcPct val="0"/>
              </a:spcAft>
            </a:pPr>
            <a:r>
              <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总结回顾</a:t>
            </a:r>
            <a:endParaRPr lang="zh-CN" altLang="en-US" sz="4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5101219" y="3806643"/>
            <a:ext cx="7092000" cy="2672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endParaRPr>
          </a:p>
        </p:txBody>
      </p:sp>
      <p:sp>
        <p:nvSpPr>
          <p:cNvPr id="19" name="矩形 18"/>
          <p:cNvSpPr/>
          <p:nvPr/>
        </p:nvSpPr>
        <p:spPr>
          <a:xfrm>
            <a:off x="4403189" y="1232253"/>
            <a:ext cx="407963"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prstClr val="white"/>
              </a:solidFill>
            </a:endParaRPr>
          </a:p>
        </p:txBody>
      </p:sp>
      <p:sp>
        <p:nvSpPr>
          <p:cNvPr id="20" name="TextBox 23"/>
          <p:cNvSpPr txBox="1"/>
          <p:nvPr/>
        </p:nvSpPr>
        <p:spPr>
          <a:xfrm>
            <a:off x="7860805" y="191284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1" name="TextBox 24"/>
          <p:cNvSpPr txBox="1"/>
          <p:nvPr/>
        </p:nvSpPr>
        <p:spPr>
          <a:xfrm>
            <a:off x="7860805" y="2349397"/>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2" name="TextBox 25"/>
          <p:cNvSpPr txBox="1"/>
          <p:nvPr/>
        </p:nvSpPr>
        <p:spPr>
          <a:xfrm>
            <a:off x="7860807" y="2816253"/>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rPr>
              <a:t>添加小标题</a:t>
            </a:r>
            <a:endParaRPr lang="zh-CN" altLang="en-US"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400" fill="hold"/>
                                        <p:tgtEl>
                                          <p:spTgt spid="19"/>
                                        </p:tgtEl>
                                        <p:attrNameLst>
                                          <p:attrName>ppt_x</p:attrName>
                                        </p:attrNameLst>
                                      </p:cBhvr>
                                      <p:tavLst>
                                        <p:tav tm="0">
                                          <p:val>
                                            <p:strVal val="#ppt_x"/>
                                          </p:val>
                                        </p:tav>
                                        <p:tav tm="100000">
                                          <p:val>
                                            <p:strVal val="#ppt_x"/>
                                          </p:val>
                                        </p:tav>
                                      </p:tavLst>
                                    </p:anim>
                                    <p:anim calcmode="lin" valueType="num">
                                      <p:cBhvr additive="base">
                                        <p:cTn id="11" dur="400" fill="hold"/>
                                        <p:tgtEl>
                                          <p:spTgt spid="19"/>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2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3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4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P spid="17" grpId="0"/>
      <p:bldP spid="18" grpId="0" animBg="1"/>
      <p:bldP spid="19" grpId="0" animBg="1"/>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7446" y="5832945"/>
            <a:ext cx="1315042" cy="369332"/>
          </a:xfrm>
          <a:prstGeom prst="rect">
            <a:avLst/>
          </a:prstGeom>
          <a:noFill/>
        </p:spPr>
        <p:txBody>
          <a:bodyPr wrap="square" lIns="121908" tIns="60954" rIns="121908" bIns="60954" rtlCol="0">
            <a:spAutoFit/>
          </a:bodyPr>
          <a:lstStyle/>
          <a:p>
            <a:pPr algn="ctr"/>
            <a:r>
              <a:rPr lang="zh-CN" altLang="en-US" sz="1600" dirty="0">
                <a:latin typeface="微软雅黑" panose="020B0503020204020204" pitchFamily="34" charset="-122"/>
                <a:ea typeface="微软雅黑" panose="020B0503020204020204" pitchFamily="34" charset="-122"/>
              </a:rPr>
              <a:t>收入来源一</a:t>
            </a:r>
            <a:endParaRPr lang="zh-CN" altLang="en-US" sz="1600" dirty="0">
              <a:latin typeface="微软雅黑" panose="020B0503020204020204" pitchFamily="34" charset="-122"/>
              <a:ea typeface="微软雅黑" panose="020B0503020204020204" pitchFamily="34" charset="-122"/>
            </a:endParaRPr>
          </a:p>
        </p:txBody>
      </p:sp>
      <p:sp>
        <p:nvSpPr>
          <p:cNvPr id="3" name="TextBox 2"/>
          <p:cNvSpPr txBox="1"/>
          <p:nvPr/>
        </p:nvSpPr>
        <p:spPr>
          <a:xfrm>
            <a:off x="1184714" y="5152547"/>
            <a:ext cx="287995" cy="184665"/>
          </a:xfrm>
          <a:prstGeom prst="rect">
            <a:avLst/>
          </a:prstGeom>
          <a:noFill/>
        </p:spPr>
        <p:txBody>
          <a:bodyPr wrap="square" lIns="0" tIns="0" rIns="0" bIns="0" rtlCol="0">
            <a:spAutoFit/>
          </a:bodyPr>
          <a:lstStyle/>
          <a:p>
            <a:pPr algn="just"/>
            <a:r>
              <a:rPr lang="en-US" altLang="zh-CN" sz="1200" dirty="0">
                <a:latin typeface="微软雅黑" panose="020B0503020204020204" pitchFamily="34" charset="-122"/>
                <a:ea typeface="微软雅黑" panose="020B0503020204020204" pitchFamily="34" charset="-122"/>
              </a:rPr>
              <a:t>100</a:t>
            </a:r>
            <a:endParaRPr lang="zh-CN" altLang="en-US" sz="1200" dirty="0">
              <a:latin typeface="微软雅黑" panose="020B0503020204020204" pitchFamily="34" charset="-122"/>
              <a:ea typeface="微软雅黑" panose="020B0503020204020204" pitchFamily="34" charset="-122"/>
            </a:endParaRPr>
          </a:p>
        </p:txBody>
      </p:sp>
      <p:sp>
        <p:nvSpPr>
          <p:cNvPr id="4" name="TextBox 3"/>
          <p:cNvSpPr txBox="1"/>
          <p:nvPr/>
        </p:nvSpPr>
        <p:spPr>
          <a:xfrm>
            <a:off x="3158522" y="5832945"/>
            <a:ext cx="1315042" cy="369332"/>
          </a:xfrm>
          <a:prstGeom prst="rect">
            <a:avLst/>
          </a:prstGeom>
          <a:noFill/>
        </p:spPr>
        <p:txBody>
          <a:bodyPr wrap="square" lIns="121908" tIns="60954" rIns="121908" bIns="60954" rtlCol="0">
            <a:spAutoFit/>
          </a:bodyPr>
          <a:lstStyle/>
          <a:p>
            <a:pPr algn="ctr"/>
            <a:r>
              <a:rPr lang="zh-CN" altLang="en-US" sz="1600" dirty="0">
                <a:latin typeface="微软雅黑" panose="020B0503020204020204" pitchFamily="34" charset="-122"/>
                <a:ea typeface="微软雅黑" panose="020B0503020204020204" pitchFamily="34" charset="-122"/>
              </a:rPr>
              <a:t>收入来源二</a:t>
            </a:r>
            <a:endParaRPr lang="zh-CN" altLang="en-US" sz="1600" dirty="0">
              <a:latin typeface="微软雅黑" panose="020B0503020204020204" pitchFamily="34" charset="-122"/>
              <a:ea typeface="微软雅黑" panose="020B0503020204020204" pitchFamily="34" charset="-122"/>
            </a:endParaRPr>
          </a:p>
        </p:txBody>
      </p:sp>
      <p:sp>
        <p:nvSpPr>
          <p:cNvPr id="5" name="TextBox 4"/>
          <p:cNvSpPr txBox="1"/>
          <p:nvPr/>
        </p:nvSpPr>
        <p:spPr>
          <a:xfrm>
            <a:off x="4639280" y="5832945"/>
            <a:ext cx="1315042" cy="369332"/>
          </a:xfrm>
          <a:prstGeom prst="rect">
            <a:avLst/>
          </a:prstGeom>
          <a:noFill/>
        </p:spPr>
        <p:txBody>
          <a:bodyPr wrap="square" lIns="121908" tIns="60954" rIns="121908" bIns="60954" rtlCol="0">
            <a:spAutoFit/>
          </a:bodyPr>
          <a:lstStyle/>
          <a:p>
            <a:pPr algn="ctr"/>
            <a:r>
              <a:rPr lang="zh-CN" altLang="en-US" sz="1600" dirty="0">
                <a:latin typeface="微软雅黑" panose="020B0503020204020204" pitchFamily="34" charset="-122"/>
                <a:ea typeface="微软雅黑" panose="020B0503020204020204" pitchFamily="34" charset="-122"/>
              </a:rPr>
              <a:t>收入来源三</a:t>
            </a:r>
            <a:endParaRPr lang="zh-CN" altLang="en-US" sz="1600" dirty="0">
              <a:latin typeface="微软雅黑" panose="020B0503020204020204" pitchFamily="34" charset="-122"/>
              <a:ea typeface="微软雅黑" panose="020B0503020204020204" pitchFamily="34" charset="-122"/>
            </a:endParaRPr>
          </a:p>
        </p:txBody>
      </p:sp>
      <p:sp>
        <p:nvSpPr>
          <p:cNvPr id="6" name="TextBox 5"/>
          <p:cNvSpPr txBox="1"/>
          <p:nvPr/>
        </p:nvSpPr>
        <p:spPr>
          <a:xfrm>
            <a:off x="6120039" y="5832945"/>
            <a:ext cx="1315042" cy="369332"/>
          </a:xfrm>
          <a:prstGeom prst="rect">
            <a:avLst/>
          </a:prstGeom>
          <a:noFill/>
        </p:spPr>
        <p:txBody>
          <a:bodyPr wrap="square" lIns="121908" tIns="60954" rIns="121908" bIns="60954" rtlCol="0">
            <a:spAutoFit/>
          </a:bodyPr>
          <a:lstStyle/>
          <a:p>
            <a:pPr algn="ctr"/>
            <a:r>
              <a:rPr lang="zh-CN" altLang="en-US" sz="1600" dirty="0">
                <a:latin typeface="微软雅黑" panose="020B0503020204020204" pitchFamily="34" charset="-122"/>
                <a:ea typeface="微软雅黑" panose="020B0503020204020204" pitchFamily="34" charset="-122"/>
              </a:rPr>
              <a:t>收入来源四</a:t>
            </a:r>
            <a:endParaRPr lang="zh-CN" altLang="en-US" sz="1600" dirty="0">
              <a:latin typeface="微软雅黑" panose="020B0503020204020204" pitchFamily="34" charset="-122"/>
              <a:ea typeface="微软雅黑" panose="020B0503020204020204" pitchFamily="34" charset="-122"/>
            </a:endParaRPr>
          </a:p>
        </p:txBody>
      </p:sp>
      <p:sp>
        <p:nvSpPr>
          <p:cNvPr id="7" name="TextBox 6"/>
          <p:cNvSpPr txBox="1"/>
          <p:nvPr/>
        </p:nvSpPr>
        <p:spPr>
          <a:xfrm>
            <a:off x="1184714" y="4660493"/>
            <a:ext cx="287995" cy="184665"/>
          </a:xfrm>
          <a:prstGeom prst="rect">
            <a:avLst/>
          </a:prstGeom>
          <a:noFill/>
        </p:spPr>
        <p:txBody>
          <a:bodyPr wrap="square" lIns="0" tIns="0" rIns="0" bIns="0" rtlCol="0">
            <a:spAutoFit/>
          </a:bodyPr>
          <a:lstStyle/>
          <a:p>
            <a:pPr algn="just"/>
            <a:r>
              <a:rPr lang="en-US" altLang="zh-CN" sz="1200" dirty="0">
                <a:latin typeface="微软雅黑" panose="020B0503020204020204" pitchFamily="34" charset="-122"/>
                <a:ea typeface="微软雅黑" panose="020B0503020204020204" pitchFamily="34" charset="-122"/>
              </a:rPr>
              <a:t>200</a:t>
            </a:r>
            <a:endParaRPr lang="zh-CN" altLang="en-US" sz="1200" dirty="0">
              <a:latin typeface="微软雅黑" panose="020B0503020204020204" pitchFamily="34" charset="-122"/>
              <a:ea typeface="微软雅黑" panose="020B0503020204020204" pitchFamily="34" charset="-122"/>
            </a:endParaRPr>
          </a:p>
        </p:txBody>
      </p:sp>
      <p:sp>
        <p:nvSpPr>
          <p:cNvPr id="8" name="TextBox 7"/>
          <p:cNvSpPr txBox="1"/>
          <p:nvPr/>
        </p:nvSpPr>
        <p:spPr>
          <a:xfrm>
            <a:off x="1184714" y="4168438"/>
            <a:ext cx="287995" cy="184665"/>
          </a:xfrm>
          <a:prstGeom prst="rect">
            <a:avLst/>
          </a:prstGeom>
          <a:noFill/>
        </p:spPr>
        <p:txBody>
          <a:bodyPr wrap="square" lIns="0" tIns="0" rIns="0" bIns="0" rtlCol="0">
            <a:spAutoFit/>
          </a:bodyPr>
          <a:lstStyle/>
          <a:p>
            <a:pPr algn="just"/>
            <a:r>
              <a:rPr lang="en-US" altLang="zh-CN" sz="1200" dirty="0">
                <a:latin typeface="微软雅黑" panose="020B0503020204020204" pitchFamily="34" charset="-122"/>
                <a:ea typeface="微软雅黑" panose="020B0503020204020204" pitchFamily="34" charset="-122"/>
              </a:rPr>
              <a:t>300</a:t>
            </a:r>
            <a:endParaRPr lang="zh-CN" altLang="en-US" sz="1200" dirty="0">
              <a:latin typeface="微软雅黑" panose="020B0503020204020204" pitchFamily="34" charset="-122"/>
              <a:ea typeface="微软雅黑" panose="020B0503020204020204" pitchFamily="34" charset="-122"/>
            </a:endParaRPr>
          </a:p>
        </p:txBody>
      </p:sp>
      <p:sp>
        <p:nvSpPr>
          <p:cNvPr id="9" name="TextBox 8"/>
          <p:cNvSpPr txBox="1"/>
          <p:nvPr/>
        </p:nvSpPr>
        <p:spPr>
          <a:xfrm>
            <a:off x="1184714" y="3676383"/>
            <a:ext cx="287995" cy="184665"/>
          </a:xfrm>
          <a:prstGeom prst="rect">
            <a:avLst/>
          </a:prstGeom>
          <a:noFill/>
        </p:spPr>
        <p:txBody>
          <a:bodyPr wrap="square" lIns="0" tIns="0" rIns="0" bIns="0" rtlCol="0">
            <a:spAutoFit/>
          </a:bodyPr>
          <a:lstStyle/>
          <a:p>
            <a:pPr algn="just"/>
            <a:r>
              <a:rPr lang="en-US" altLang="zh-CN" sz="1200" dirty="0">
                <a:latin typeface="微软雅黑" panose="020B0503020204020204" pitchFamily="34" charset="-122"/>
                <a:ea typeface="微软雅黑" panose="020B0503020204020204" pitchFamily="34" charset="-122"/>
              </a:rPr>
              <a:t>400</a:t>
            </a:r>
            <a:endParaRPr lang="zh-CN" altLang="en-US" sz="12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1184714" y="3184329"/>
            <a:ext cx="287995" cy="184665"/>
          </a:xfrm>
          <a:prstGeom prst="rect">
            <a:avLst/>
          </a:prstGeom>
          <a:noFill/>
        </p:spPr>
        <p:txBody>
          <a:bodyPr wrap="square" lIns="0" tIns="0" rIns="0" bIns="0" rtlCol="0">
            <a:spAutoFit/>
          </a:bodyPr>
          <a:lstStyle/>
          <a:p>
            <a:pPr algn="just"/>
            <a:r>
              <a:rPr lang="en-US" altLang="zh-CN" sz="1200" dirty="0">
                <a:latin typeface="微软雅黑" panose="020B0503020204020204" pitchFamily="34" charset="-122"/>
                <a:ea typeface="微软雅黑" panose="020B0503020204020204" pitchFamily="34" charset="-122"/>
              </a:rPr>
              <a:t>500</a:t>
            </a:r>
            <a:endParaRPr lang="zh-CN" altLang="en-US" sz="12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1184714" y="2692274"/>
            <a:ext cx="287995" cy="184665"/>
          </a:xfrm>
          <a:prstGeom prst="rect">
            <a:avLst/>
          </a:prstGeom>
          <a:noFill/>
        </p:spPr>
        <p:txBody>
          <a:bodyPr wrap="square" lIns="0" tIns="0" rIns="0" bIns="0" rtlCol="0">
            <a:spAutoFit/>
          </a:bodyPr>
          <a:lstStyle/>
          <a:p>
            <a:pPr algn="just"/>
            <a:r>
              <a:rPr lang="en-US" altLang="zh-CN" sz="1200" dirty="0">
                <a:latin typeface="微软雅黑" panose="020B0503020204020204" pitchFamily="34" charset="-122"/>
                <a:ea typeface="微软雅黑" panose="020B0503020204020204" pitchFamily="34" charset="-122"/>
              </a:rPr>
              <a:t>600</a:t>
            </a:r>
            <a:endParaRPr lang="zh-CN" altLang="en-US" sz="120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1184714" y="2191895"/>
            <a:ext cx="287995" cy="184665"/>
          </a:xfrm>
          <a:prstGeom prst="rect">
            <a:avLst/>
          </a:prstGeom>
          <a:noFill/>
        </p:spPr>
        <p:txBody>
          <a:bodyPr wrap="square" lIns="0" tIns="0" rIns="0" bIns="0" rtlCol="0">
            <a:spAutoFit/>
          </a:bodyPr>
          <a:lstStyle/>
          <a:p>
            <a:pPr algn="just"/>
            <a:r>
              <a:rPr lang="en-US" altLang="zh-CN" sz="1200" dirty="0">
                <a:latin typeface="微软雅黑" panose="020B0503020204020204" pitchFamily="34" charset="-122"/>
                <a:ea typeface="微软雅黑" panose="020B0503020204020204" pitchFamily="34" charset="-122"/>
              </a:rPr>
              <a:t>700</a:t>
            </a:r>
            <a:endParaRPr lang="zh-CN" altLang="en-US" sz="1200"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568706" y="1800497"/>
            <a:ext cx="5951886" cy="3936437"/>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184714" y="1708165"/>
            <a:ext cx="287995" cy="184665"/>
          </a:xfrm>
          <a:prstGeom prst="rect">
            <a:avLst/>
          </a:prstGeom>
          <a:noFill/>
        </p:spPr>
        <p:txBody>
          <a:bodyPr wrap="square" lIns="0" tIns="0" rIns="0" bIns="0" rtlCol="0">
            <a:spAutoFit/>
          </a:bodyPr>
          <a:lstStyle/>
          <a:p>
            <a:pPr algn="just"/>
            <a:r>
              <a:rPr lang="en-US" altLang="zh-CN" sz="1200" dirty="0">
                <a:latin typeface="微软雅黑" panose="020B0503020204020204" pitchFamily="34" charset="-122"/>
                <a:ea typeface="微软雅黑" panose="020B0503020204020204" pitchFamily="34" charset="-122"/>
              </a:rPr>
              <a:t>800</a:t>
            </a:r>
            <a:endParaRPr lang="zh-CN" altLang="en-US" sz="12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1184714" y="5644602"/>
            <a:ext cx="287995" cy="184665"/>
          </a:xfrm>
          <a:prstGeom prst="rect">
            <a:avLst/>
          </a:prstGeom>
          <a:noFill/>
        </p:spPr>
        <p:txBody>
          <a:bodyPr wrap="square" lIns="0" tIns="0" rIns="0" bIns="0" rtlCol="0">
            <a:spAutoFit/>
          </a:bodyPr>
          <a:lstStyle/>
          <a:p>
            <a:pPr algn="just"/>
            <a:r>
              <a:rPr lang="en-US" altLang="zh-CN" sz="1200" dirty="0">
                <a:latin typeface="微软雅黑" panose="020B0503020204020204" pitchFamily="34" charset="-122"/>
                <a:ea typeface="微软雅黑" panose="020B0503020204020204" pitchFamily="34" charset="-122"/>
              </a:rPr>
              <a:t>0</a:t>
            </a:r>
            <a:endParaRPr lang="zh-CN" altLang="en-US" sz="1200" dirty="0">
              <a:latin typeface="微软雅黑" panose="020B0503020204020204" pitchFamily="34" charset="-122"/>
              <a:ea typeface="微软雅黑" panose="020B0503020204020204" pitchFamily="34" charset="-122"/>
            </a:endParaRPr>
          </a:p>
        </p:txBody>
      </p:sp>
      <p:sp>
        <p:nvSpPr>
          <p:cNvPr id="25" name="矩形 24"/>
          <p:cNvSpPr/>
          <p:nvPr/>
        </p:nvSpPr>
        <p:spPr>
          <a:xfrm>
            <a:off x="1916439" y="2292552"/>
            <a:ext cx="863984" cy="344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ea typeface="微软雅黑" panose="020B0503020204020204" pitchFamily="34" charset="-122"/>
            </a:endParaRPr>
          </a:p>
        </p:txBody>
      </p:sp>
      <p:sp>
        <p:nvSpPr>
          <p:cNvPr id="26" name="矩形 25"/>
          <p:cNvSpPr/>
          <p:nvPr/>
        </p:nvSpPr>
        <p:spPr>
          <a:xfrm>
            <a:off x="1916439" y="2533553"/>
            <a:ext cx="863984" cy="3203384"/>
          </a:xfrm>
          <a:prstGeom prst="rect">
            <a:avLst/>
          </a:prstGeom>
          <a:solidFill>
            <a:schemeClr val="tx2"/>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ea typeface="微软雅黑" panose="020B0503020204020204" pitchFamily="34" charset="-122"/>
            </a:endParaRPr>
          </a:p>
        </p:txBody>
      </p:sp>
      <p:sp>
        <p:nvSpPr>
          <p:cNvPr id="27" name="矩形 26"/>
          <p:cNvSpPr/>
          <p:nvPr/>
        </p:nvSpPr>
        <p:spPr>
          <a:xfrm>
            <a:off x="3384051" y="3276662"/>
            <a:ext cx="863984" cy="24602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ea typeface="微软雅黑" panose="020B0503020204020204" pitchFamily="34" charset="-122"/>
            </a:endParaRPr>
          </a:p>
        </p:txBody>
      </p:sp>
      <p:sp>
        <p:nvSpPr>
          <p:cNvPr id="28" name="矩形 27"/>
          <p:cNvSpPr/>
          <p:nvPr/>
        </p:nvSpPr>
        <p:spPr>
          <a:xfrm>
            <a:off x="3384051" y="3676384"/>
            <a:ext cx="863984" cy="2060555"/>
          </a:xfrm>
          <a:prstGeom prst="rect">
            <a:avLst/>
          </a:prstGeom>
          <a:solidFill>
            <a:schemeClr val="accent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ea typeface="微软雅黑" panose="020B0503020204020204" pitchFamily="34" charset="-122"/>
            </a:endParaRPr>
          </a:p>
        </p:txBody>
      </p:sp>
      <p:sp>
        <p:nvSpPr>
          <p:cNvPr id="29" name="矩形 28"/>
          <p:cNvSpPr/>
          <p:nvPr/>
        </p:nvSpPr>
        <p:spPr>
          <a:xfrm>
            <a:off x="4864809" y="4014743"/>
            <a:ext cx="863984" cy="17221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ea typeface="微软雅黑" panose="020B0503020204020204" pitchFamily="34" charset="-122"/>
            </a:endParaRPr>
          </a:p>
        </p:txBody>
      </p:sp>
      <p:sp>
        <p:nvSpPr>
          <p:cNvPr id="30" name="矩形 29"/>
          <p:cNvSpPr/>
          <p:nvPr/>
        </p:nvSpPr>
        <p:spPr>
          <a:xfrm>
            <a:off x="4864809" y="4660491"/>
            <a:ext cx="863984" cy="1076444"/>
          </a:xfrm>
          <a:prstGeom prst="rect">
            <a:avLst/>
          </a:prstGeom>
          <a:solidFill>
            <a:schemeClr val="accent2"/>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ea typeface="微软雅黑" panose="020B0503020204020204" pitchFamily="34" charset="-122"/>
            </a:endParaRPr>
          </a:p>
        </p:txBody>
      </p:sp>
      <p:sp>
        <p:nvSpPr>
          <p:cNvPr id="31" name="矩形 30"/>
          <p:cNvSpPr/>
          <p:nvPr/>
        </p:nvSpPr>
        <p:spPr>
          <a:xfrm>
            <a:off x="6353519" y="4260772"/>
            <a:ext cx="863984" cy="14761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ea typeface="微软雅黑" panose="020B0503020204020204" pitchFamily="34" charset="-122"/>
            </a:endParaRPr>
          </a:p>
        </p:txBody>
      </p:sp>
      <p:sp>
        <p:nvSpPr>
          <p:cNvPr id="32" name="矩形 31"/>
          <p:cNvSpPr/>
          <p:nvPr/>
        </p:nvSpPr>
        <p:spPr>
          <a:xfrm>
            <a:off x="6353519" y="4581130"/>
            <a:ext cx="863984" cy="1155807"/>
          </a:xfrm>
          <a:prstGeom prst="rect">
            <a:avLst/>
          </a:prstGeom>
          <a:solidFill>
            <a:schemeClr val="accent3"/>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ea typeface="微软雅黑" panose="020B0503020204020204" pitchFamily="34" charset="-122"/>
            </a:endParaRPr>
          </a:p>
        </p:txBody>
      </p:sp>
      <p:sp>
        <p:nvSpPr>
          <p:cNvPr id="33" name="TextBox 32"/>
          <p:cNvSpPr txBox="1"/>
          <p:nvPr/>
        </p:nvSpPr>
        <p:spPr>
          <a:xfrm>
            <a:off x="8111962" y="2276873"/>
            <a:ext cx="3263938" cy="1384995"/>
          </a:xfrm>
          <a:prstGeom prst="rect">
            <a:avLst/>
          </a:prstGeom>
          <a:noFill/>
        </p:spPr>
        <p:txBody>
          <a:bodyPr wrap="square" lIns="0" tIns="0" rIns="0" bIns="0" rtlCol="0">
            <a:spAutoFit/>
          </a:bodyPr>
          <a:lstStyle/>
          <a:p>
            <a:pPr algn="just">
              <a:lnSpc>
                <a:spcPct val="12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       点击输入简要文字解说，解说文字尽量概括精炼，不用多余的文字修饰，简洁精准的 解说所提炼的核心概念。 点击输入简要文字解说，解说文字尽量概括精炼，不用多余的文字修饰。</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8111964" y="1631201"/>
            <a:ext cx="2745433" cy="415498"/>
          </a:xfrm>
          <a:prstGeom prst="rect">
            <a:avLst/>
          </a:prstGeom>
          <a:noFill/>
        </p:spPr>
        <p:txBody>
          <a:bodyPr wrap="square" lIns="0" tIns="0" rIns="0" bIns="0" rtlCol="0">
            <a:spAutoFit/>
          </a:bodyPr>
          <a:lstStyle/>
          <a:p>
            <a:r>
              <a:rPr lang="zh-CN" altLang="en-US" sz="2700"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endParaRPr lang="zh-CN" altLang="en-US" sz="2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8081487" y="4157598"/>
            <a:ext cx="3033428" cy="615553"/>
          </a:xfrm>
          <a:prstGeom prst="rect">
            <a:avLst/>
          </a:prstGeom>
          <a:noFill/>
        </p:spPr>
        <p:txBody>
          <a:bodyPr wrap="square" lIns="0" tIns="0" rIns="0" bIns="0" rtlCol="0">
            <a:spAutoFit/>
          </a:bodyPr>
          <a:lstStyle/>
          <a:p>
            <a:r>
              <a:rPr lang="en-US" altLang="zh-CN" sz="4000" dirty="0">
                <a:solidFill>
                  <a:schemeClr val="accent1"/>
                </a:solidFill>
                <a:latin typeface="微软雅黑" panose="020B0503020204020204" pitchFamily="34" charset="-122"/>
                <a:ea typeface="微软雅黑" panose="020B0503020204020204" pitchFamily="34" charset="-122"/>
              </a:rPr>
              <a:t>18,500,000</a:t>
            </a:r>
            <a:endParaRPr lang="zh-CN" altLang="en-US" sz="4000" dirty="0">
              <a:solidFill>
                <a:schemeClr val="accent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8111963" y="3841377"/>
            <a:ext cx="1919963" cy="292388"/>
          </a:xfrm>
          <a:prstGeom prst="rect">
            <a:avLst/>
          </a:prstGeom>
          <a:noFill/>
        </p:spPr>
        <p:txBody>
          <a:bodyPr wrap="square" lIns="0" tIns="0" rIns="0" bIns="0" rtlCol="0">
            <a:spAutoFit/>
          </a:bodyPr>
          <a:lstStyle/>
          <a:p>
            <a:r>
              <a:rPr lang="zh-CN" altLang="en-US" sz="1900" b="1" dirty="0">
                <a:solidFill>
                  <a:schemeClr val="accent1"/>
                </a:solidFill>
                <a:latin typeface="微软雅黑" panose="020B0503020204020204" pitchFamily="34" charset="-122"/>
                <a:ea typeface="微软雅黑" panose="020B0503020204020204" pitchFamily="34" charset="-122"/>
              </a:rPr>
              <a:t>全年总额：</a:t>
            </a:r>
            <a:endParaRPr lang="zh-CN" altLang="en-US" sz="1900" b="1" dirty="0">
              <a:solidFill>
                <a:schemeClr val="accent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8126495" y="5370976"/>
            <a:ext cx="846460" cy="292388"/>
          </a:xfrm>
          <a:prstGeom prst="rect">
            <a:avLst/>
          </a:prstGeom>
          <a:noFill/>
        </p:spPr>
        <p:txBody>
          <a:bodyPr wrap="square" lIns="0" tIns="0" rIns="0" bIns="0" rtlCol="0">
            <a:spAutoFit/>
          </a:bodyPr>
          <a:lstStyle/>
          <a:p>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毛利润</a:t>
            </a:r>
            <a:endPar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126495" y="5830040"/>
            <a:ext cx="846460" cy="292388"/>
          </a:xfrm>
          <a:prstGeom prst="rect">
            <a:avLst/>
          </a:prstGeom>
          <a:noFill/>
        </p:spPr>
        <p:txBody>
          <a:bodyPr wrap="square" lIns="0" tIns="0" rIns="0" bIns="0" rtlCol="0">
            <a:spAutoFit/>
          </a:bodyPr>
          <a:lstStyle/>
          <a:p>
            <a:r>
              <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rPr>
              <a:t>纯利润</a:t>
            </a:r>
            <a:endParaRPr lang="zh-CN" altLang="en-US" sz="1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9"/>
          <p:cNvSpPr txBox="1">
            <a:spLocks noChangeArrowheads="1"/>
          </p:cNvSpPr>
          <p:nvPr/>
        </p:nvSpPr>
        <p:spPr bwMode="auto">
          <a:xfrm>
            <a:off x="4942245" y="3642792"/>
            <a:ext cx="73087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accent2"/>
                </a:solidFill>
                <a:latin typeface="微软雅黑" panose="020B0503020204020204" pitchFamily="34" charset="-122"/>
                <a:ea typeface="微软雅黑" panose="020B0503020204020204" pitchFamily="34" charset="-122"/>
              </a:rPr>
              <a:t>350</a:t>
            </a:r>
            <a:r>
              <a:rPr lang="zh-CN" altLang="en-US" sz="2000" b="1" dirty="0">
                <a:solidFill>
                  <a:schemeClr val="accent2"/>
                </a:solidFill>
                <a:latin typeface="微软雅黑" panose="020B0503020204020204" pitchFamily="34" charset="-122"/>
                <a:ea typeface="微软雅黑" panose="020B0503020204020204" pitchFamily="34" charset="-122"/>
              </a:rPr>
              <a:t>万</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sp>
        <p:nvSpPr>
          <p:cNvPr id="43" name="TextBox 9"/>
          <p:cNvSpPr txBox="1">
            <a:spLocks noChangeArrowheads="1"/>
          </p:cNvSpPr>
          <p:nvPr/>
        </p:nvSpPr>
        <p:spPr bwMode="auto">
          <a:xfrm>
            <a:off x="3450605" y="2929203"/>
            <a:ext cx="73087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accent1"/>
                </a:solidFill>
                <a:latin typeface="微软雅黑" panose="020B0503020204020204" pitchFamily="34" charset="-122"/>
                <a:ea typeface="微软雅黑" panose="020B0503020204020204" pitchFamily="34" charset="-122"/>
              </a:rPr>
              <a:t>500</a:t>
            </a:r>
            <a:r>
              <a:rPr lang="zh-CN" altLang="en-US" sz="2000" b="1" dirty="0">
                <a:solidFill>
                  <a:schemeClr val="accent1"/>
                </a:solidFill>
                <a:latin typeface="微软雅黑" panose="020B0503020204020204" pitchFamily="34" charset="-122"/>
                <a:ea typeface="微软雅黑" panose="020B0503020204020204" pitchFamily="34" charset="-122"/>
              </a:rPr>
              <a:t>万</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44" name="TextBox 9"/>
          <p:cNvSpPr txBox="1">
            <a:spLocks noChangeArrowheads="1"/>
          </p:cNvSpPr>
          <p:nvPr/>
        </p:nvSpPr>
        <p:spPr bwMode="auto">
          <a:xfrm>
            <a:off x="6415841" y="3921965"/>
            <a:ext cx="73087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accent4"/>
                </a:solidFill>
                <a:latin typeface="微软雅黑" panose="020B0503020204020204" pitchFamily="34" charset="-122"/>
                <a:ea typeface="微软雅黑" panose="020B0503020204020204" pitchFamily="34" charset="-122"/>
              </a:rPr>
              <a:t>300</a:t>
            </a:r>
            <a:r>
              <a:rPr lang="zh-CN" altLang="en-US" sz="2000" b="1" dirty="0">
                <a:solidFill>
                  <a:schemeClr val="accent4"/>
                </a:solidFill>
                <a:latin typeface="微软雅黑" panose="020B0503020204020204" pitchFamily="34" charset="-122"/>
                <a:ea typeface="微软雅黑" panose="020B0503020204020204" pitchFamily="34" charset="-122"/>
              </a:rPr>
              <a:t>万</a:t>
            </a:r>
            <a:endParaRPr lang="zh-CN" altLang="en-US" sz="2000" b="1" dirty="0">
              <a:solidFill>
                <a:schemeClr val="accent4"/>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952841" y="5863721"/>
            <a:ext cx="704606" cy="307776"/>
          </a:xfrm>
          <a:prstGeom prst="rect">
            <a:avLst/>
          </a:prstGeom>
          <a:noFill/>
        </p:spPr>
        <p:txBody>
          <a:bodyPr wrap="square" lIns="121908" tIns="60954" rIns="121908" bIns="60954" rtlCol="0">
            <a:spAutoFit/>
          </a:bodyPr>
          <a:lstStyle/>
          <a:p>
            <a:pPr algn="ctr"/>
            <a:r>
              <a:rPr lang="zh-CN" altLang="en-US" sz="1200" dirty="0">
                <a:latin typeface="微软雅黑" panose="020B0503020204020204" pitchFamily="34" charset="-122"/>
                <a:ea typeface="微软雅黑" panose="020B0503020204020204" pitchFamily="34" charset="-122"/>
              </a:rPr>
              <a:t>（万元）</a:t>
            </a:r>
            <a:endParaRPr lang="zh-CN" altLang="en-US" sz="1200" dirty="0">
              <a:latin typeface="微软雅黑" panose="020B0503020204020204" pitchFamily="34" charset="-122"/>
              <a:ea typeface="微软雅黑" panose="020B0503020204020204" pitchFamily="34" charset="-122"/>
            </a:endParaRPr>
          </a:p>
        </p:txBody>
      </p:sp>
      <p:sp>
        <p:nvSpPr>
          <p:cNvPr id="49" name="TextBox 9"/>
          <p:cNvSpPr txBox="1">
            <a:spLocks noChangeArrowheads="1"/>
          </p:cNvSpPr>
          <p:nvPr/>
        </p:nvSpPr>
        <p:spPr bwMode="auto">
          <a:xfrm>
            <a:off x="2056725" y="2660916"/>
            <a:ext cx="5834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650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0" name="TextBox 9"/>
          <p:cNvSpPr txBox="1">
            <a:spLocks noChangeArrowheads="1"/>
          </p:cNvSpPr>
          <p:nvPr/>
        </p:nvSpPr>
        <p:spPr bwMode="auto">
          <a:xfrm>
            <a:off x="3533950" y="3781727"/>
            <a:ext cx="564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420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1" name="TextBox 9"/>
          <p:cNvSpPr txBox="1">
            <a:spLocks noChangeArrowheads="1"/>
          </p:cNvSpPr>
          <p:nvPr/>
        </p:nvSpPr>
        <p:spPr bwMode="auto">
          <a:xfrm>
            <a:off x="5014708" y="4752825"/>
            <a:ext cx="564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220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2" name="TextBox 9"/>
          <p:cNvSpPr txBox="1">
            <a:spLocks noChangeArrowheads="1"/>
          </p:cNvSpPr>
          <p:nvPr/>
        </p:nvSpPr>
        <p:spPr bwMode="auto">
          <a:xfrm>
            <a:off x="6472354" y="4722047"/>
            <a:ext cx="564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240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8972956" y="5405636"/>
            <a:ext cx="511723" cy="2458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4" name="矩形 53"/>
          <p:cNvSpPr/>
          <p:nvPr/>
        </p:nvSpPr>
        <p:spPr>
          <a:xfrm>
            <a:off x="8972956" y="5850753"/>
            <a:ext cx="511723" cy="245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60" name="TextBox 9"/>
          <p:cNvSpPr txBox="1">
            <a:spLocks noChangeArrowheads="1"/>
          </p:cNvSpPr>
          <p:nvPr/>
        </p:nvSpPr>
        <p:spPr bwMode="auto">
          <a:xfrm>
            <a:off x="1999849" y="1969096"/>
            <a:ext cx="730874"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2"/>
                </a:solidFill>
                <a:latin typeface="微软雅黑" panose="020B0503020204020204" pitchFamily="34" charset="-122"/>
                <a:ea typeface="微软雅黑" panose="020B0503020204020204" pitchFamily="34" charset="-122"/>
              </a:rPr>
              <a:t>700</a:t>
            </a:r>
            <a:r>
              <a:rPr lang="zh-CN" altLang="en-US" sz="2000" b="1" dirty="0">
                <a:solidFill>
                  <a:schemeClr val="tx2"/>
                </a:solidFill>
                <a:latin typeface="微软雅黑" panose="020B0503020204020204" pitchFamily="34" charset="-122"/>
                <a:ea typeface="微软雅黑" panose="020B0503020204020204" pitchFamily="34" charset="-122"/>
              </a:rPr>
              <a:t>万</a:t>
            </a:r>
            <a:endParaRPr lang="zh-CN" altLang="en-US" sz="2000" b="1" dirty="0">
              <a:solidFill>
                <a:schemeClr val="tx2"/>
              </a:solidFill>
              <a:latin typeface="微软雅黑" panose="020B0503020204020204" pitchFamily="34" charset="-122"/>
              <a:ea typeface="微软雅黑" panose="020B0503020204020204" pitchFamily="34" charset="-122"/>
            </a:endParaRPr>
          </a:p>
        </p:txBody>
      </p:sp>
      <p:sp>
        <p:nvSpPr>
          <p:cNvPr id="37" name="标题 36"/>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 fill="hold"/>
                                        <p:tgtEl>
                                          <p:spTgt spid="3"/>
                                        </p:tgtEl>
                                        <p:attrNameLst>
                                          <p:attrName>ppt_x</p:attrName>
                                        </p:attrNameLst>
                                      </p:cBhvr>
                                      <p:tavLst>
                                        <p:tav tm="0">
                                          <p:val>
                                            <p:strVal val="0-#ppt_w/2"/>
                                          </p:val>
                                        </p:tav>
                                        <p:tav tm="100000">
                                          <p:val>
                                            <p:strVal val="#ppt_x"/>
                                          </p:val>
                                        </p:tav>
                                      </p:tavLst>
                                    </p:anim>
                                    <p:anim calcmode="lin" valueType="num">
                                      <p:cBhvr additive="base">
                                        <p:cTn id="17" dur="1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200" fill="hold"/>
                                        <p:tgtEl>
                                          <p:spTgt spid="48"/>
                                        </p:tgtEl>
                                        <p:attrNameLst>
                                          <p:attrName>ppt_x</p:attrName>
                                        </p:attrNameLst>
                                      </p:cBhvr>
                                      <p:tavLst>
                                        <p:tav tm="0">
                                          <p:val>
                                            <p:strVal val="0-#ppt_w/2"/>
                                          </p:val>
                                        </p:tav>
                                        <p:tav tm="100000">
                                          <p:val>
                                            <p:strVal val="#ppt_x"/>
                                          </p:val>
                                        </p:tav>
                                      </p:tavLst>
                                    </p:anim>
                                    <p:anim calcmode="lin" valueType="num">
                                      <p:cBhvr additive="base">
                                        <p:cTn id="57" dur="200" fill="hold"/>
                                        <p:tgtEl>
                                          <p:spTgt spid="48"/>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200" fill="hold"/>
                                        <p:tgtEl>
                                          <p:spTgt spid="2"/>
                                        </p:tgtEl>
                                        <p:attrNameLst>
                                          <p:attrName>ppt_x</p:attrName>
                                        </p:attrNameLst>
                                      </p:cBhvr>
                                      <p:tavLst>
                                        <p:tav tm="0">
                                          <p:val>
                                            <p:strVal val="0-#ppt_w/2"/>
                                          </p:val>
                                        </p:tav>
                                        <p:tav tm="100000">
                                          <p:val>
                                            <p:strVal val="#ppt_x"/>
                                          </p:val>
                                        </p:tav>
                                      </p:tavLst>
                                    </p:anim>
                                    <p:anim calcmode="lin" valueType="num">
                                      <p:cBhvr additive="base">
                                        <p:cTn id="62" dur="200" fill="hold"/>
                                        <p:tgtEl>
                                          <p:spTgt spid="2"/>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300" fill="hold"/>
                                        <p:tgtEl>
                                          <p:spTgt spid="60"/>
                                        </p:tgtEl>
                                        <p:attrNameLst>
                                          <p:attrName>ppt_w</p:attrName>
                                        </p:attrNameLst>
                                      </p:cBhvr>
                                      <p:tavLst>
                                        <p:tav tm="0">
                                          <p:val>
                                            <p:fltVal val="0"/>
                                          </p:val>
                                        </p:tav>
                                        <p:tav tm="100000">
                                          <p:val>
                                            <p:strVal val="#ppt_w"/>
                                          </p:val>
                                        </p:tav>
                                      </p:tavLst>
                                    </p:anim>
                                    <p:anim calcmode="lin" valueType="num">
                                      <p:cBhvr>
                                        <p:cTn id="71" dur="300" fill="hold"/>
                                        <p:tgtEl>
                                          <p:spTgt spid="60"/>
                                        </p:tgtEl>
                                        <p:attrNameLst>
                                          <p:attrName>ppt_h</p:attrName>
                                        </p:attrNameLst>
                                      </p:cBhvr>
                                      <p:tavLst>
                                        <p:tav tm="0">
                                          <p:val>
                                            <p:fltVal val="0"/>
                                          </p:val>
                                        </p:tav>
                                        <p:tav tm="100000">
                                          <p:val>
                                            <p:strVal val="#ppt_h"/>
                                          </p:val>
                                        </p:tav>
                                      </p:tavLst>
                                    </p:anim>
                                    <p:animEffect transition="in" filter="fade">
                                      <p:cBhvr>
                                        <p:cTn id="72" dur="300"/>
                                        <p:tgtEl>
                                          <p:spTgt spid="60"/>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300" fill="hold"/>
                                        <p:tgtEl>
                                          <p:spTgt spid="49"/>
                                        </p:tgtEl>
                                        <p:attrNameLst>
                                          <p:attrName>ppt_w</p:attrName>
                                        </p:attrNameLst>
                                      </p:cBhvr>
                                      <p:tavLst>
                                        <p:tav tm="0">
                                          <p:val>
                                            <p:fltVal val="0"/>
                                          </p:val>
                                        </p:tav>
                                        <p:tav tm="100000">
                                          <p:val>
                                            <p:strVal val="#ppt_w"/>
                                          </p:val>
                                        </p:tav>
                                      </p:tavLst>
                                    </p:anim>
                                    <p:anim calcmode="lin" valueType="num">
                                      <p:cBhvr>
                                        <p:cTn id="81" dur="300" fill="hold"/>
                                        <p:tgtEl>
                                          <p:spTgt spid="49"/>
                                        </p:tgtEl>
                                        <p:attrNameLst>
                                          <p:attrName>ppt_h</p:attrName>
                                        </p:attrNameLst>
                                      </p:cBhvr>
                                      <p:tavLst>
                                        <p:tav tm="0">
                                          <p:val>
                                            <p:fltVal val="0"/>
                                          </p:val>
                                        </p:tav>
                                        <p:tav tm="100000">
                                          <p:val>
                                            <p:strVal val="#ppt_h"/>
                                          </p:val>
                                        </p:tav>
                                      </p:tavLst>
                                    </p:anim>
                                    <p:animEffect transition="in" filter="fade">
                                      <p:cBhvr>
                                        <p:cTn id="82" dur="300"/>
                                        <p:tgtEl>
                                          <p:spTgt spid="49"/>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300" fill="hold"/>
                                        <p:tgtEl>
                                          <p:spTgt spid="43"/>
                                        </p:tgtEl>
                                        <p:attrNameLst>
                                          <p:attrName>ppt_w</p:attrName>
                                        </p:attrNameLst>
                                      </p:cBhvr>
                                      <p:tavLst>
                                        <p:tav tm="0">
                                          <p:val>
                                            <p:fltVal val="0"/>
                                          </p:val>
                                        </p:tav>
                                        <p:tav tm="100000">
                                          <p:val>
                                            <p:strVal val="#ppt_w"/>
                                          </p:val>
                                        </p:tav>
                                      </p:tavLst>
                                    </p:anim>
                                    <p:anim calcmode="lin" valueType="num">
                                      <p:cBhvr>
                                        <p:cTn id="96" dur="300" fill="hold"/>
                                        <p:tgtEl>
                                          <p:spTgt spid="43"/>
                                        </p:tgtEl>
                                        <p:attrNameLst>
                                          <p:attrName>ppt_h</p:attrName>
                                        </p:attrNameLst>
                                      </p:cBhvr>
                                      <p:tavLst>
                                        <p:tav tm="0">
                                          <p:val>
                                            <p:fltVal val="0"/>
                                          </p:val>
                                        </p:tav>
                                        <p:tav tm="100000">
                                          <p:val>
                                            <p:strVal val="#ppt_h"/>
                                          </p:val>
                                        </p:tav>
                                      </p:tavLst>
                                    </p:anim>
                                    <p:animEffect transition="in" filter="fade">
                                      <p:cBhvr>
                                        <p:cTn id="97" dur="300"/>
                                        <p:tgtEl>
                                          <p:spTgt spid="43"/>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300" fill="hold"/>
                                        <p:tgtEl>
                                          <p:spTgt spid="50"/>
                                        </p:tgtEl>
                                        <p:attrNameLst>
                                          <p:attrName>ppt_w</p:attrName>
                                        </p:attrNameLst>
                                      </p:cBhvr>
                                      <p:tavLst>
                                        <p:tav tm="0">
                                          <p:val>
                                            <p:fltVal val="0"/>
                                          </p:val>
                                        </p:tav>
                                        <p:tav tm="100000">
                                          <p:val>
                                            <p:strVal val="#ppt_w"/>
                                          </p:val>
                                        </p:tav>
                                      </p:tavLst>
                                    </p:anim>
                                    <p:anim calcmode="lin" valueType="num">
                                      <p:cBhvr>
                                        <p:cTn id="106" dur="300" fill="hold"/>
                                        <p:tgtEl>
                                          <p:spTgt spid="50"/>
                                        </p:tgtEl>
                                        <p:attrNameLst>
                                          <p:attrName>ppt_h</p:attrName>
                                        </p:attrNameLst>
                                      </p:cBhvr>
                                      <p:tavLst>
                                        <p:tav tm="0">
                                          <p:val>
                                            <p:fltVal val="0"/>
                                          </p:val>
                                        </p:tav>
                                        <p:tav tm="100000">
                                          <p:val>
                                            <p:strVal val="#ppt_h"/>
                                          </p:val>
                                        </p:tav>
                                      </p:tavLst>
                                    </p:anim>
                                    <p:animEffect transition="in" filter="fade">
                                      <p:cBhvr>
                                        <p:cTn id="107" dur="300"/>
                                        <p:tgtEl>
                                          <p:spTgt spid="50"/>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300" fill="hold"/>
                                        <p:tgtEl>
                                          <p:spTgt spid="42"/>
                                        </p:tgtEl>
                                        <p:attrNameLst>
                                          <p:attrName>ppt_w</p:attrName>
                                        </p:attrNameLst>
                                      </p:cBhvr>
                                      <p:tavLst>
                                        <p:tav tm="0">
                                          <p:val>
                                            <p:fltVal val="0"/>
                                          </p:val>
                                        </p:tav>
                                        <p:tav tm="100000">
                                          <p:val>
                                            <p:strVal val="#ppt_w"/>
                                          </p:val>
                                        </p:tav>
                                      </p:tavLst>
                                    </p:anim>
                                    <p:anim calcmode="lin" valueType="num">
                                      <p:cBhvr>
                                        <p:cTn id="121" dur="300" fill="hold"/>
                                        <p:tgtEl>
                                          <p:spTgt spid="42"/>
                                        </p:tgtEl>
                                        <p:attrNameLst>
                                          <p:attrName>ppt_h</p:attrName>
                                        </p:attrNameLst>
                                      </p:cBhvr>
                                      <p:tavLst>
                                        <p:tav tm="0">
                                          <p:val>
                                            <p:fltVal val="0"/>
                                          </p:val>
                                        </p:tav>
                                        <p:tav tm="100000">
                                          <p:val>
                                            <p:strVal val="#ppt_h"/>
                                          </p:val>
                                        </p:tav>
                                      </p:tavLst>
                                    </p:anim>
                                    <p:animEffect transition="in" filter="fade">
                                      <p:cBhvr>
                                        <p:cTn id="122" dur="300"/>
                                        <p:tgtEl>
                                          <p:spTgt spid="42"/>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300" fill="hold"/>
                                        <p:tgtEl>
                                          <p:spTgt spid="51"/>
                                        </p:tgtEl>
                                        <p:attrNameLst>
                                          <p:attrName>ppt_w</p:attrName>
                                        </p:attrNameLst>
                                      </p:cBhvr>
                                      <p:tavLst>
                                        <p:tav tm="0">
                                          <p:val>
                                            <p:fltVal val="0"/>
                                          </p:val>
                                        </p:tav>
                                        <p:tav tm="100000">
                                          <p:val>
                                            <p:strVal val="#ppt_w"/>
                                          </p:val>
                                        </p:tav>
                                      </p:tavLst>
                                    </p:anim>
                                    <p:anim calcmode="lin" valueType="num">
                                      <p:cBhvr>
                                        <p:cTn id="131" dur="300" fill="hold"/>
                                        <p:tgtEl>
                                          <p:spTgt spid="51"/>
                                        </p:tgtEl>
                                        <p:attrNameLst>
                                          <p:attrName>ppt_h</p:attrName>
                                        </p:attrNameLst>
                                      </p:cBhvr>
                                      <p:tavLst>
                                        <p:tav tm="0">
                                          <p:val>
                                            <p:fltVal val="0"/>
                                          </p:val>
                                        </p:tav>
                                        <p:tav tm="100000">
                                          <p:val>
                                            <p:strVal val="#ppt_h"/>
                                          </p:val>
                                        </p:tav>
                                      </p:tavLst>
                                    </p:anim>
                                    <p:animEffect transition="in" filter="fade">
                                      <p:cBhvr>
                                        <p:cTn id="132" dur="300"/>
                                        <p:tgtEl>
                                          <p:spTgt spid="51"/>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p:cTn id="145" dur="300" fill="hold"/>
                                        <p:tgtEl>
                                          <p:spTgt spid="44"/>
                                        </p:tgtEl>
                                        <p:attrNameLst>
                                          <p:attrName>ppt_w</p:attrName>
                                        </p:attrNameLst>
                                      </p:cBhvr>
                                      <p:tavLst>
                                        <p:tav tm="0">
                                          <p:val>
                                            <p:fltVal val="0"/>
                                          </p:val>
                                        </p:tav>
                                        <p:tav tm="100000">
                                          <p:val>
                                            <p:strVal val="#ppt_w"/>
                                          </p:val>
                                        </p:tav>
                                      </p:tavLst>
                                    </p:anim>
                                    <p:anim calcmode="lin" valueType="num">
                                      <p:cBhvr>
                                        <p:cTn id="146" dur="300" fill="hold"/>
                                        <p:tgtEl>
                                          <p:spTgt spid="44"/>
                                        </p:tgtEl>
                                        <p:attrNameLst>
                                          <p:attrName>ppt_h</p:attrName>
                                        </p:attrNameLst>
                                      </p:cBhvr>
                                      <p:tavLst>
                                        <p:tav tm="0">
                                          <p:val>
                                            <p:fltVal val="0"/>
                                          </p:val>
                                        </p:tav>
                                        <p:tav tm="100000">
                                          <p:val>
                                            <p:strVal val="#ppt_h"/>
                                          </p:val>
                                        </p:tav>
                                      </p:tavLst>
                                    </p:anim>
                                    <p:animEffect transition="in" filter="fade">
                                      <p:cBhvr>
                                        <p:cTn id="147" dur="300"/>
                                        <p:tgtEl>
                                          <p:spTgt spid="44"/>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300" fill="hold"/>
                                        <p:tgtEl>
                                          <p:spTgt spid="52"/>
                                        </p:tgtEl>
                                        <p:attrNameLst>
                                          <p:attrName>ppt_w</p:attrName>
                                        </p:attrNameLst>
                                      </p:cBhvr>
                                      <p:tavLst>
                                        <p:tav tm="0">
                                          <p:val>
                                            <p:fltVal val="0"/>
                                          </p:val>
                                        </p:tav>
                                        <p:tav tm="100000">
                                          <p:val>
                                            <p:strVal val="#ppt_w"/>
                                          </p:val>
                                        </p:tav>
                                      </p:tavLst>
                                    </p:anim>
                                    <p:anim calcmode="lin" valueType="num">
                                      <p:cBhvr>
                                        <p:cTn id="156" dur="300" fill="hold"/>
                                        <p:tgtEl>
                                          <p:spTgt spid="52"/>
                                        </p:tgtEl>
                                        <p:attrNameLst>
                                          <p:attrName>ppt_h</p:attrName>
                                        </p:attrNameLst>
                                      </p:cBhvr>
                                      <p:tavLst>
                                        <p:tav tm="0">
                                          <p:val>
                                            <p:fltVal val="0"/>
                                          </p:val>
                                        </p:tav>
                                        <p:tav tm="100000">
                                          <p:val>
                                            <p:strVal val="#ppt_h"/>
                                          </p:val>
                                        </p:tav>
                                      </p:tavLst>
                                    </p:anim>
                                    <p:animEffect transition="in" filter="fade">
                                      <p:cBhvr>
                                        <p:cTn id="157" dur="300"/>
                                        <p:tgtEl>
                                          <p:spTgt spid="52"/>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wipe(left)">
                                      <p:cBhvr>
                                        <p:cTn id="179" dur="500"/>
                                        <p:tgtEl>
                                          <p:spTgt spid="39"/>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53"/>
                                        </p:tgtEl>
                                        <p:attrNameLst>
                                          <p:attrName>style.visibility</p:attrName>
                                        </p:attrNameLst>
                                      </p:cBhvr>
                                      <p:to>
                                        <p:strVal val="visible"/>
                                      </p:to>
                                    </p:set>
                                    <p:animEffect transition="in" filter="wipe(down)">
                                      <p:cBhvr>
                                        <p:cTn id="183" dur="500"/>
                                        <p:tgtEl>
                                          <p:spTgt spid="53"/>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wipe(down)">
                                      <p:cBhvr>
                                        <p:cTn id="19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9" grpId="0"/>
      <p:bldP spid="40" grpId="0"/>
      <p:bldP spid="42" grpId="0"/>
      <p:bldP spid="43" grpId="0"/>
      <p:bldP spid="44" grpId="0"/>
      <p:bldP spid="48" grpId="0"/>
      <p:bldP spid="49" grpId="0"/>
      <p:bldP spid="50" grpId="0"/>
      <p:bldP spid="51" grpId="0"/>
      <p:bldP spid="52" grpId="0"/>
      <p:bldP spid="53" grpId="0" animBg="1"/>
      <p:bldP spid="54" grpId="0" animBg="1"/>
      <p:bldP spid="6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22807" y="3747213"/>
            <a:ext cx="1742961" cy="1761621"/>
            <a:chOff x="3522012" y="3747212"/>
            <a:chExt cx="1742961" cy="1761621"/>
          </a:xfrm>
        </p:grpSpPr>
        <p:grpSp>
          <p:nvGrpSpPr>
            <p:cNvPr id="149" name="组合 102"/>
            <p:cNvGrpSpPr/>
            <p:nvPr/>
          </p:nvGrpSpPr>
          <p:grpSpPr bwMode="auto">
            <a:xfrm>
              <a:off x="3522012" y="3747212"/>
              <a:ext cx="1742961" cy="1761621"/>
              <a:chOff x="1148973" y="1803300"/>
              <a:chExt cx="2641800" cy="2641800"/>
            </a:xfrm>
            <a:solidFill>
              <a:schemeClr val="accent5"/>
            </a:solidFill>
          </p:grpSpPr>
          <p:grpSp>
            <p:nvGrpSpPr>
              <p:cNvPr id="155" name="组合 103"/>
              <p:cNvGrpSpPr/>
              <p:nvPr/>
            </p:nvGrpSpPr>
            <p:grpSpPr bwMode="auto">
              <a:xfrm>
                <a:off x="1148973" y="1803300"/>
                <a:ext cx="2641800" cy="2641800"/>
                <a:chOff x="1148973" y="1803300"/>
                <a:chExt cx="2641800" cy="2641800"/>
              </a:xfrm>
              <a:grpFill/>
            </p:grpSpPr>
            <p:sp>
              <p:nvSpPr>
                <p:cNvPr id="15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7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5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ea"/>
                  <a:ea typeface="+mj-ea"/>
                </a:endParaRPr>
              </a:p>
            </p:txBody>
          </p:sp>
        </p:grpSp>
        <p:grpSp>
          <p:nvGrpSpPr>
            <p:cNvPr id="171" name="Group 178"/>
            <p:cNvGrpSpPr/>
            <p:nvPr/>
          </p:nvGrpSpPr>
          <p:grpSpPr>
            <a:xfrm>
              <a:off x="4176972" y="4411425"/>
              <a:ext cx="443797" cy="444613"/>
              <a:chOff x="9145588" y="4435475"/>
              <a:chExt cx="464344" cy="465138"/>
            </a:xfrm>
            <a:solidFill>
              <a:schemeClr val="accent2"/>
            </a:solidFill>
          </p:grpSpPr>
          <p:sp>
            <p:nvSpPr>
              <p:cNvPr id="17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ym typeface="Gill Sans" charset="0"/>
                </a:endParaRPr>
              </a:p>
            </p:txBody>
          </p:sp>
          <p:sp>
            <p:nvSpPr>
              <p:cNvPr id="17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ym typeface="Gill Sans" charset="0"/>
                </a:endParaRPr>
              </a:p>
            </p:txBody>
          </p:sp>
          <p:sp>
            <p:nvSpPr>
              <p:cNvPr id="17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ym typeface="Gill Sans" charset="0"/>
                </a:endParaRPr>
              </a:p>
            </p:txBody>
          </p:sp>
          <p:sp>
            <p:nvSpPr>
              <p:cNvPr id="17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ym typeface="Gill Sans" charset="0"/>
                </a:endParaRPr>
              </a:p>
            </p:txBody>
          </p:sp>
          <p:sp>
            <p:nvSpPr>
              <p:cNvPr id="17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ym typeface="Gill Sans" charset="0"/>
                </a:endParaRPr>
              </a:p>
            </p:txBody>
          </p:sp>
          <p:sp>
            <p:nvSpPr>
              <p:cNvPr id="17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ym typeface="Gill Sans" charset="0"/>
                </a:endParaRPr>
              </a:p>
            </p:txBody>
          </p:sp>
          <p:sp>
            <p:nvSpPr>
              <p:cNvPr id="17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ym typeface="Gill Sans" charset="0"/>
                </a:endParaRPr>
              </a:p>
            </p:txBody>
          </p:sp>
          <p:sp>
            <p:nvSpPr>
              <p:cNvPr id="17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ym typeface="Gill Sans" charset="0"/>
                </a:endParaRPr>
              </a:p>
            </p:txBody>
          </p:sp>
          <p:sp>
            <p:nvSpPr>
              <p:cNvPr id="18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ym typeface="Gill Sans" charset="0"/>
                </a:endParaRPr>
              </a:p>
            </p:txBody>
          </p:sp>
        </p:grpSp>
      </p:grpSp>
      <p:grpSp>
        <p:nvGrpSpPr>
          <p:cNvPr id="6" name="组合 5"/>
          <p:cNvGrpSpPr/>
          <p:nvPr/>
        </p:nvGrpSpPr>
        <p:grpSpPr>
          <a:xfrm>
            <a:off x="4137445" y="1683660"/>
            <a:ext cx="2108983" cy="2131563"/>
            <a:chOff x="3102891" y="1262744"/>
            <a:chExt cx="1581943" cy="1598672"/>
          </a:xfrm>
        </p:grpSpPr>
        <p:grpSp>
          <p:nvGrpSpPr>
            <p:cNvPr id="181" name="组合 102"/>
            <p:cNvGrpSpPr/>
            <p:nvPr/>
          </p:nvGrpSpPr>
          <p:grpSpPr bwMode="auto">
            <a:xfrm>
              <a:off x="3102891" y="1262744"/>
              <a:ext cx="1581943" cy="1598672"/>
              <a:chOff x="1148973" y="1803300"/>
              <a:chExt cx="2641800" cy="2641800"/>
            </a:xfrm>
            <a:solidFill>
              <a:schemeClr val="accent1"/>
            </a:solidFill>
          </p:grpSpPr>
          <p:grpSp>
            <p:nvGrpSpPr>
              <p:cNvPr id="182" name="组合 103"/>
              <p:cNvGrpSpPr/>
              <p:nvPr/>
            </p:nvGrpSpPr>
            <p:grpSpPr bwMode="auto">
              <a:xfrm>
                <a:off x="1148973" y="1803300"/>
                <a:ext cx="2641800" cy="2641800"/>
                <a:chOff x="1148973" y="1803300"/>
                <a:chExt cx="2641800" cy="2641800"/>
              </a:xfrm>
              <a:grpFill/>
            </p:grpSpPr>
            <p:sp>
              <p:nvSpPr>
                <p:cNvPr id="18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8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ea"/>
                  <a:ea typeface="+mj-ea"/>
                </a:endParaRPr>
              </a:p>
            </p:txBody>
          </p:sp>
        </p:grpSp>
        <p:grpSp>
          <p:nvGrpSpPr>
            <p:cNvPr id="201" name="Group 188"/>
            <p:cNvGrpSpPr/>
            <p:nvPr/>
          </p:nvGrpSpPr>
          <p:grpSpPr>
            <a:xfrm>
              <a:off x="3736644" y="1900472"/>
              <a:ext cx="332891" cy="323217"/>
              <a:chOff x="8216107" y="4449763"/>
              <a:chExt cx="464344" cy="450850"/>
            </a:xfrm>
            <a:solidFill>
              <a:schemeClr val="tx2"/>
            </a:solidFill>
          </p:grpSpPr>
          <p:sp>
            <p:nvSpPr>
              <p:cNvPr id="20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0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 name="组合 2"/>
          <p:cNvGrpSpPr/>
          <p:nvPr/>
        </p:nvGrpSpPr>
        <p:grpSpPr>
          <a:xfrm>
            <a:off x="5334465" y="3357011"/>
            <a:ext cx="2807056" cy="2837109"/>
            <a:chOff x="5333671" y="3357010"/>
            <a:chExt cx="2807056" cy="2837109"/>
          </a:xfrm>
        </p:grpSpPr>
        <p:grpSp>
          <p:nvGrpSpPr>
            <p:cNvPr id="204" name="组合 102"/>
            <p:cNvGrpSpPr/>
            <p:nvPr/>
          </p:nvGrpSpPr>
          <p:grpSpPr bwMode="auto">
            <a:xfrm>
              <a:off x="5333671" y="3357010"/>
              <a:ext cx="2807056" cy="2837109"/>
              <a:chOff x="1148973" y="1803300"/>
              <a:chExt cx="2641800" cy="2641800"/>
            </a:xfrm>
            <a:solidFill>
              <a:schemeClr val="accent4"/>
            </a:solidFill>
          </p:grpSpPr>
          <p:grpSp>
            <p:nvGrpSpPr>
              <p:cNvPr id="205" name="组合 103"/>
              <p:cNvGrpSpPr/>
              <p:nvPr/>
            </p:nvGrpSpPr>
            <p:grpSpPr bwMode="auto">
              <a:xfrm>
                <a:off x="1148973" y="1803300"/>
                <a:ext cx="2641800" cy="2641800"/>
                <a:chOff x="1148973" y="1803300"/>
                <a:chExt cx="2641800" cy="2641800"/>
              </a:xfrm>
              <a:grpFill/>
            </p:grpSpPr>
            <p:sp>
              <p:nvSpPr>
                <p:cNvPr id="207"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8"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9"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0"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1"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2"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3"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4"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5"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6"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7"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8"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06"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ea"/>
                  <a:ea typeface="+mj-ea"/>
                </a:endParaRPr>
              </a:p>
            </p:txBody>
          </p:sp>
        </p:grpSp>
        <p:grpSp>
          <p:nvGrpSpPr>
            <p:cNvPr id="219" name="Group 191"/>
            <p:cNvGrpSpPr/>
            <p:nvPr/>
          </p:nvGrpSpPr>
          <p:grpSpPr>
            <a:xfrm>
              <a:off x="6491744" y="4505890"/>
              <a:ext cx="536994" cy="537064"/>
              <a:chOff x="4439444" y="1652588"/>
              <a:chExt cx="464344" cy="464344"/>
            </a:xfrm>
            <a:solidFill>
              <a:schemeClr val="accent3"/>
            </a:solidFill>
          </p:grpSpPr>
          <p:sp>
            <p:nvSpPr>
              <p:cNvPr id="22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ym typeface="Gill Sans" charset="0"/>
                </a:endParaRPr>
              </a:p>
            </p:txBody>
          </p:sp>
          <p:sp>
            <p:nvSpPr>
              <p:cNvPr id="22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ym typeface="Gill Sans" charset="0"/>
                </a:endParaRPr>
              </a:p>
            </p:txBody>
          </p:sp>
          <p:sp>
            <p:nvSpPr>
              <p:cNvPr id="22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ym typeface="Gill Sans" charset="0"/>
                </a:endParaRPr>
              </a:p>
            </p:txBody>
          </p:sp>
        </p:grpSp>
      </p:grpSp>
      <p:grpSp>
        <p:nvGrpSpPr>
          <p:cNvPr id="2" name="组合 1"/>
          <p:cNvGrpSpPr/>
          <p:nvPr/>
        </p:nvGrpSpPr>
        <p:grpSpPr>
          <a:xfrm>
            <a:off x="6341881" y="1877254"/>
            <a:ext cx="1440463" cy="1455887"/>
            <a:chOff x="6341086" y="1877253"/>
            <a:chExt cx="1440463" cy="1455887"/>
          </a:xfrm>
        </p:grpSpPr>
        <p:grpSp>
          <p:nvGrpSpPr>
            <p:cNvPr id="223" name="组合 102"/>
            <p:cNvGrpSpPr/>
            <p:nvPr/>
          </p:nvGrpSpPr>
          <p:grpSpPr bwMode="auto">
            <a:xfrm>
              <a:off x="6341086" y="1877253"/>
              <a:ext cx="1440463" cy="1455887"/>
              <a:chOff x="1148973" y="1803300"/>
              <a:chExt cx="2641800" cy="2641800"/>
            </a:xfrm>
            <a:solidFill>
              <a:schemeClr val="accent2"/>
            </a:solidFill>
          </p:grpSpPr>
          <p:grpSp>
            <p:nvGrpSpPr>
              <p:cNvPr id="224" name="组合 103"/>
              <p:cNvGrpSpPr/>
              <p:nvPr/>
            </p:nvGrpSpPr>
            <p:grpSpPr bwMode="auto">
              <a:xfrm>
                <a:off x="1148973" y="1803300"/>
                <a:ext cx="2641800" cy="2641800"/>
                <a:chOff x="1148973" y="1803300"/>
                <a:chExt cx="2641800" cy="2641800"/>
              </a:xfrm>
              <a:grpFill/>
            </p:grpSpPr>
            <p:sp>
              <p:nvSpPr>
                <p:cNvPr id="226"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27"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28"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29"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0"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1"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2"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3"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4"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5"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6"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7"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25"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ea"/>
                  <a:ea typeface="+mj-ea"/>
                </a:endParaRPr>
              </a:p>
            </p:txBody>
          </p:sp>
        </p:grpSp>
        <p:grpSp>
          <p:nvGrpSpPr>
            <p:cNvPr id="238" name="Group 195"/>
            <p:cNvGrpSpPr/>
            <p:nvPr/>
          </p:nvGrpSpPr>
          <p:grpSpPr>
            <a:xfrm>
              <a:off x="6842983" y="2429797"/>
              <a:ext cx="443797" cy="346737"/>
              <a:chOff x="2581275" y="1710532"/>
              <a:chExt cx="464344" cy="362744"/>
            </a:xfrm>
            <a:solidFill>
              <a:schemeClr val="accent4"/>
            </a:solidFill>
          </p:grpSpPr>
          <p:sp>
            <p:nvSpPr>
              <p:cNvPr id="23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24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组合 4"/>
          <p:cNvGrpSpPr/>
          <p:nvPr/>
        </p:nvGrpSpPr>
        <p:grpSpPr>
          <a:xfrm>
            <a:off x="1438626" y="2184428"/>
            <a:ext cx="2564689" cy="1396056"/>
            <a:chOff x="1078513" y="1638320"/>
            <a:chExt cx="1923767" cy="1047042"/>
          </a:xfrm>
        </p:grpSpPr>
        <p:sp>
          <p:nvSpPr>
            <p:cNvPr id="260" name="TextBox 259"/>
            <p:cNvSpPr txBox="1"/>
            <p:nvPr/>
          </p:nvSpPr>
          <p:spPr>
            <a:xfrm>
              <a:off x="1078513" y="1958240"/>
              <a:ext cx="1923767" cy="727122"/>
            </a:xfrm>
            <a:prstGeom prst="rect">
              <a:avLst/>
            </a:prstGeom>
            <a:noFill/>
          </p:spPr>
          <p:txBody>
            <a:bodyPr wrap="square" lIns="0" tIns="0" rtlCol="0" anchor="t">
              <a:spAutoFit/>
            </a:bodyPr>
            <a:lstStyle/>
            <a:p>
              <a:pPr>
                <a:lnSpc>
                  <a:spcPct val="150000"/>
                </a:lnSpc>
                <a:spcBef>
                  <a:spcPts val="1000"/>
                </a:spcBef>
              </a:pPr>
              <a:r>
                <a:rPr lang="zh-CN" altLang="en-US" sz="10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00" dirty="0">
                <a:solidFill>
                  <a:srgbClr val="7F7F7F"/>
                </a:solidFill>
                <a:latin typeface="微软雅黑" panose="020B0503020204020204" pitchFamily="34" charset="-122"/>
                <a:cs typeface="宋体" panose="02010600030101010101" pitchFamily="2" charset="-122"/>
              </a:endParaRPr>
            </a:p>
          </p:txBody>
        </p:sp>
        <p:sp>
          <p:nvSpPr>
            <p:cNvPr id="261" name="TextBox 260"/>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2100" dirty="0">
                  <a:solidFill>
                    <a:schemeClr val="tx2"/>
                  </a:solidFill>
                  <a:latin typeface="+mj-ea"/>
                  <a:ea typeface="+mj-ea"/>
                </a:rPr>
                <a:t>标题文字</a:t>
              </a:r>
              <a:endParaRPr lang="en-US" sz="2100" dirty="0">
                <a:solidFill>
                  <a:schemeClr val="tx2"/>
                </a:solidFill>
                <a:latin typeface="+mj-ea"/>
                <a:ea typeface="+mj-ea"/>
              </a:endParaRPr>
            </a:p>
          </p:txBody>
        </p:sp>
      </p:grpSp>
      <p:grpSp>
        <p:nvGrpSpPr>
          <p:cNvPr id="262" name="组合 261"/>
          <p:cNvGrpSpPr/>
          <p:nvPr/>
        </p:nvGrpSpPr>
        <p:grpSpPr>
          <a:xfrm>
            <a:off x="8079361" y="2184429"/>
            <a:ext cx="2564689" cy="1396056"/>
            <a:chOff x="1078513" y="1638320"/>
            <a:chExt cx="1923767" cy="1047042"/>
          </a:xfrm>
        </p:grpSpPr>
        <p:sp>
          <p:nvSpPr>
            <p:cNvPr id="263" name="TextBox 262"/>
            <p:cNvSpPr txBox="1"/>
            <p:nvPr/>
          </p:nvSpPr>
          <p:spPr>
            <a:xfrm>
              <a:off x="1078513" y="1958240"/>
              <a:ext cx="1923767" cy="727122"/>
            </a:xfrm>
            <a:prstGeom prst="rect">
              <a:avLst/>
            </a:prstGeom>
            <a:noFill/>
          </p:spPr>
          <p:txBody>
            <a:bodyPr wrap="square" lIns="0" tIns="0" rtlCol="0" anchor="t">
              <a:spAutoFit/>
            </a:bodyPr>
            <a:lstStyle/>
            <a:p>
              <a:pPr>
                <a:lnSpc>
                  <a:spcPct val="150000"/>
                </a:lnSpc>
                <a:spcBef>
                  <a:spcPts val="1000"/>
                </a:spcBef>
              </a:pPr>
              <a:r>
                <a:rPr lang="zh-CN" altLang="en-US" sz="10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00" dirty="0">
                <a:solidFill>
                  <a:srgbClr val="7F7F7F"/>
                </a:solidFill>
                <a:latin typeface="微软雅黑" panose="020B0503020204020204" pitchFamily="34" charset="-122"/>
                <a:cs typeface="宋体" panose="02010600030101010101" pitchFamily="2" charset="-122"/>
              </a:endParaRPr>
            </a:p>
          </p:txBody>
        </p:sp>
        <p:sp>
          <p:nvSpPr>
            <p:cNvPr id="264" name="TextBox 263"/>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2100" dirty="0">
                  <a:solidFill>
                    <a:schemeClr val="accent4"/>
                  </a:solidFill>
                  <a:latin typeface="+mj-ea"/>
                  <a:ea typeface="+mj-ea"/>
                </a:rPr>
                <a:t>标题文字</a:t>
              </a:r>
              <a:endParaRPr lang="en-US" sz="2100" dirty="0">
                <a:solidFill>
                  <a:schemeClr val="accent4"/>
                </a:solidFill>
                <a:latin typeface="+mj-ea"/>
                <a:ea typeface="+mj-ea"/>
              </a:endParaRPr>
            </a:p>
          </p:txBody>
        </p:sp>
      </p:grpSp>
      <p:grpSp>
        <p:nvGrpSpPr>
          <p:cNvPr id="265" name="组合 264"/>
          <p:cNvGrpSpPr/>
          <p:nvPr/>
        </p:nvGrpSpPr>
        <p:grpSpPr>
          <a:xfrm>
            <a:off x="854502" y="4267027"/>
            <a:ext cx="2564689" cy="1396056"/>
            <a:chOff x="1078513" y="1638320"/>
            <a:chExt cx="1923767" cy="1047042"/>
          </a:xfrm>
        </p:grpSpPr>
        <p:sp>
          <p:nvSpPr>
            <p:cNvPr id="266" name="TextBox 265"/>
            <p:cNvSpPr txBox="1"/>
            <p:nvPr/>
          </p:nvSpPr>
          <p:spPr>
            <a:xfrm>
              <a:off x="1078513" y="1958240"/>
              <a:ext cx="1923767" cy="727122"/>
            </a:xfrm>
            <a:prstGeom prst="rect">
              <a:avLst/>
            </a:prstGeom>
            <a:noFill/>
          </p:spPr>
          <p:txBody>
            <a:bodyPr wrap="square" lIns="0" tIns="0" rtlCol="0" anchor="t">
              <a:spAutoFit/>
            </a:bodyPr>
            <a:lstStyle/>
            <a:p>
              <a:pPr>
                <a:lnSpc>
                  <a:spcPct val="150000"/>
                </a:lnSpc>
                <a:spcBef>
                  <a:spcPts val="1000"/>
                </a:spcBef>
              </a:pPr>
              <a:r>
                <a:rPr lang="zh-CN" altLang="en-US" sz="10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00" dirty="0">
                <a:solidFill>
                  <a:srgbClr val="7F7F7F"/>
                </a:solidFill>
                <a:latin typeface="微软雅黑" panose="020B0503020204020204" pitchFamily="34" charset="-122"/>
                <a:cs typeface="宋体" panose="02010600030101010101" pitchFamily="2" charset="-122"/>
              </a:endParaRPr>
            </a:p>
          </p:txBody>
        </p:sp>
        <p:sp>
          <p:nvSpPr>
            <p:cNvPr id="267" name="TextBox 266"/>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2100" dirty="0">
                  <a:solidFill>
                    <a:schemeClr val="accent2"/>
                  </a:solidFill>
                  <a:latin typeface="+mj-ea"/>
                  <a:ea typeface="+mj-ea"/>
                </a:rPr>
                <a:t>标题文字</a:t>
              </a:r>
              <a:endParaRPr lang="en-US" sz="2100" dirty="0">
                <a:solidFill>
                  <a:schemeClr val="accent2"/>
                </a:solidFill>
                <a:latin typeface="+mj-ea"/>
                <a:ea typeface="+mj-ea"/>
              </a:endParaRPr>
            </a:p>
          </p:txBody>
        </p:sp>
      </p:grpSp>
      <p:grpSp>
        <p:nvGrpSpPr>
          <p:cNvPr id="268" name="组合 267"/>
          <p:cNvGrpSpPr/>
          <p:nvPr/>
        </p:nvGrpSpPr>
        <p:grpSpPr>
          <a:xfrm>
            <a:off x="8625390" y="4267027"/>
            <a:ext cx="2564689" cy="1396056"/>
            <a:chOff x="1078513" y="1638320"/>
            <a:chExt cx="1923767" cy="1047042"/>
          </a:xfrm>
        </p:grpSpPr>
        <p:sp>
          <p:nvSpPr>
            <p:cNvPr id="269" name="TextBox 268"/>
            <p:cNvSpPr txBox="1"/>
            <p:nvPr/>
          </p:nvSpPr>
          <p:spPr>
            <a:xfrm>
              <a:off x="1078513" y="1958240"/>
              <a:ext cx="1923767" cy="727122"/>
            </a:xfrm>
            <a:prstGeom prst="rect">
              <a:avLst/>
            </a:prstGeom>
            <a:noFill/>
          </p:spPr>
          <p:txBody>
            <a:bodyPr wrap="square" lIns="0" tIns="0" rtlCol="0" anchor="t">
              <a:spAutoFit/>
            </a:bodyPr>
            <a:lstStyle/>
            <a:p>
              <a:pPr>
                <a:lnSpc>
                  <a:spcPct val="150000"/>
                </a:lnSpc>
                <a:spcBef>
                  <a:spcPts val="1000"/>
                </a:spcBef>
              </a:pPr>
              <a:r>
                <a:rPr lang="zh-CN" altLang="en-US" sz="10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00" dirty="0">
                <a:solidFill>
                  <a:srgbClr val="7F7F7F"/>
                </a:solidFill>
                <a:latin typeface="微软雅黑" panose="020B0503020204020204" pitchFamily="34" charset="-122"/>
                <a:cs typeface="宋体" panose="02010600030101010101" pitchFamily="2" charset="-122"/>
              </a:endParaRPr>
            </a:p>
          </p:txBody>
        </p:sp>
        <p:sp>
          <p:nvSpPr>
            <p:cNvPr id="270" name="TextBox 269"/>
            <p:cNvSpPr txBox="1"/>
            <p:nvPr/>
          </p:nvSpPr>
          <p:spPr>
            <a:xfrm>
              <a:off x="1608646" y="1638320"/>
              <a:ext cx="820738" cy="246221"/>
            </a:xfrm>
            <a:prstGeom prst="rect">
              <a:avLst/>
            </a:prstGeom>
            <a:noFill/>
          </p:spPr>
          <p:txBody>
            <a:bodyPr wrap="none" lIns="0" tIns="0" rIns="0" bIns="0" rtlCol="0" anchor="t">
              <a:spAutoFit/>
            </a:bodyPr>
            <a:lstStyle/>
            <a:p>
              <a:pPr algn="ctr"/>
              <a:r>
                <a:rPr lang="zh-CN" altLang="en-US" sz="2100" dirty="0">
                  <a:solidFill>
                    <a:schemeClr val="accent3"/>
                  </a:solidFill>
                  <a:latin typeface="+mj-ea"/>
                  <a:ea typeface="+mj-ea"/>
                </a:rPr>
                <a:t>标题文字</a:t>
              </a:r>
              <a:endParaRPr lang="en-US" sz="2100" dirty="0">
                <a:solidFill>
                  <a:schemeClr val="accent3"/>
                </a:solidFill>
                <a:latin typeface="+mj-ea"/>
                <a:ea typeface="+mj-ea"/>
              </a:endParaRPr>
            </a:p>
          </p:txBody>
        </p:sp>
      </p:grpSp>
      <p:sp>
        <p:nvSpPr>
          <p:cNvPr id="8" name="标题 7"/>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2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4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60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65"/>
                                        </p:tgtEl>
                                        <p:attrNameLst>
                                          <p:attrName>style.visibility</p:attrName>
                                        </p:attrNameLst>
                                      </p:cBhvr>
                                      <p:to>
                                        <p:strVal val="visible"/>
                                      </p:to>
                                    </p:set>
                                    <p:anim calcmode="lin" valueType="num">
                                      <p:cBhvr additive="base">
                                        <p:cTn id="33" dur="500" fill="hold"/>
                                        <p:tgtEl>
                                          <p:spTgt spid="265"/>
                                        </p:tgtEl>
                                        <p:attrNameLst>
                                          <p:attrName>ppt_x</p:attrName>
                                        </p:attrNameLst>
                                      </p:cBhvr>
                                      <p:tavLst>
                                        <p:tav tm="0">
                                          <p:val>
                                            <p:strVal val="0-#ppt_w/2"/>
                                          </p:val>
                                        </p:tav>
                                        <p:tav tm="100000">
                                          <p:val>
                                            <p:strVal val="#ppt_x"/>
                                          </p:val>
                                        </p:tav>
                                      </p:tavLst>
                                    </p:anim>
                                    <p:anim calcmode="lin" valueType="num">
                                      <p:cBhvr additive="base">
                                        <p:cTn id="34" dur="500" fill="hold"/>
                                        <p:tgtEl>
                                          <p:spTgt spid="26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62"/>
                                        </p:tgtEl>
                                        <p:attrNameLst>
                                          <p:attrName>style.visibility</p:attrName>
                                        </p:attrNameLst>
                                      </p:cBhvr>
                                      <p:to>
                                        <p:strVal val="visible"/>
                                      </p:to>
                                    </p:set>
                                    <p:anim calcmode="lin" valueType="num">
                                      <p:cBhvr additive="base">
                                        <p:cTn id="39" dur="500" fill="hold"/>
                                        <p:tgtEl>
                                          <p:spTgt spid="262"/>
                                        </p:tgtEl>
                                        <p:attrNameLst>
                                          <p:attrName>ppt_x</p:attrName>
                                        </p:attrNameLst>
                                      </p:cBhvr>
                                      <p:tavLst>
                                        <p:tav tm="0">
                                          <p:val>
                                            <p:strVal val="1+#ppt_w/2"/>
                                          </p:val>
                                        </p:tav>
                                        <p:tav tm="100000">
                                          <p:val>
                                            <p:strVal val="#ppt_x"/>
                                          </p:val>
                                        </p:tav>
                                      </p:tavLst>
                                    </p:anim>
                                    <p:anim calcmode="lin" valueType="num">
                                      <p:cBhvr additive="base">
                                        <p:cTn id="40" dur="500" fill="hold"/>
                                        <p:tgtEl>
                                          <p:spTgt spid="26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68"/>
                                        </p:tgtEl>
                                        <p:attrNameLst>
                                          <p:attrName>style.visibility</p:attrName>
                                        </p:attrNameLst>
                                      </p:cBhvr>
                                      <p:to>
                                        <p:strVal val="visible"/>
                                      </p:to>
                                    </p:set>
                                    <p:anim calcmode="lin" valueType="num">
                                      <p:cBhvr additive="base">
                                        <p:cTn id="43" dur="500" fill="hold"/>
                                        <p:tgtEl>
                                          <p:spTgt spid="268"/>
                                        </p:tgtEl>
                                        <p:attrNameLst>
                                          <p:attrName>ppt_x</p:attrName>
                                        </p:attrNameLst>
                                      </p:cBhvr>
                                      <p:tavLst>
                                        <p:tav tm="0">
                                          <p:val>
                                            <p:strVal val="1+#ppt_w/2"/>
                                          </p:val>
                                        </p:tav>
                                        <p:tav tm="100000">
                                          <p:val>
                                            <p:strVal val="#ppt_x"/>
                                          </p:val>
                                        </p:tav>
                                      </p:tavLst>
                                    </p:anim>
                                    <p:anim calcmode="lin" valueType="num">
                                      <p:cBhvr additive="base">
                                        <p:cTn id="44" dur="5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626378" y="1513709"/>
            <a:ext cx="5689859" cy="1481952"/>
            <a:chOff x="3083409" y="1115202"/>
            <a:chExt cx="4460391" cy="1161580"/>
          </a:xfrm>
        </p:grpSpPr>
        <p:sp>
          <p:nvSpPr>
            <p:cNvPr id="137" name="矩形 136"/>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8" name="矩形 137"/>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00" dirty="0">
                  <a:solidFill>
                    <a:schemeClr val="bg1"/>
                  </a:solidFill>
                </a:rPr>
                <a:t>点击添加标题</a:t>
              </a:r>
              <a:endParaRPr lang="zh-CN" altLang="en-US" sz="2100" dirty="0">
                <a:solidFill>
                  <a:schemeClr val="bg1"/>
                </a:solidFill>
              </a:endParaRPr>
            </a:p>
          </p:txBody>
        </p:sp>
        <p:sp>
          <p:nvSpPr>
            <p:cNvPr id="143" name="TextBox 142"/>
            <p:cNvSpPr txBox="1"/>
            <p:nvPr/>
          </p:nvSpPr>
          <p:spPr>
            <a:xfrm>
              <a:off x="3234883" y="1468726"/>
              <a:ext cx="4161707" cy="723747"/>
            </a:xfrm>
            <a:prstGeom prst="rect">
              <a:avLst/>
            </a:prstGeom>
            <a:noFill/>
          </p:spPr>
          <p:txBody>
            <a:bodyPr wrap="square" lIns="91472" tIns="45736" rIns="91472" bIns="45736" rtlCol="0">
              <a:spAutoFit/>
            </a:bodyPr>
            <a:lstStyle/>
            <a:p>
              <a:pPr>
                <a:lnSpc>
                  <a:spcPct val="150000"/>
                </a:lnSpc>
                <a:spcBef>
                  <a:spcPts val="1000"/>
                </a:spcBef>
              </a:pPr>
              <a:r>
                <a:rPr lang="zh-CN" altLang="en-US" sz="12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rgbClr val="7F7F7F"/>
                </a:solidFill>
                <a:latin typeface="微软雅黑" panose="020B0503020204020204" pitchFamily="34" charset="-122"/>
                <a:cs typeface="宋体" panose="02010600030101010101" pitchFamily="2" charset="-122"/>
              </a:endParaRPr>
            </a:p>
          </p:txBody>
        </p:sp>
      </p:grpSp>
      <p:cxnSp>
        <p:nvCxnSpPr>
          <p:cNvPr id="140" name="直接箭头连接符 139"/>
          <p:cNvCxnSpPr>
            <a:stCxn id="139" idx="5"/>
            <a:endCxn id="137" idx="1"/>
          </p:cNvCxnSpPr>
          <p:nvPr/>
        </p:nvCxnSpPr>
        <p:spPr>
          <a:xfrm flipV="1">
            <a:off x="2714597" y="2350308"/>
            <a:ext cx="1911782" cy="7589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a:stCxn id="139" idx="0"/>
            <a:endCxn id="185" idx="1"/>
          </p:cNvCxnSpPr>
          <p:nvPr/>
        </p:nvCxnSpPr>
        <p:spPr>
          <a:xfrm>
            <a:off x="3130679" y="3941499"/>
            <a:ext cx="1495700" cy="26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a:stCxn id="139" idx="1"/>
            <a:endCxn id="251" idx="1"/>
          </p:cNvCxnSpPr>
          <p:nvPr/>
        </p:nvCxnSpPr>
        <p:spPr>
          <a:xfrm>
            <a:off x="2714597" y="4773773"/>
            <a:ext cx="1911782" cy="819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200504" y="3109226"/>
            <a:ext cx="1930175" cy="1664547"/>
            <a:chOff x="540674" y="2478267"/>
            <a:chExt cx="1205922" cy="1039829"/>
          </a:xfrm>
        </p:grpSpPr>
        <p:sp>
          <p:nvSpPr>
            <p:cNvPr id="139" name="六边形 138"/>
            <p:cNvSpPr/>
            <p:nvPr/>
          </p:nvSpPr>
          <p:spPr>
            <a:xfrm>
              <a:off x="540674" y="2478267"/>
              <a:ext cx="1205922" cy="1039829"/>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ea"/>
                <a:ea typeface="+mj-ea"/>
              </a:endParaRPr>
            </a:p>
          </p:txBody>
        </p:sp>
        <p:sp>
          <p:nvSpPr>
            <p:cNvPr id="183" name="六边形 182"/>
            <p:cNvSpPr/>
            <p:nvPr/>
          </p:nvSpPr>
          <p:spPr>
            <a:xfrm>
              <a:off x="662776" y="2583551"/>
              <a:ext cx="961719" cy="829261"/>
            </a:xfrm>
            <a:prstGeom prst="hexagon">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400" dirty="0">
                  <a:solidFill>
                    <a:schemeClr val="bg1"/>
                  </a:solidFill>
                </a:rPr>
                <a:t>标题</a:t>
              </a:r>
              <a:endParaRPr lang="zh-CN" altLang="en-US" sz="2400" dirty="0">
                <a:solidFill>
                  <a:schemeClr val="bg1"/>
                </a:solidFill>
              </a:endParaRPr>
            </a:p>
          </p:txBody>
        </p:sp>
      </p:grpSp>
      <p:grpSp>
        <p:nvGrpSpPr>
          <p:cNvPr id="184" name="组合 183"/>
          <p:cNvGrpSpPr/>
          <p:nvPr/>
        </p:nvGrpSpPr>
        <p:grpSpPr>
          <a:xfrm>
            <a:off x="4626378" y="3131197"/>
            <a:ext cx="5689859" cy="1481952"/>
            <a:chOff x="3083409" y="1115202"/>
            <a:chExt cx="4460391" cy="1161580"/>
          </a:xfrm>
        </p:grpSpPr>
        <p:sp>
          <p:nvSpPr>
            <p:cNvPr id="185" name="矩形 184"/>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86" name="矩形 185"/>
            <p:cNvSpPr/>
            <p:nvPr/>
          </p:nvSpPr>
          <p:spPr>
            <a:xfrm>
              <a:off x="3666699" y="1115202"/>
              <a:ext cx="3286019" cy="325115"/>
            </a:xfrm>
            <a:prstGeom prst="rect">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00" dirty="0">
                  <a:solidFill>
                    <a:schemeClr val="bg1"/>
                  </a:solidFill>
                </a:rPr>
                <a:t>点击添加标题</a:t>
              </a:r>
              <a:endParaRPr lang="zh-CN" altLang="en-US" sz="2100" dirty="0">
                <a:solidFill>
                  <a:schemeClr val="bg1"/>
                </a:solidFill>
              </a:endParaRPr>
            </a:p>
          </p:txBody>
        </p:sp>
        <p:sp>
          <p:nvSpPr>
            <p:cNvPr id="187" name="TextBox 186"/>
            <p:cNvSpPr txBox="1"/>
            <p:nvPr/>
          </p:nvSpPr>
          <p:spPr>
            <a:xfrm>
              <a:off x="3234883" y="1468726"/>
              <a:ext cx="4218155" cy="723747"/>
            </a:xfrm>
            <a:prstGeom prst="rect">
              <a:avLst/>
            </a:prstGeom>
            <a:noFill/>
          </p:spPr>
          <p:txBody>
            <a:bodyPr wrap="square" lIns="91472" tIns="45736" rIns="91472" bIns="45736" rtlCol="0">
              <a:spAutoFit/>
            </a:bodyPr>
            <a:lstStyle/>
            <a:p>
              <a:pPr>
                <a:lnSpc>
                  <a:spcPct val="150000"/>
                </a:lnSpc>
                <a:spcBef>
                  <a:spcPts val="1000"/>
                </a:spcBef>
              </a:pPr>
              <a:r>
                <a:rPr lang="zh-CN" altLang="en-US" sz="12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rgbClr val="7F7F7F"/>
                </a:solidFill>
                <a:latin typeface="微软雅黑" panose="020B0503020204020204" pitchFamily="34" charset="-122"/>
                <a:cs typeface="宋体" panose="02010600030101010101" pitchFamily="2" charset="-122"/>
              </a:endParaRPr>
            </a:p>
          </p:txBody>
        </p:sp>
      </p:grpSp>
      <p:grpSp>
        <p:nvGrpSpPr>
          <p:cNvPr id="250" name="组合 249"/>
          <p:cNvGrpSpPr/>
          <p:nvPr/>
        </p:nvGrpSpPr>
        <p:grpSpPr>
          <a:xfrm>
            <a:off x="4626378" y="4756475"/>
            <a:ext cx="5689859" cy="1481952"/>
            <a:chOff x="3083409" y="1115202"/>
            <a:chExt cx="4460391" cy="1161580"/>
          </a:xfrm>
        </p:grpSpPr>
        <p:sp>
          <p:nvSpPr>
            <p:cNvPr id="251" name="矩形 250"/>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52" name="矩形 251"/>
            <p:cNvSpPr/>
            <p:nvPr/>
          </p:nvSpPr>
          <p:spPr>
            <a:xfrm>
              <a:off x="3666699" y="1115202"/>
              <a:ext cx="3286019" cy="325115"/>
            </a:xfrm>
            <a:prstGeom prst="rect">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00" dirty="0">
                  <a:solidFill>
                    <a:schemeClr val="bg1"/>
                  </a:solidFill>
                </a:rPr>
                <a:t>点击添加标题</a:t>
              </a:r>
              <a:endParaRPr lang="zh-CN" altLang="en-US" sz="2100" dirty="0">
                <a:solidFill>
                  <a:schemeClr val="bg1"/>
                </a:solidFill>
              </a:endParaRPr>
            </a:p>
          </p:txBody>
        </p:sp>
        <p:sp>
          <p:nvSpPr>
            <p:cNvPr id="253" name="TextBox 252"/>
            <p:cNvSpPr txBox="1"/>
            <p:nvPr/>
          </p:nvSpPr>
          <p:spPr>
            <a:xfrm>
              <a:off x="3234883" y="1468726"/>
              <a:ext cx="4161707" cy="723747"/>
            </a:xfrm>
            <a:prstGeom prst="rect">
              <a:avLst/>
            </a:prstGeom>
            <a:noFill/>
          </p:spPr>
          <p:txBody>
            <a:bodyPr wrap="square" lIns="91472" tIns="45736" rIns="91472" bIns="45736" rtlCol="0">
              <a:spAutoFit/>
            </a:bodyPr>
            <a:lstStyle/>
            <a:p>
              <a:pPr>
                <a:lnSpc>
                  <a:spcPct val="150000"/>
                </a:lnSpc>
                <a:spcBef>
                  <a:spcPts val="1000"/>
                </a:spcBef>
              </a:pPr>
              <a:r>
                <a:rPr lang="zh-CN" altLang="en-US" sz="12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rgbClr val="7F7F7F"/>
                </a:solidFill>
                <a:latin typeface="微软雅黑" panose="020B0503020204020204" pitchFamily="34" charset="-122"/>
                <a:cs typeface="宋体" panose="02010600030101010101" pitchFamily="2" charset="-122"/>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0"/>
                                        </p:tgtEl>
                                        <p:attrNameLst>
                                          <p:attrName>style.visibility</p:attrName>
                                        </p:attrNameLst>
                                      </p:cBhvr>
                                      <p:to>
                                        <p:strVal val="visible"/>
                                      </p:to>
                                    </p:set>
                                    <p:animEffect transition="in" filter="wipe(left)">
                                      <p:cBhvr>
                                        <p:cTn id="14" dur="500"/>
                                        <p:tgtEl>
                                          <p:spTgt spid="140"/>
                                        </p:tgtEl>
                                      </p:cBhvr>
                                    </p:animEffect>
                                  </p:childTnLst>
                                </p:cTn>
                              </p:par>
                              <p:par>
                                <p:cTn id="15" presetID="22" presetClass="entr" presetSubtype="8" fill="hold" nodeType="with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wipe(left)">
                                      <p:cBhvr>
                                        <p:cTn id="17" dur="500"/>
                                        <p:tgtEl>
                                          <p:spTgt spid="141"/>
                                        </p:tgtEl>
                                      </p:cBhvr>
                                    </p:animEffect>
                                  </p:childTnLst>
                                </p:cTn>
                              </p:par>
                              <p:par>
                                <p:cTn id="18" presetID="22" presetClass="entr" presetSubtype="8" fill="hold" nodeType="withEffect">
                                  <p:stCondLst>
                                    <p:cond delay="0"/>
                                  </p:stCondLst>
                                  <p:childTnLst>
                                    <p:set>
                                      <p:cBhvr>
                                        <p:cTn id="19" dur="1" fill="hold">
                                          <p:stCondLst>
                                            <p:cond delay="0"/>
                                          </p:stCondLst>
                                        </p:cTn>
                                        <p:tgtEl>
                                          <p:spTgt spid="142"/>
                                        </p:tgtEl>
                                        <p:attrNameLst>
                                          <p:attrName>style.visibility</p:attrName>
                                        </p:attrNameLst>
                                      </p:cBhvr>
                                      <p:to>
                                        <p:strVal val="visible"/>
                                      </p:to>
                                    </p:set>
                                    <p:animEffect transition="in" filter="wipe(left)">
                                      <p:cBhvr>
                                        <p:cTn id="20" dur="500"/>
                                        <p:tgtEl>
                                          <p:spTgt spid="142"/>
                                        </p:tgtEl>
                                      </p:cBhvr>
                                    </p:animEffect>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anim calcmode="lin" valueType="num">
                                      <p:cBhvr additive="base">
                                        <p:cTn id="29" dur="500" fill="hold"/>
                                        <p:tgtEl>
                                          <p:spTgt spid="184"/>
                                        </p:tgtEl>
                                        <p:attrNameLst>
                                          <p:attrName>ppt_x</p:attrName>
                                        </p:attrNameLst>
                                      </p:cBhvr>
                                      <p:tavLst>
                                        <p:tav tm="0">
                                          <p:val>
                                            <p:strVal val="1+#ppt_w/2"/>
                                          </p:val>
                                        </p:tav>
                                        <p:tav tm="100000">
                                          <p:val>
                                            <p:strVal val="#ppt_x"/>
                                          </p:val>
                                        </p:tav>
                                      </p:tavLst>
                                    </p:anim>
                                    <p:anim calcmode="lin" valueType="num">
                                      <p:cBhvr additive="base">
                                        <p:cTn id="30" dur="500" fill="hold"/>
                                        <p:tgtEl>
                                          <p:spTgt spid="184"/>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250"/>
                                        </p:tgtEl>
                                        <p:attrNameLst>
                                          <p:attrName>style.visibility</p:attrName>
                                        </p:attrNameLst>
                                      </p:cBhvr>
                                      <p:to>
                                        <p:strVal val="visible"/>
                                      </p:to>
                                    </p:set>
                                    <p:anim calcmode="lin" valueType="num">
                                      <p:cBhvr additive="base">
                                        <p:cTn id="34" dur="500" fill="hold"/>
                                        <p:tgtEl>
                                          <p:spTgt spid="250"/>
                                        </p:tgtEl>
                                        <p:attrNameLst>
                                          <p:attrName>ppt_x</p:attrName>
                                        </p:attrNameLst>
                                      </p:cBhvr>
                                      <p:tavLst>
                                        <p:tav tm="0">
                                          <p:val>
                                            <p:strVal val="1+#ppt_w/2"/>
                                          </p:val>
                                        </p:tav>
                                        <p:tav tm="100000">
                                          <p:val>
                                            <p:strVal val="#ppt_x"/>
                                          </p:val>
                                        </p:tav>
                                      </p:tavLst>
                                    </p:anim>
                                    <p:anim calcmode="lin" valueType="num">
                                      <p:cBhvr additive="base">
                                        <p:cTn id="35" dur="5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60299" y="1124745"/>
            <a:ext cx="2833460" cy="5160209"/>
            <a:chOff x="4859505" y="1124744"/>
            <a:chExt cx="2833460" cy="5160209"/>
          </a:xfrm>
        </p:grpSpPr>
        <p:grpSp>
          <p:nvGrpSpPr>
            <p:cNvPr id="28" name="Group 4"/>
            <p:cNvGrpSpPr/>
            <p:nvPr/>
          </p:nvGrpSpPr>
          <p:grpSpPr>
            <a:xfrm>
              <a:off x="4859505" y="1124744"/>
              <a:ext cx="2833460" cy="5160209"/>
              <a:chOff x="4789369" y="1779895"/>
              <a:chExt cx="2624138" cy="4778375"/>
            </a:xfrm>
          </p:grpSpPr>
          <p:sp>
            <p:nvSpPr>
              <p:cNvPr id="29" name="Oval 24"/>
              <p:cNvSpPr>
                <a:spLocks noChangeArrowheads="1"/>
              </p:cNvSpPr>
              <p:nvPr/>
            </p:nvSpPr>
            <p:spPr bwMode="auto">
              <a:xfrm>
                <a:off x="4789369" y="1779895"/>
                <a:ext cx="1577975" cy="1574799"/>
              </a:xfrm>
              <a:prstGeom prst="ellipse">
                <a:avLst/>
              </a:prstGeom>
              <a:solidFill>
                <a:schemeClr val="accent1"/>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0" name="Oval 25"/>
              <p:cNvSpPr>
                <a:spLocks noChangeArrowheads="1"/>
              </p:cNvSpPr>
              <p:nvPr/>
            </p:nvSpPr>
            <p:spPr bwMode="auto">
              <a:xfrm>
                <a:off x="5838707" y="2846695"/>
                <a:ext cx="1574799" cy="1574800"/>
              </a:xfrm>
              <a:prstGeom prst="ellipse">
                <a:avLst/>
              </a:prstGeom>
              <a:solidFill>
                <a:schemeClr val="tx2"/>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1" name="Oval 26"/>
              <p:cNvSpPr>
                <a:spLocks noChangeArrowheads="1"/>
              </p:cNvSpPr>
              <p:nvPr/>
            </p:nvSpPr>
            <p:spPr bwMode="auto">
              <a:xfrm>
                <a:off x="5838707" y="4983470"/>
                <a:ext cx="1574800" cy="1574800"/>
              </a:xfrm>
              <a:prstGeom prst="ellipse">
                <a:avLst/>
              </a:prstGeom>
              <a:solidFill>
                <a:schemeClr val="accent3"/>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2" name="Oval 27"/>
              <p:cNvSpPr>
                <a:spLocks noChangeArrowheads="1"/>
              </p:cNvSpPr>
              <p:nvPr/>
            </p:nvSpPr>
            <p:spPr bwMode="auto">
              <a:xfrm>
                <a:off x="4789369" y="3916670"/>
                <a:ext cx="1577975" cy="1574800"/>
              </a:xfrm>
              <a:prstGeom prst="ellipse">
                <a:avLst/>
              </a:prstGeom>
              <a:solidFill>
                <a:schemeClr val="accent2"/>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3" name="Freeform 33"/>
              <p:cNvSpPr/>
              <p:nvPr/>
            </p:nvSpPr>
            <p:spPr bwMode="auto">
              <a:xfrm>
                <a:off x="5432307" y="2383145"/>
                <a:ext cx="1198563" cy="374650"/>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accent1"/>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4" name="Freeform 34"/>
              <p:cNvSpPr/>
              <p:nvPr/>
            </p:nvSpPr>
            <p:spPr bwMode="auto">
              <a:xfrm>
                <a:off x="5570419" y="5626407"/>
                <a:ext cx="1196975" cy="376237"/>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accent3"/>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5" name="Freeform 35"/>
              <p:cNvSpPr/>
              <p:nvPr/>
            </p:nvSpPr>
            <p:spPr bwMode="auto">
              <a:xfrm>
                <a:off x="5432307" y="4523095"/>
                <a:ext cx="1198563" cy="376237"/>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accent2"/>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6" name="Freeform 36"/>
              <p:cNvSpPr/>
              <p:nvPr/>
            </p:nvSpPr>
            <p:spPr bwMode="auto">
              <a:xfrm>
                <a:off x="5591057" y="3448357"/>
                <a:ext cx="1195388" cy="376237"/>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chemeClr val="tx2"/>
              </a:solidFill>
              <a:ln>
                <a:noFill/>
              </a:ln>
            </p:spPr>
            <p:txBody>
              <a:bodyPr vert="horz" wrap="square" lIns="91440" tIns="45720" rIns="91440" bIns="45720" numCol="1" anchor="t" anchorCtr="0" compatLnSpc="1"/>
              <a:lstStyle/>
              <a:p>
                <a:endParaRPr lang="zh-CN" altLang="en-US">
                  <a:latin typeface="+mj-ea"/>
                  <a:ea typeface="+mj-ea"/>
                </a:endParaRPr>
              </a:p>
            </p:txBody>
          </p:sp>
          <p:sp>
            <p:nvSpPr>
              <p:cNvPr id="37" name="文本框 91"/>
              <p:cNvSpPr txBox="1"/>
              <p:nvPr/>
            </p:nvSpPr>
            <p:spPr>
              <a:xfrm>
                <a:off x="6194636" y="2340241"/>
                <a:ext cx="420433" cy="342003"/>
              </a:xfrm>
              <a:prstGeom prst="rect">
                <a:avLst/>
              </a:prstGeom>
              <a:noFill/>
            </p:spPr>
            <p:txBody>
              <a:bodyPr wrap="none" rtlCol="0">
                <a:spAutoFit/>
              </a:bodyPr>
              <a:lstStyle/>
              <a:p>
                <a:r>
                  <a:rPr lang="en-US" altLang="zh-CN" dirty="0">
                    <a:solidFill>
                      <a:schemeClr val="bg1"/>
                    </a:solidFill>
                    <a:latin typeface="+mj-ea"/>
                    <a:ea typeface="+mj-ea"/>
                    <a:cs typeface="Arial Unicode MS" panose="020B0604020202020204" pitchFamily="34" charset="-122"/>
                  </a:rPr>
                  <a:t>01</a:t>
                </a:r>
                <a:endParaRPr lang="en-US" altLang="zh-CN" dirty="0">
                  <a:solidFill>
                    <a:schemeClr val="bg1"/>
                  </a:solidFill>
                  <a:latin typeface="+mj-ea"/>
                  <a:ea typeface="+mj-ea"/>
                  <a:cs typeface="Arial Unicode MS" panose="020B0604020202020204" pitchFamily="34" charset="-122"/>
                </a:endParaRPr>
              </a:p>
            </p:txBody>
          </p:sp>
          <p:sp>
            <p:nvSpPr>
              <p:cNvPr id="38" name="文本框 92"/>
              <p:cNvSpPr txBox="1"/>
              <p:nvPr/>
            </p:nvSpPr>
            <p:spPr>
              <a:xfrm>
                <a:off x="5548610" y="3421040"/>
                <a:ext cx="420433" cy="342003"/>
              </a:xfrm>
              <a:prstGeom prst="rect">
                <a:avLst/>
              </a:prstGeom>
              <a:noFill/>
            </p:spPr>
            <p:txBody>
              <a:bodyPr wrap="none" rtlCol="0">
                <a:spAutoFit/>
              </a:bodyPr>
              <a:lstStyle/>
              <a:p>
                <a:r>
                  <a:rPr lang="en-US" altLang="zh-CN" dirty="0">
                    <a:solidFill>
                      <a:schemeClr val="bg1"/>
                    </a:solidFill>
                    <a:latin typeface="+mj-ea"/>
                    <a:ea typeface="+mj-ea"/>
                    <a:cs typeface="Arial Unicode MS" panose="020B0604020202020204" pitchFamily="34" charset="-122"/>
                  </a:rPr>
                  <a:t>02</a:t>
                </a:r>
                <a:endParaRPr lang="zh-CN" altLang="en-US" dirty="0">
                  <a:solidFill>
                    <a:schemeClr val="bg1"/>
                  </a:solidFill>
                  <a:latin typeface="+mj-ea"/>
                  <a:ea typeface="+mj-ea"/>
                  <a:cs typeface="Arial Unicode MS" panose="020B0604020202020204" pitchFamily="34" charset="-122"/>
                </a:endParaRPr>
              </a:p>
            </p:txBody>
          </p:sp>
          <p:sp>
            <p:nvSpPr>
              <p:cNvPr id="39" name="文本框 93"/>
              <p:cNvSpPr txBox="1"/>
              <p:nvPr/>
            </p:nvSpPr>
            <p:spPr>
              <a:xfrm>
                <a:off x="6205678" y="4500940"/>
                <a:ext cx="420433" cy="342003"/>
              </a:xfrm>
              <a:prstGeom prst="rect">
                <a:avLst/>
              </a:prstGeom>
              <a:noFill/>
            </p:spPr>
            <p:txBody>
              <a:bodyPr wrap="none" rtlCol="0">
                <a:spAutoFit/>
              </a:bodyPr>
              <a:lstStyle/>
              <a:p>
                <a:r>
                  <a:rPr lang="en-US" altLang="zh-CN" dirty="0">
                    <a:solidFill>
                      <a:schemeClr val="bg1"/>
                    </a:solidFill>
                    <a:latin typeface="+mj-ea"/>
                    <a:ea typeface="+mj-ea"/>
                    <a:cs typeface="Arial Unicode MS" panose="020B0604020202020204" pitchFamily="34" charset="-122"/>
                  </a:rPr>
                  <a:t>03</a:t>
                </a:r>
                <a:endParaRPr lang="zh-CN" altLang="en-US" dirty="0">
                  <a:solidFill>
                    <a:schemeClr val="bg1"/>
                  </a:solidFill>
                  <a:latin typeface="+mj-ea"/>
                  <a:ea typeface="+mj-ea"/>
                  <a:cs typeface="Arial Unicode MS" panose="020B0604020202020204" pitchFamily="34" charset="-122"/>
                </a:endParaRPr>
              </a:p>
            </p:txBody>
          </p:sp>
          <p:sp>
            <p:nvSpPr>
              <p:cNvPr id="40" name="文本框 94"/>
              <p:cNvSpPr txBox="1"/>
              <p:nvPr/>
            </p:nvSpPr>
            <p:spPr>
              <a:xfrm>
                <a:off x="5532785" y="5610323"/>
                <a:ext cx="420433" cy="342003"/>
              </a:xfrm>
              <a:prstGeom prst="rect">
                <a:avLst/>
              </a:prstGeom>
              <a:noFill/>
            </p:spPr>
            <p:txBody>
              <a:bodyPr wrap="none" rtlCol="0">
                <a:spAutoFit/>
              </a:bodyPr>
              <a:lstStyle/>
              <a:p>
                <a:r>
                  <a:rPr lang="en-US" altLang="zh-CN" dirty="0">
                    <a:solidFill>
                      <a:schemeClr val="bg1"/>
                    </a:solidFill>
                    <a:latin typeface="+mj-ea"/>
                    <a:ea typeface="+mj-ea"/>
                    <a:cs typeface="Arial Unicode MS" panose="020B0604020202020204" pitchFamily="34" charset="-122"/>
                  </a:rPr>
                  <a:t>04</a:t>
                </a:r>
                <a:endParaRPr lang="zh-CN" altLang="en-US" dirty="0">
                  <a:solidFill>
                    <a:schemeClr val="bg1"/>
                  </a:solidFill>
                  <a:latin typeface="+mj-ea"/>
                  <a:ea typeface="+mj-ea"/>
                  <a:cs typeface="Arial Unicode MS" panose="020B0604020202020204" pitchFamily="34" charset="-122"/>
                </a:endParaRPr>
              </a:p>
            </p:txBody>
          </p:sp>
          <p:sp>
            <p:nvSpPr>
              <p:cNvPr id="41" name="Oval 35"/>
              <p:cNvSpPr/>
              <p:nvPr/>
            </p:nvSpPr>
            <p:spPr>
              <a:xfrm>
                <a:off x="4915678" y="1896321"/>
                <a:ext cx="1338772" cy="1338774"/>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42" name="Oval 33"/>
              <p:cNvSpPr/>
              <p:nvPr/>
            </p:nvSpPr>
            <p:spPr>
              <a:xfrm>
                <a:off x="5966244" y="2968676"/>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43" name="Oval 31"/>
              <p:cNvSpPr/>
              <p:nvPr/>
            </p:nvSpPr>
            <p:spPr>
              <a:xfrm>
                <a:off x="4913346" y="4037231"/>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sp>
            <p:nvSpPr>
              <p:cNvPr id="44" name="Oval 27"/>
              <p:cNvSpPr/>
              <p:nvPr/>
            </p:nvSpPr>
            <p:spPr>
              <a:xfrm>
                <a:off x="5953932" y="5102078"/>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ea"/>
                  <a:ea typeface="+mj-ea"/>
                </a:endParaRPr>
              </a:p>
            </p:txBody>
          </p:sp>
        </p:grpSp>
        <p:grpSp>
          <p:nvGrpSpPr>
            <p:cNvPr id="45" name="Group 37"/>
            <p:cNvGrpSpPr/>
            <p:nvPr/>
          </p:nvGrpSpPr>
          <p:grpSpPr>
            <a:xfrm>
              <a:off x="5449380" y="3999921"/>
              <a:ext cx="551523" cy="552537"/>
              <a:chOff x="9145588" y="4435475"/>
              <a:chExt cx="464344" cy="465138"/>
            </a:xfrm>
            <a:solidFill>
              <a:schemeClr val="accent2"/>
            </a:solidFill>
          </p:grpSpPr>
          <p:sp>
            <p:nvSpPr>
              <p:cNvPr id="4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latin typeface="+mj-ea"/>
                  <a:ea typeface="+mj-ea"/>
                  <a:sym typeface="Gill Sans" charset="0"/>
                </a:endParaRPr>
              </a:p>
            </p:txBody>
          </p:sp>
          <p:sp>
            <p:nvSpPr>
              <p:cNvPr id="4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latin typeface="+mj-ea"/>
                  <a:ea typeface="+mj-ea"/>
                  <a:sym typeface="Gill Sans" charset="0"/>
                </a:endParaRPr>
              </a:p>
            </p:txBody>
          </p:sp>
          <p:sp>
            <p:nvSpPr>
              <p:cNvPr id="4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latin typeface="+mj-ea"/>
                  <a:ea typeface="+mj-ea"/>
                  <a:sym typeface="Gill Sans" charset="0"/>
                </a:endParaRPr>
              </a:p>
            </p:txBody>
          </p:sp>
          <p:sp>
            <p:nvSpPr>
              <p:cNvPr id="4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latin typeface="+mj-ea"/>
                  <a:ea typeface="+mj-ea"/>
                  <a:sym typeface="Gill Sans" charset="0"/>
                </a:endParaRPr>
              </a:p>
            </p:txBody>
          </p:sp>
          <p:sp>
            <p:nvSpPr>
              <p:cNvPr id="5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latin typeface="+mj-ea"/>
                  <a:ea typeface="+mj-ea"/>
                  <a:sym typeface="Gill Sans" charset="0"/>
                </a:endParaRPr>
              </a:p>
            </p:txBody>
          </p:sp>
          <p:sp>
            <p:nvSpPr>
              <p:cNvPr id="5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latin typeface="+mj-ea"/>
                  <a:ea typeface="+mj-ea"/>
                  <a:sym typeface="Gill Sans" charset="0"/>
                </a:endParaRPr>
              </a:p>
            </p:txBody>
          </p:sp>
          <p:sp>
            <p:nvSpPr>
              <p:cNvPr id="5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latin typeface="+mj-ea"/>
                  <a:ea typeface="+mj-ea"/>
                  <a:sym typeface="Gill Sans" charset="0"/>
                </a:endParaRPr>
              </a:p>
            </p:txBody>
          </p:sp>
          <p:sp>
            <p:nvSpPr>
              <p:cNvPr id="5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latin typeface="+mj-ea"/>
                  <a:ea typeface="+mj-ea"/>
                  <a:sym typeface="Gill Sans" charset="0"/>
                </a:endParaRPr>
              </a:p>
            </p:txBody>
          </p:sp>
          <p:sp>
            <p:nvSpPr>
              <p:cNvPr id="5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latin typeface="+mj-ea"/>
                  <a:ea typeface="+mj-ea"/>
                  <a:sym typeface="Gill Sans" charset="0"/>
                </a:endParaRPr>
              </a:p>
            </p:txBody>
          </p:sp>
        </p:grpSp>
        <p:grpSp>
          <p:nvGrpSpPr>
            <p:cNvPr id="55" name="Group 47"/>
            <p:cNvGrpSpPr/>
            <p:nvPr/>
          </p:nvGrpSpPr>
          <p:grpSpPr>
            <a:xfrm>
              <a:off x="6619100" y="2851313"/>
              <a:ext cx="516639" cy="551595"/>
              <a:chOff x="9159875" y="1647825"/>
              <a:chExt cx="434975" cy="464344"/>
            </a:xfrm>
            <a:solidFill>
              <a:schemeClr val="tx2"/>
            </a:solidFill>
          </p:grpSpPr>
          <p:sp>
            <p:nvSpPr>
              <p:cNvPr id="5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5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59" name="Group 51"/>
            <p:cNvGrpSpPr/>
            <p:nvPr/>
          </p:nvGrpSpPr>
          <p:grpSpPr>
            <a:xfrm>
              <a:off x="5449380" y="1699407"/>
              <a:ext cx="552465" cy="551595"/>
              <a:chOff x="6357938" y="1647825"/>
              <a:chExt cx="465138" cy="464344"/>
            </a:xfrm>
            <a:solidFill>
              <a:schemeClr val="accent1"/>
            </a:solidFill>
          </p:grpSpPr>
          <p:sp>
            <p:nvSpPr>
              <p:cNvPr id="60"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1"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2"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3"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4"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5"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6"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7"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8"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69"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0"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1"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2"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nvGrpSpPr>
            <p:cNvPr id="73" name="Group 65"/>
            <p:cNvGrpSpPr/>
            <p:nvPr/>
          </p:nvGrpSpPr>
          <p:grpSpPr>
            <a:xfrm>
              <a:off x="6571667" y="5222952"/>
              <a:ext cx="552465" cy="517649"/>
              <a:chOff x="5368132" y="3540125"/>
              <a:chExt cx="465138" cy="435769"/>
            </a:xfrm>
            <a:solidFill>
              <a:schemeClr val="accent3"/>
            </a:solidFill>
          </p:grpSpPr>
          <p:sp>
            <p:nvSpPr>
              <p:cNvPr id="7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sp>
            <p:nvSpPr>
              <p:cNvPr id="7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 name="组合 2"/>
          <p:cNvGrpSpPr/>
          <p:nvPr/>
        </p:nvGrpSpPr>
        <p:grpSpPr>
          <a:xfrm>
            <a:off x="7849946" y="2530554"/>
            <a:ext cx="2854567" cy="1861500"/>
            <a:chOff x="5887629" y="2074345"/>
            <a:chExt cx="2141204" cy="1396125"/>
          </a:xfrm>
        </p:grpSpPr>
        <p:sp>
          <p:nvSpPr>
            <p:cNvPr id="77" name="TextBox 76"/>
            <p:cNvSpPr txBox="1"/>
            <p:nvPr/>
          </p:nvSpPr>
          <p:spPr>
            <a:xfrm>
              <a:off x="5887629" y="2074345"/>
              <a:ext cx="1061967" cy="346249"/>
            </a:xfrm>
            <a:prstGeom prst="rect">
              <a:avLst/>
            </a:prstGeom>
            <a:noFill/>
          </p:spPr>
          <p:txBody>
            <a:bodyPr wrap="none" rtlCol="0">
              <a:spAutoFit/>
            </a:bodyPr>
            <a:lstStyle/>
            <a:p>
              <a:r>
                <a:rPr lang="zh-CN" altLang="en-US" sz="2400" dirty="0">
                  <a:solidFill>
                    <a:schemeClr val="tx2"/>
                  </a:solidFill>
                  <a:latin typeface="+mj-ea"/>
                  <a:ea typeface="+mj-ea"/>
                </a:rPr>
                <a:t>标题文字</a:t>
              </a:r>
              <a:endParaRPr lang="en-GB" sz="2400" dirty="0">
                <a:solidFill>
                  <a:schemeClr val="tx2"/>
                </a:solidFill>
                <a:latin typeface="+mj-ea"/>
                <a:ea typeface="+mj-ea"/>
              </a:endParaRPr>
            </a:p>
          </p:txBody>
        </p:sp>
        <p:sp>
          <p:nvSpPr>
            <p:cNvPr id="89" name="TextBox 88"/>
            <p:cNvSpPr txBox="1"/>
            <p:nvPr/>
          </p:nvSpPr>
          <p:spPr>
            <a:xfrm>
              <a:off x="5995641" y="2483661"/>
              <a:ext cx="2033192" cy="986809"/>
            </a:xfrm>
            <a:prstGeom prst="rect">
              <a:avLst/>
            </a:prstGeom>
            <a:noFill/>
          </p:spPr>
          <p:txBody>
            <a:bodyPr wrap="square" lIns="0" tIns="0" rtlCol="0" anchor="t">
              <a:spAutoFit/>
            </a:bodyPr>
            <a:lstStyle/>
            <a:p>
              <a:pPr>
                <a:lnSpc>
                  <a:spcPct val="150000"/>
                </a:lnSpc>
                <a:spcBef>
                  <a:spcPts val="1000"/>
                </a:spcBef>
              </a:pPr>
              <a:r>
                <a:rPr lang="zh-CN" altLang="en-US" sz="11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7F7F7F"/>
                </a:solidFill>
                <a:latin typeface="微软雅黑" panose="020B0503020204020204" pitchFamily="34" charset="-122"/>
                <a:cs typeface="宋体" panose="02010600030101010101" pitchFamily="2" charset="-122"/>
              </a:endParaRPr>
            </a:p>
          </p:txBody>
        </p:sp>
      </p:grpSp>
      <p:grpSp>
        <p:nvGrpSpPr>
          <p:cNvPr id="91" name="组合 90"/>
          <p:cNvGrpSpPr/>
          <p:nvPr/>
        </p:nvGrpSpPr>
        <p:grpSpPr>
          <a:xfrm>
            <a:off x="7849946" y="4644664"/>
            <a:ext cx="2998583" cy="1607584"/>
            <a:chOff x="5887629" y="2074345"/>
            <a:chExt cx="2249230" cy="1205688"/>
          </a:xfrm>
        </p:grpSpPr>
        <p:sp>
          <p:nvSpPr>
            <p:cNvPr id="92" name="TextBox 91"/>
            <p:cNvSpPr txBox="1"/>
            <p:nvPr/>
          </p:nvSpPr>
          <p:spPr>
            <a:xfrm>
              <a:off x="5887629" y="2074345"/>
              <a:ext cx="1061967" cy="346249"/>
            </a:xfrm>
            <a:prstGeom prst="rect">
              <a:avLst/>
            </a:prstGeom>
            <a:noFill/>
          </p:spPr>
          <p:txBody>
            <a:bodyPr wrap="none" rtlCol="0">
              <a:spAutoFit/>
            </a:bodyPr>
            <a:lstStyle/>
            <a:p>
              <a:r>
                <a:rPr lang="zh-CN" altLang="en-US" sz="2400" dirty="0">
                  <a:solidFill>
                    <a:schemeClr val="tx2"/>
                  </a:solidFill>
                  <a:latin typeface="+mj-ea"/>
                  <a:ea typeface="+mj-ea"/>
                </a:rPr>
                <a:t>标题文字</a:t>
              </a:r>
              <a:endParaRPr lang="en-GB" sz="2400" dirty="0">
                <a:solidFill>
                  <a:schemeClr val="tx2"/>
                </a:solidFill>
                <a:latin typeface="+mj-ea"/>
                <a:ea typeface="+mj-ea"/>
              </a:endParaRPr>
            </a:p>
          </p:txBody>
        </p:sp>
        <p:sp>
          <p:nvSpPr>
            <p:cNvPr id="93" name="TextBox 92"/>
            <p:cNvSpPr txBox="1"/>
            <p:nvPr/>
          </p:nvSpPr>
          <p:spPr>
            <a:xfrm>
              <a:off x="5995641" y="2483661"/>
              <a:ext cx="2141218" cy="796372"/>
            </a:xfrm>
            <a:prstGeom prst="rect">
              <a:avLst/>
            </a:prstGeom>
            <a:noFill/>
          </p:spPr>
          <p:txBody>
            <a:bodyPr wrap="square" lIns="0" tIns="0" rtlCol="0" anchor="t">
              <a:spAutoFit/>
            </a:bodyPr>
            <a:lstStyle/>
            <a:p>
              <a:pPr>
                <a:lnSpc>
                  <a:spcPct val="150000"/>
                </a:lnSpc>
                <a:spcBef>
                  <a:spcPts val="1000"/>
                </a:spcBef>
              </a:pPr>
              <a:r>
                <a:rPr lang="zh-CN" altLang="en-US" sz="11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7F7F7F"/>
                </a:solidFill>
                <a:latin typeface="微软雅黑" panose="020B0503020204020204" pitchFamily="34" charset="-122"/>
                <a:cs typeface="宋体" panose="02010600030101010101" pitchFamily="2" charset="-122"/>
              </a:endParaRPr>
            </a:p>
          </p:txBody>
        </p:sp>
      </p:grpSp>
      <p:grpSp>
        <p:nvGrpSpPr>
          <p:cNvPr id="94" name="组合 93"/>
          <p:cNvGrpSpPr/>
          <p:nvPr/>
        </p:nvGrpSpPr>
        <p:grpSpPr>
          <a:xfrm>
            <a:off x="1563551" y="1375898"/>
            <a:ext cx="3092288" cy="1607584"/>
            <a:chOff x="5995641" y="2074345"/>
            <a:chExt cx="2319518" cy="1205687"/>
          </a:xfrm>
        </p:grpSpPr>
        <p:sp>
          <p:nvSpPr>
            <p:cNvPr id="95" name="TextBox 94"/>
            <p:cNvSpPr txBox="1"/>
            <p:nvPr/>
          </p:nvSpPr>
          <p:spPr>
            <a:xfrm>
              <a:off x="7183029" y="2074345"/>
              <a:ext cx="1061967" cy="346249"/>
            </a:xfrm>
            <a:prstGeom prst="rect">
              <a:avLst/>
            </a:prstGeom>
            <a:noFill/>
          </p:spPr>
          <p:txBody>
            <a:bodyPr wrap="none" rtlCol="0">
              <a:spAutoFit/>
            </a:bodyPr>
            <a:lstStyle/>
            <a:p>
              <a:r>
                <a:rPr lang="zh-CN" altLang="en-US" sz="2400" dirty="0">
                  <a:solidFill>
                    <a:schemeClr val="tx2"/>
                  </a:solidFill>
                  <a:latin typeface="+mj-ea"/>
                  <a:ea typeface="+mj-ea"/>
                </a:rPr>
                <a:t>标题文字</a:t>
              </a:r>
              <a:endParaRPr lang="en-GB" sz="2400" dirty="0">
                <a:solidFill>
                  <a:schemeClr val="tx2"/>
                </a:solidFill>
                <a:latin typeface="+mj-ea"/>
                <a:ea typeface="+mj-ea"/>
              </a:endParaRPr>
            </a:p>
          </p:txBody>
        </p:sp>
        <p:sp>
          <p:nvSpPr>
            <p:cNvPr id="96" name="TextBox 95"/>
            <p:cNvSpPr txBox="1"/>
            <p:nvPr/>
          </p:nvSpPr>
          <p:spPr>
            <a:xfrm>
              <a:off x="5995641" y="2483661"/>
              <a:ext cx="2319518" cy="796371"/>
            </a:xfrm>
            <a:prstGeom prst="rect">
              <a:avLst/>
            </a:prstGeom>
            <a:noFill/>
          </p:spPr>
          <p:txBody>
            <a:bodyPr wrap="square" lIns="0" tIns="0" rtlCol="0" anchor="t">
              <a:spAutoFit/>
            </a:bodyPr>
            <a:lstStyle/>
            <a:p>
              <a:pPr>
                <a:lnSpc>
                  <a:spcPct val="150000"/>
                </a:lnSpc>
                <a:spcBef>
                  <a:spcPts val="1000"/>
                </a:spcBef>
              </a:pPr>
              <a:r>
                <a:rPr lang="zh-CN" altLang="en-US" sz="11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7F7F7F"/>
                </a:solidFill>
                <a:latin typeface="微软雅黑" panose="020B0503020204020204" pitchFamily="34" charset="-122"/>
                <a:cs typeface="宋体" panose="02010600030101010101" pitchFamily="2" charset="-122"/>
              </a:endParaRPr>
            </a:p>
          </p:txBody>
        </p:sp>
      </p:grpSp>
      <p:grpSp>
        <p:nvGrpSpPr>
          <p:cNvPr id="97" name="组合 96"/>
          <p:cNvGrpSpPr/>
          <p:nvPr/>
        </p:nvGrpSpPr>
        <p:grpSpPr>
          <a:xfrm>
            <a:off x="1563552" y="3496394"/>
            <a:ext cx="2998750" cy="1607584"/>
            <a:chOff x="5995641" y="2074345"/>
            <a:chExt cx="2249355" cy="1205688"/>
          </a:xfrm>
        </p:grpSpPr>
        <p:sp>
          <p:nvSpPr>
            <p:cNvPr id="98" name="TextBox 97"/>
            <p:cNvSpPr txBox="1"/>
            <p:nvPr/>
          </p:nvSpPr>
          <p:spPr>
            <a:xfrm>
              <a:off x="7183029" y="2074345"/>
              <a:ext cx="1061967" cy="346249"/>
            </a:xfrm>
            <a:prstGeom prst="rect">
              <a:avLst/>
            </a:prstGeom>
            <a:noFill/>
          </p:spPr>
          <p:txBody>
            <a:bodyPr wrap="none" rtlCol="0">
              <a:spAutoFit/>
            </a:bodyPr>
            <a:lstStyle/>
            <a:p>
              <a:r>
                <a:rPr lang="zh-CN" altLang="en-US" sz="2400" dirty="0">
                  <a:solidFill>
                    <a:schemeClr val="tx2"/>
                  </a:solidFill>
                  <a:latin typeface="+mj-ea"/>
                  <a:ea typeface="+mj-ea"/>
                </a:rPr>
                <a:t>标题文字</a:t>
              </a:r>
              <a:endParaRPr lang="en-GB" sz="2400" dirty="0">
                <a:solidFill>
                  <a:schemeClr val="tx2"/>
                </a:solidFill>
                <a:latin typeface="+mj-ea"/>
                <a:ea typeface="+mj-ea"/>
              </a:endParaRPr>
            </a:p>
          </p:txBody>
        </p:sp>
        <p:sp>
          <p:nvSpPr>
            <p:cNvPr id="99" name="TextBox 98"/>
            <p:cNvSpPr txBox="1"/>
            <p:nvPr/>
          </p:nvSpPr>
          <p:spPr>
            <a:xfrm>
              <a:off x="5995641" y="2483661"/>
              <a:ext cx="2249355" cy="796372"/>
            </a:xfrm>
            <a:prstGeom prst="rect">
              <a:avLst/>
            </a:prstGeom>
            <a:noFill/>
          </p:spPr>
          <p:txBody>
            <a:bodyPr wrap="square" lIns="0" tIns="0" rtlCol="0" anchor="t">
              <a:spAutoFit/>
            </a:bodyPr>
            <a:lstStyle/>
            <a:p>
              <a:pPr>
                <a:lnSpc>
                  <a:spcPct val="150000"/>
                </a:lnSpc>
                <a:spcBef>
                  <a:spcPts val="1000"/>
                </a:spcBef>
              </a:pPr>
              <a:r>
                <a:rPr lang="zh-CN" altLang="en-US" sz="11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100" dirty="0">
                <a:solidFill>
                  <a:srgbClr val="7F7F7F"/>
                </a:solidFill>
                <a:latin typeface="微软雅黑" panose="020B0503020204020204" pitchFamily="34" charset="-122"/>
                <a:cs typeface="宋体" panose="02010600030101010101" pitchFamily="2" charset="-122"/>
              </a:endParaRPr>
            </a:p>
          </p:txBody>
        </p:sp>
      </p:grpSp>
      <p:sp>
        <p:nvSpPr>
          <p:cNvPr id="5" name="标题 4"/>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fill="hold"/>
                                        <p:tgtEl>
                                          <p:spTgt spid="94"/>
                                        </p:tgtEl>
                                        <p:attrNameLst>
                                          <p:attrName>ppt_x</p:attrName>
                                        </p:attrNameLst>
                                      </p:cBhvr>
                                      <p:tavLst>
                                        <p:tav tm="0">
                                          <p:val>
                                            <p:strVal val="0-#ppt_w/2"/>
                                          </p:val>
                                        </p:tav>
                                        <p:tav tm="100000">
                                          <p:val>
                                            <p:strVal val="#ppt_x"/>
                                          </p:val>
                                        </p:tav>
                                      </p:tavLst>
                                    </p:anim>
                                    <p:anim calcmode="lin" valueType="num">
                                      <p:cBhvr additive="base">
                                        <p:cTn id="14" dur="500" fill="hold"/>
                                        <p:tgtEl>
                                          <p:spTgt spid="9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500" fill="hold"/>
                                        <p:tgtEl>
                                          <p:spTgt spid="97"/>
                                        </p:tgtEl>
                                        <p:attrNameLst>
                                          <p:attrName>ppt_x</p:attrName>
                                        </p:attrNameLst>
                                      </p:cBhvr>
                                      <p:tavLst>
                                        <p:tav tm="0">
                                          <p:val>
                                            <p:strVal val="0-#ppt_w/2"/>
                                          </p:val>
                                        </p:tav>
                                        <p:tav tm="100000">
                                          <p:val>
                                            <p:strVal val="#ppt_x"/>
                                          </p:val>
                                        </p:tav>
                                      </p:tavLst>
                                    </p:anim>
                                    <p:anim calcmode="lin" valueType="num">
                                      <p:cBhvr additive="base">
                                        <p:cTn id="24" dur="50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71403" y="1880858"/>
            <a:ext cx="2323689" cy="538597"/>
          </a:xfrm>
          <a:prstGeom prst="rect">
            <a:avLst/>
          </a:prstGeom>
          <a:noFill/>
        </p:spPr>
        <p:txBody>
          <a:bodyPr wrap="none" lIns="121908" tIns="60954" rIns="121908" bIns="60954" rtlCol="0">
            <a:spAutoFit/>
          </a:bodyPr>
          <a:lstStyle/>
          <a:p>
            <a:r>
              <a:rPr lang="zh-CN" altLang="en-US" sz="2700" dirty="0">
                <a:solidFill>
                  <a:schemeClr val="tx2"/>
                </a:solidFill>
                <a:latin typeface="微软雅黑" panose="020B0503020204020204" pitchFamily="34" charset="-122"/>
                <a:ea typeface="微软雅黑" panose="020B0503020204020204" pitchFamily="34" charset="-122"/>
              </a:rPr>
              <a:t>诚信铸就品质</a:t>
            </a:r>
            <a:endParaRPr lang="zh-CN" altLang="en-US" sz="2700" dirty="0">
              <a:solidFill>
                <a:schemeClr val="tx2"/>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8101556" y="2511478"/>
            <a:ext cx="2323689" cy="538597"/>
          </a:xfrm>
          <a:prstGeom prst="rect">
            <a:avLst/>
          </a:prstGeom>
          <a:noFill/>
        </p:spPr>
        <p:txBody>
          <a:bodyPr wrap="none" lIns="121908" tIns="60954" rIns="121908" bIns="60954" rtlCol="0">
            <a:spAutoFit/>
          </a:bodyPr>
          <a:lstStyle/>
          <a:p>
            <a:r>
              <a:rPr lang="zh-CN" altLang="en-US" sz="2700" dirty="0">
                <a:solidFill>
                  <a:schemeClr val="accent1"/>
                </a:solidFill>
                <a:latin typeface="微软雅黑" panose="020B0503020204020204" pitchFamily="34" charset="-122"/>
                <a:ea typeface="微软雅黑" panose="020B0503020204020204" pitchFamily="34" charset="-122"/>
              </a:rPr>
              <a:t>创新引领未来</a:t>
            </a:r>
            <a:endParaRPr lang="zh-CN" altLang="en-US" sz="2700"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461321" y="2326288"/>
            <a:ext cx="938694" cy="400097"/>
          </a:xfrm>
          <a:prstGeom prst="rect">
            <a:avLst/>
          </a:prstGeom>
          <a:noFill/>
        </p:spPr>
        <p:txBody>
          <a:bodyPr wrap="none" lIns="121908" tIns="60954" rIns="121908" bIns="60954"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远见力</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405563" y="5183918"/>
            <a:ext cx="938694" cy="400097"/>
          </a:xfrm>
          <a:prstGeom prst="rect">
            <a:avLst/>
          </a:prstGeom>
          <a:noFill/>
        </p:spPr>
        <p:txBody>
          <a:bodyPr wrap="none" lIns="121908" tIns="60954" rIns="121908" bIns="60954"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执行力</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614745" y="4363181"/>
            <a:ext cx="938694" cy="400097"/>
          </a:xfrm>
          <a:prstGeom prst="rect">
            <a:avLst/>
          </a:prstGeom>
          <a:noFill/>
        </p:spPr>
        <p:txBody>
          <a:bodyPr wrap="none" lIns="121908" tIns="60954" rIns="121908" bIns="60954"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感召力</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978757" y="2736192"/>
            <a:ext cx="938694" cy="400097"/>
          </a:xfrm>
          <a:prstGeom prst="rect">
            <a:avLst/>
          </a:prstGeom>
          <a:noFill/>
        </p:spPr>
        <p:txBody>
          <a:bodyPr wrap="none" lIns="121908" tIns="60954" rIns="121908" bIns="60954"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决策力</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359151" y="3752248"/>
            <a:ext cx="938694" cy="400097"/>
          </a:xfrm>
          <a:prstGeom prst="rect">
            <a:avLst/>
          </a:prstGeom>
          <a:noFill/>
        </p:spPr>
        <p:txBody>
          <a:bodyPr wrap="none" lIns="121908" tIns="60954" rIns="121908" bIns="60954"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创新力</a:t>
            </a:r>
            <a:endParaRPr lang="zh-CN" altLang="en-US" dirty="0">
              <a:solidFill>
                <a:schemeClr val="accent2"/>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567534" y="2638951"/>
            <a:ext cx="1302306" cy="130247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1434091" y="4388675"/>
            <a:ext cx="969262" cy="969388"/>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4" name="椭圆 13"/>
          <p:cNvSpPr/>
          <p:nvPr/>
        </p:nvSpPr>
        <p:spPr>
          <a:xfrm>
            <a:off x="4469597" y="3917878"/>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168241" y="3044878"/>
            <a:ext cx="831762" cy="831871"/>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599628" y="5489142"/>
            <a:ext cx="292998" cy="293036"/>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232541" y="3387331"/>
            <a:ext cx="383842" cy="383892"/>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24" name="椭圆 23"/>
          <p:cNvSpPr/>
          <p:nvPr/>
        </p:nvSpPr>
        <p:spPr>
          <a:xfrm>
            <a:off x="4380522" y="2052533"/>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 name="椭圆 24"/>
          <p:cNvSpPr/>
          <p:nvPr/>
        </p:nvSpPr>
        <p:spPr>
          <a:xfrm>
            <a:off x="5348842" y="5522646"/>
            <a:ext cx="183161" cy="18318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712797" y="4439822"/>
            <a:ext cx="850884" cy="850995"/>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29" name="椭圆 28"/>
          <p:cNvSpPr/>
          <p:nvPr/>
        </p:nvSpPr>
        <p:spPr>
          <a:xfrm>
            <a:off x="2675230" y="1686163"/>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C00000"/>
              </a:solidFill>
            </a:endParaRPr>
          </a:p>
        </p:txBody>
      </p:sp>
      <p:sp>
        <p:nvSpPr>
          <p:cNvPr id="30" name="椭圆 29"/>
          <p:cNvSpPr/>
          <p:nvPr/>
        </p:nvSpPr>
        <p:spPr>
          <a:xfrm>
            <a:off x="3621218" y="4169982"/>
            <a:ext cx="183161" cy="183185"/>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671990" y="3322750"/>
            <a:ext cx="4607912" cy="2546839"/>
          </a:xfrm>
          <a:prstGeom prst="rect">
            <a:avLst/>
          </a:prstGeom>
          <a:noFill/>
        </p:spPr>
        <p:txBody>
          <a:bodyPr wrap="square" lIns="121908" tIns="60954" rIns="121908" bIns="60954" rtlCol="0">
            <a:spAutoFit/>
          </a:bodyPr>
          <a:lstStyle/>
          <a:p>
            <a:pPr>
              <a:lnSpc>
                <a:spcPct val="150000"/>
              </a:lnSpc>
            </a:pPr>
            <a:r>
              <a:rPr lang="zh-CN" altLang="en-US" sz="15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500" dirty="0">
                <a:solidFill>
                  <a:srgbClr val="484848"/>
                </a:solidFill>
                <a:latin typeface="微软雅黑" panose="020B0503020204020204" pitchFamily="34" charset="-122"/>
                <a:ea typeface="微软雅黑" panose="020B0503020204020204" pitchFamily="34" charset="-122"/>
              </a:rPr>
              <a:t>……</a:t>
            </a:r>
            <a:endParaRPr lang="en-US" altLang="zh-CN" sz="1500" dirty="0">
              <a:solidFill>
                <a:srgbClr val="484848"/>
              </a:solidFill>
              <a:latin typeface="微软雅黑" panose="020B0503020204020204" pitchFamily="34" charset="-122"/>
              <a:ea typeface="微软雅黑" panose="020B0503020204020204" pitchFamily="34" charset="-122"/>
            </a:endParaRPr>
          </a:p>
          <a:p>
            <a:pPr>
              <a:lnSpc>
                <a:spcPct val="150000"/>
              </a:lnSpc>
            </a:pPr>
            <a:r>
              <a:rPr lang="zh-CN" altLang="en-US" sz="15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a:t>
            </a:r>
            <a:r>
              <a:rPr lang="en-US" altLang="zh-CN" sz="1500" dirty="0">
                <a:solidFill>
                  <a:srgbClr val="484848"/>
                </a:solidFill>
                <a:latin typeface="微软雅黑" panose="020B0503020204020204" pitchFamily="34" charset="-122"/>
                <a:ea typeface="微软雅黑" panose="020B0503020204020204" pitchFamily="34" charset="-122"/>
              </a:rPr>
              <a:t>……</a:t>
            </a:r>
            <a:endParaRPr lang="en-US" altLang="zh-CN" sz="1500" dirty="0">
              <a:solidFill>
                <a:srgbClr val="484848"/>
              </a:solidFill>
              <a:latin typeface="微软雅黑" panose="020B0503020204020204" pitchFamily="34" charset="-122"/>
              <a:ea typeface="微软雅黑" panose="020B0503020204020204" pitchFamily="34" charset="-122"/>
            </a:endParaRPr>
          </a:p>
          <a:p>
            <a:pPr>
              <a:lnSpc>
                <a:spcPct val="150000"/>
              </a:lnSpc>
            </a:pPr>
            <a:endParaRPr lang="en-US" altLang="zh-CN" sz="1500" dirty="0">
              <a:solidFill>
                <a:srgbClr val="484848"/>
              </a:solidFill>
              <a:latin typeface="微软雅黑" panose="020B0503020204020204" pitchFamily="34" charset="-122"/>
              <a:ea typeface="微软雅黑" panose="020B0503020204020204" pitchFamily="34" charset="-122"/>
            </a:endParaRPr>
          </a:p>
        </p:txBody>
      </p:sp>
      <p:sp>
        <p:nvSpPr>
          <p:cNvPr id="4" name="标题 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4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4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nodeType="withEffect">
                                  <p:stCondLst>
                                    <p:cond delay="2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nodeType="withEffect">
                                  <p:stCondLst>
                                    <p:cond delay="40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5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2"/>
                                        </p:tgtEl>
                                        <p:attrNameLst>
                                          <p:attrName>style.visibility</p:attrName>
                                        </p:attrNameLst>
                                      </p:cBhvr>
                                      <p:to>
                                        <p:strVal val="visible"/>
                                      </p:to>
                                    </p:set>
                                    <p:anim by="(-#ppt_w*2)" calcmode="lin" valueType="num">
                                      <p:cBhvr rctx="PPT">
                                        <p:cTn id="88" dur="250" autoRev="1" fill="hold">
                                          <p:stCondLst>
                                            <p:cond delay="0"/>
                                          </p:stCondLst>
                                        </p:cTn>
                                        <p:tgtEl>
                                          <p:spTgt spid="2"/>
                                        </p:tgtEl>
                                        <p:attrNameLst>
                                          <p:attrName>ppt_w</p:attrName>
                                        </p:attrNameLst>
                                      </p:cBhvr>
                                    </p:anim>
                                    <p:anim by="(#ppt_w*0.50)" calcmode="lin" valueType="num">
                                      <p:cBhvr>
                                        <p:cTn id="89" dur="250" decel="50000" autoRev="1" fill="hold">
                                          <p:stCondLst>
                                            <p:cond delay="0"/>
                                          </p:stCondLst>
                                        </p:cTn>
                                        <p:tgtEl>
                                          <p:spTgt spid="2"/>
                                        </p:tgtEl>
                                        <p:attrNameLst>
                                          <p:attrName>ppt_x</p:attrName>
                                        </p:attrNameLst>
                                      </p:cBhvr>
                                    </p:anim>
                                    <p:anim from="(-#ppt_h/2)" to="(#ppt_y)" calcmode="lin" valueType="num">
                                      <p:cBhvr>
                                        <p:cTn id="90" dur="500" fill="hold">
                                          <p:stCondLst>
                                            <p:cond delay="0"/>
                                          </p:stCondLst>
                                        </p:cTn>
                                        <p:tgtEl>
                                          <p:spTgt spid="2"/>
                                        </p:tgtEl>
                                        <p:attrNameLst>
                                          <p:attrName>ppt_y</p:attrName>
                                        </p:attrNameLst>
                                      </p:cBhvr>
                                    </p:anim>
                                    <p:animRot by="21600000">
                                      <p:cBhvr>
                                        <p:cTn id="91" dur="500" fill="hold">
                                          <p:stCondLst>
                                            <p:cond delay="0"/>
                                          </p:stCondLst>
                                        </p:cTn>
                                        <p:tgtEl>
                                          <p:spTgt spid="2"/>
                                        </p:tgtEl>
                                        <p:attrNameLst>
                                          <p:attrName>r</p:attrName>
                                        </p:attrNameLst>
                                      </p:cBhvr>
                                    </p:animRot>
                                  </p:childTnLst>
                                </p:cTn>
                              </p:par>
                            </p:childTnLst>
                          </p:cTn>
                        </p:par>
                        <p:par>
                          <p:cTn id="92" fill="hold">
                            <p:stCondLst>
                              <p:cond delay="1649"/>
                            </p:stCondLst>
                            <p:childTnLst>
                              <p:par>
                                <p:cTn id="93" presetID="56" presetClass="entr" presetSubtype="0" fill="hold" grpId="0" nodeType="afterEffect">
                                  <p:stCondLst>
                                    <p:cond delay="0"/>
                                  </p:stCondLst>
                                  <p:iterate type="lt">
                                    <p:tmPct val="10000"/>
                                  </p:iterate>
                                  <p:childTnLst>
                                    <p:set>
                                      <p:cBhvr>
                                        <p:cTn id="94" dur="1" fill="hold">
                                          <p:stCondLst>
                                            <p:cond delay="0"/>
                                          </p:stCondLst>
                                        </p:cTn>
                                        <p:tgtEl>
                                          <p:spTgt spid="3"/>
                                        </p:tgtEl>
                                        <p:attrNameLst>
                                          <p:attrName>style.visibility</p:attrName>
                                        </p:attrNameLst>
                                      </p:cBhvr>
                                      <p:to>
                                        <p:strVal val="visible"/>
                                      </p:to>
                                    </p:set>
                                    <p:anim by="(-#ppt_w*2)" calcmode="lin" valueType="num">
                                      <p:cBhvr rctx="PPT">
                                        <p:cTn id="95" dur="250" autoRev="1" fill="hold">
                                          <p:stCondLst>
                                            <p:cond delay="0"/>
                                          </p:stCondLst>
                                        </p:cTn>
                                        <p:tgtEl>
                                          <p:spTgt spid="3"/>
                                        </p:tgtEl>
                                        <p:attrNameLst>
                                          <p:attrName>ppt_w</p:attrName>
                                        </p:attrNameLst>
                                      </p:cBhvr>
                                    </p:anim>
                                    <p:anim by="(#ppt_w*0.50)" calcmode="lin" valueType="num">
                                      <p:cBhvr>
                                        <p:cTn id="96" dur="250" decel="50000" autoRev="1" fill="hold">
                                          <p:stCondLst>
                                            <p:cond delay="0"/>
                                          </p:stCondLst>
                                        </p:cTn>
                                        <p:tgtEl>
                                          <p:spTgt spid="3"/>
                                        </p:tgtEl>
                                        <p:attrNameLst>
                                          <p:attrName>ppt_x</p:attrName>
                                        </p:attrNameLst>
                                      </p:cBhvr>
                                    </p:anim>
                                    <p:anim from="(-#ppt_h/2)" to="(#ppt_y)" calcmode="lin" valueType="num">
                                      <p:cBhvr>
                                        <p:cTn id="97" dur="500" fill="hold">
                                          <p:stCondLst>
                                            <p:cond delay="0"/>
                                          </p:stCondLst>
                                        </p:cTn>
                                        <p:tgtEl>
                                          <p:spTgt spid="3"/>
                                        </p:tgtEl>
                                        <p:attrNameLst>
                                          <p:attrName>ppt_y</p:attrName>
                                        </p:attrNameLst>
                                      </p:cBhvr>
                                    </p:anim>
                                    <p:animRot by="21600000">
                                      <p:cBhvr>
                                        <p:cTn id="98" dur="500" fill="hold">
                                          <p:stCondLst>
                                            <p:cond delay="0"/>
                                          </p:stCondLst>
                                        </p:cTn>
                                        <p:tgtEl>
                                          <p:spTgt spid="3"/>
                                        </p:tgtEl>
                                        <p:attrNameLst>
                                          <p:attrName>r</p:attrName>
                                        </p:attrNameLst>
                                      </p:cBhvr>
                                    </p:animRot>
                                  </p:childTnLst>
                                </p:cTn>
                              </p:par>
                            </p:childTnLst>
                          </p:cTn>
                        </p:par>
                        <p:par>
                          <p:cTn id="99" fill="hold">
                            <p:stCondLst>
                              <p:cond delay="2400"/>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31"/>
                                        </p:tgtEl>
                                        <p:attrNameLst>
                                          <p:attrName>style.visibility</p:attrName>
                                        </p:attrNameLst>
                                      </p:cBhvr>
                                      <p:to>
                                        <p:strVal val="visible"/>
                                      </p:to>
                                    </p:set>
                                    <p:animEffect transition="in" filter="wipe(left)">
                                      <p:cBhvr>
                                        <p:cTn id="102" dur="100"/>
                                        <p:tgtEl>
                                          <p:spTgt spid="31"/>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31"/>
                                        </p:tgtEl>
                                      </p:cBhvr>
                                      <p:to x="80000" y="100000"/>
                                    </p:animScale>
                                    <p:anim by="(#ppt_w*0.10)" calcmode="lin" valueType="num">
                                      <p:cBhvr>
                                        <p:cTn id="105" dur="50" autoRev="1" fill="hold">
                                          <p:stCondLst>
                                            <p:cond delay="0"/>
                                          </p:stCondLst>
                                        </p:cTn>
                                        <p:tgtEl>
                                          <p:spTgt spid="31"/>
                                        </p:tgtEl>
                                        <p:attrNameLst>
                                          <p:attrName>ppt_x</p:attrName>
                                        </p:attrNameLst>
                                      </p:cBhvr>
                                    </p:anim>
                                    <p:anim by="(-#ppt_w*0.10)" calcmode="lin" valueType="num">
                                      <p:cBhvr>
                                        <p:cTn id="106" dur="50" autoRev="1" fill="hold">
                                          <p:stCondLst>
                                            <p:cond delay="0"/>
                                          </p:stCondLst>
                                        </p:cTn>
                                        <p:tgtEl>
                                          <p:spTgt spid="31"/>
                                        </p:tgtEl>
                                        <p:attrNameLst>
                                          <p:attrName>ppt_y</p:attrName>
                                        </p:attrNameLst>
                                      </p:cBhvr>
                                    </p:anim>
                                    <p:animRot by="-480000">
                                      <p:cBhvr>
                                        <p:cTn id="107"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3" grpId="0" animBg="1"/>
      <p:bldP spid="14" grpId="0" animBg="1"/>
      <p:bldP spid="24" grpId="0" animBg="1"/>
      <p:bldP spid="25" grpId="0" animBg="1"/>
      <p:bldP spid="29" grpId="0" animBg="1"/>
      <p:bldP spid="30" grpId="0" animBg="1"/>
      <p:bldP spid="31" grpId="0"/>
      <p:bldP spid="31"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4080" y="1346187"/>
            <a:ext cx="6239881" cy="533480"/>
          </a:xfrm>
          <a:prstGeom prst="rect">
            <a:avLst/>
          </a:prstGeom>
          <a:noFill/>
        </p:spPr>
        <p:txBody>
          <a:bodyPr wrap="square" lIns="121908" tIns="60954" rIns="121908" bIns="60954" rtlCol="0">
            <a:spAutoFit/>
          </a:body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912103" y="1215379"/>
            <a:ext cx="916167" cy="916287"/>
          </a:xfrm>
          <a:prstGeom prst="ellipse">
            <a:avLst/>
          </a:prstGeom>
          <a:solidFill>
            <a:schemeClr val="tx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4300" dirty="0">
                <a:solidFill>
                  <a:schemeClr val="bg1"/>
                </a:solidFill>
                <a:latin typeface="微软雅黑" panose="020B0503020204020204" pitchFamily="34" charset="-122"/>
                <a:ea typeface="微软雅黑" panose="020B0503020204020204" pitchFamily="34" charset="-122"/>
              </a:rPr>
              <a:t>1</a:t>
            </a:r>
            <a:endParaRPr lang="zh-CN" altLang="en-US" sz="4300"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296094" y="2180863"/>
            <a:ext cx="902593" cy="902711"/>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300" dirty="0">
                  <a:solidFill>
                    <a:schemeClr val="tx1">
                      <a:lumMod val="50000"/>
                      <a:lumOff val="50000"/>
                    </a:schemeClr>
                  </a:solidFill>
                  <a:latin typeface="微软雅黑" panose="020B0503020204020204" pitchFamily="34" charset="-122"/>
                  <a:ea typeface="微软雅黑" panose="020B0503020204020204" pitchFamily="34" charset="-122"/>
                </a:rPr>
                <a:t>2</a:t>
              </a:r>
              <a:endParaRPr lang="zh-CN" altLang="en-US" sz="4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4" name="椭圆 13"/>
          <p:cNvSpPr/>
          <p:nvPr/>
        </p:nvSpPr>
        <p:spPr>
          <a:xfrm>
            <a:off x="1680087" y="3140970"/>
            <a:ext cx="916167" cy="91628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4300" dirty="0">
                <a:solidFill>
                  <a:schemeClr val="bg1"/>
                </a:solidFill>
                <a:latin typeface="微软雅黑" panose="020B0503020204020204" pitchFamily="34" charset="-122"/>
                <a:ea typeface="微软雅黑" panose="020B0503020204020204" pitchFamily="34" charset="-122"/>
              </a:rPr>
              <a:t>3</a:t>
            </a:r>
            <a:endParaRPr lang="zh-CN" altLang="en-US" sz="4300"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064079" y="4101076"/>
            <a:ext cx="902593" cy="902711"/>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300" dirty="0">
                  <a:solidFill>
                    <a:schemeClr val="tx1">
                      <a:lumMod val="50000"/>
                      <a:lumOff val="50000"/>
                    </a:schemeClr>
                  </a:solidFill>
                  <a:latin typeface="微软雅黑" panose="020B0503020204020204" pitchFamily="34" charset="-122"/>
                  <a:ea typeface="微软雅黑" panose="020B0503020204020204" pitchFamily="34" charset="-122"/>
                </a:rPr>
                <a:t>4</a:t>
              </a:r>
              <a:endParaRPr lang="zh-CN" altLang="en-US" sz="4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1" name="椭圆 20"/>
          <p:cNvSpPr/>
          <p:nvPr/>
        </p:nvSpPr>
        <p:spPr>
          <a:xfrm>
            <a:off x="2448072" y="5075582"/>
            <a:ext cx="916167" cy="91628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4300" dirty="0">
                <a:solidFill>
                  <a:schemeClr val="bg1"/>
                </a:solidFill>
                <a:latin typeface="微软雅黑" panose="020B0503020204020204" pitchFamily="34" charset="-122"/>
                <a:ea typeface="微软雅黑" panose="020B0503020204020204" pitchFamily="34" charset="-122"/>
              </a:rPr>
              <a:t>5</a:t>
            </a:r>
            <a:endParaRPr lang="zh-CN" altLang="en-US" sz="430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352072" y="2298781"/>
            <a:ext cx="5951886" cy="533480"/>
          </a:xfrm>
          <a:prstGeom prst="rect">
            <a:avLst/>
          </a:prstGeom>
          <a:noFill/>
        </p:spPr>
        <p:txBody>
          <a:bodyPr wrap="square" lIns="121908" tIns="60954" rIns="121908" bIns="60954" rtlCol="0">
            <a:spAutoFit/>
          </a:body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736065" y="3266216"/>
            <a:ext cx="5457372" cy="533480"/>
          </a:xfrm>
          <a:prstGeom prst="rect">
            <a:avLst/>
          </a:prstGeom>
          <a:noFill/>
        </p:spPr>
        <p:txBody>
          <a:bodyPr wrap="square" lIns="121908" tIns="60954" rIns="121908" bIns="60954" rtlCol="0">
            <a:spAutoFit/>
          </a:body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216056" y="4197085"/>
            <a:ext cx="5087903" cy="738664"/>
          </a:xfrm>
          <a:prstGeom prst="rect">
            <a:avLst/>
          </a:prstGeom>
          <a:noFill/>
        </p:spPr>
        <p:txBody>
          <a:bodyPr wrap="square" lIns="121908" tIns="60954" rIns="121908" bIns="60954" rtlCol="0">
            <a:spAutoFit/>
          </a:body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600047" y="5253203"/>
            <a:ext cx="4799910" cy="738664"/>
          </a:xfrm>
          <a:prstGeom prst="rect">
            <a:avLst/>
          </a:prstGeom>
          <a:noFill/>
        </p:spPr>
        <p:txBody>
          <a:bodyPr wrap="square" lIns="121908" tIns="60954" rIns="121908" bIns="60954" rtlCol="0">
            <a:spAutoFit/>
          </a:body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Freeform 18"/>
          <p:cNvSpPr>
            <a:spLocks noEditPoints="1"/>
          </p:cNvSpPr>
          <p:nvPr/>
        </p:nvSpPr>
        <p:spPr bwMode="auto">
          <a:xfrm rot="5400000">
            <a:off x="8297476" y="5208365"/>
            <a:ext cx="658284" cy="453318"/>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2"/>
          </a:solidFill>
          <a:ln>
            <a:noFill/>
          </a:ln>
        </p:spPr>
        <p:txBody>
          <a:bodyPr vert="horz" wrap="square" lIns="121908" tIns="60954" rIns="121908" bIns="60954" numCol="1" anchor="t" anchorCtr="0" compatLnSpc="1"/>
          <a:lstStyle/>
          <a:p>
            <a:endParaRPr lang="zh-CN" altLang="en-US">
              <a:solidFill>
                <a:schemeClr val="accent1"/>
              </a:solidFill>
            </a:endParaRPr>
          </a:p>
        </p:txBody>
      </p:sp>
      <p:sp>
        <p:nvSpPr>
          <p:cNvPr id="27" name="Freeform 19"/>
          <p:cNvSpPr>
            <a:spLocks noEditPoints="1"/>
          </p:cNvSpPr>
          <p:nvPr/>
        </p:nvSpPr>
        <p:spPr bwMode="auto">
          <a:xfrm rot="5400000">
            <a:off x="8297476" y="3367841"/>
            <a:ext cx="658284" cy="453318"/>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121908" tIns="60954" rIns="121908" bIns="60954" numCol="1" anchor="t" anchorCtr="0" compatLnSpc="1"/>
          <a:lstStyle/>
          <a:p>
            <a:endParaRPr lang="zh-CN" altLang="en-US">
              <a:solidFill>
                <a:schemeClr val="accent1"/>
              </a:solidFill>
            </a:endParaRPr>
          </a:p>
        </p:txBody>
      </p:sp>
      <p:sp>
        <p:nvSpPr>
          <p:cNvPr id="28" name="Freeform 20"/>
          <p:cNvSpPr>
            <a:spLocks noEditPoints="1"/>
          </p:cNvSpPr>
          <p:nvPr/>
        </p:nvSpPr>
        <p:spPr bwMode="auto">
          <a:xfrm rot="5400000">
            <a:off x="8297474" y="1497306"/>
            <a:ext cx="658284" cy="453318"/>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2"/>
          </a:solidFill>
          <a:ln>
            <a:noFill/>
          </a:ln>
        </p:spPr>
        <p:txBody>
          <a:bodyPr vert="horz" wrap="square" lIns="121908" tIns="60954" rIns="121908" bIns="60954" numCol="1" anchor="t" anchorCtr="0" compatLnSpc="1"/>
          <a:lstStyle/>
          <a:p>
            <a:endParaRPr lang="zh-CN" altLang="en-US">
              <a:solidFill>
                <a:schemeClr val="accent1"/>
              </a:solidFill>
            </a:endParaRPr>
          </a:p>
        </p:txBody>
      </p:sp>
      <p:grpSp>
        <p:nvGrpSpPr>
          <p:cNvPr id="30" name="组合 29"/>
          <p:cNvGrpSpPr/>
          <p:nvPr/>
        </p:nvGrpSpPr>
        <p:grpSpPr>
          <a:xfrm>
            <a:off x="9167944" y="3228601"/>
            <a:ext cx="2294549" cy="731797"/>
            <a:chOff x="4304043" y="1286668"/>
            <a:chExt cx="3837944" cy="2757793"/>
          </a:xfrm>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latin typeface="微软雅黑" panose="020B0503020204020204" pitchFamily="34" charset="-122"/>
                  <a:ea typeface="微软雅黑" panose="020B0503020204020204" pitchFamily="34" charset="-122"/>
                </a:rPr>
                <a:t>添加文字内容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9105543" y="1316767"/>
            <a:ext cx="2294549" cy="731797"/>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2"/>
                  </a:solidFill>
                  <a:latin typeface="微软雅黑" panose="020B0503020204020204" pitchFamily="34" charset="-122"/>
                  <a:ea typeface="微软雅黑" panose="020B0503020204020204" pitchFamily="34" charset="-122"/>
                </a:rPr>
                <a:t>添加文字内容</a:t>
              </a:r>
              <a:endParaRPr lang="zh-CN" altLang="en-US" dirty="0">
                <a:solidFill>
                  <a:schemeClr val="tx2"/>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9196574" y="5069125"/>
            <a:ext cx="2294549" cy="731797"/>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2"/>
                  </a:solidFill>
                  <a:latin typeface="微软雅黑" panose="020B0503020204020204" pitchFamily="34" charset="-122"/>
                  <a:ea typeface="微软雅黑" panose="020B0503020204020204" pitchFamily="34" charset="-122"/>
                </a:rPr>
                <a:t>添加文字内容</a:t>
              </a:r>
              <a:endParaRPr lang="zh-CN" altLang="en-US" dirty="0">
                <a:solidFill>
                  <a:schemeClr val="accent2"/>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000">
                                          <p:cBhvr additive="base">
                                            <p:cTn id="7" dur="5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6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66000">
                                          <p:cBhvr additive="base">
                                            <p:cTn id="12"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66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66000">
                                          <p:cBhvr additive="base">
                                            <p:cTn id="17" dur="5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6000">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14:bounceEnd="66000">
                                          <p:cBhvr additive="base">
                                            <p:cTn id="22" dur="5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23" dur="500" fill="hold"/>
                                            <p:tgtEl>
                                              <p:spTgt spid="1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66000">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14:bounceEnd="66000">
                                          <p:cBhvr additive="base">
                                            <p:cTn id="27" dur="500" fill="hold"/>
                                            <p:tgtEl>
                                              <p:spTgt spid="21"/>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p:tgtEl>
                                              <p:spTgt spid="6"/>
                                            </p:tgtEl>
                                            <p:attrNameLst>
                                              <p:attrName>ppt_x</p:attrName>
                                            </p:attrNameLst>
                                          </p:cBhvr>
                                          <p:tavLst>
                                            <p:tav tm="0">
                                              <p:val>
                                                <p:strVal val="#ppt_x-#ppt_w*1.125000"/>
                                              </p:val>
                                            </p:tav>
                                            <p:tav tm="100000">
                                              <p:val>
                                                <p:strVal val="#ppt_x"/>
                                              </p:val>
                                            </p:tav>
                                          </p:tavLst>
                                        </p:anim>
                                        <p:animEffect transition="in" filter="wipe(right)">
                                          <p:cBhvr>
                                            <p:cTn id="33" dur="500"/>
                                            <p:tgtEl>
                                              <p:spTgt spid="6"/>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right)">
                                          <p:cBhvr>
                                            <p:cTn id="37" dur="500"/>
                                            <p:tgtEl>
                                              <p:spTgt spid="22"/>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p:tgtEl>
                                              <p:spTgt spid="23"/>
                                            </p:tgtEl>
                                            <p:attrNameLst>
                                              <p:attrName>ppt_x</p:attrName>
                                            </p:attrNameLst>
                                          </p:cBhvr>
                                          <p:tavLst>
                                            <p:tav tm="0">
                                              <p:val>
                                                <p:strVal val="#ppt_x-#ppt_w*1.125000"/>
                                              </p:val>
                                            </p:tav>
                                            <p:tav tm="100000">
                                              <p:val>
                                                <p:strVal val="#ppt_x"/>
                                              </p:val>
                                            </p:tav>
                                          </p:tavLst>
                                        </p:anim>
                                        <p:animEffect transition="in" filter="wipe(right)">
                                          <p:cBhvr>
                                            <p:cTn id="41" dur="500"/>
                                            <p:tgtEl>
                                              <p:spTgt spid="23"/>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p:tgtEl>
                                              <p:spTgt spid="24"/>
                                            </p:tgtEl>
                                            <p:attrNameLst>
                                              <p:attrName>ppt_x</p:attrName>
                                            </p:attrNameLst>
                                          </p:cBhvr>
                                          <p:tavLst>
                                            <p:tav tm="0">
                                              <p:val>
                                                <p:strVal val="#ppt_x-#ppt_w*1.125000"/>
                                              </p:val>
                                            </p:tav>
                                            <p:tav tm="100000">
                                              <p:val>
                                                <p:strVal val="#ppt_x"/>
                                              </p:val>
                                            </p:tav>
                                          </p:tavLst>
                                        </p:anim>
                                        <p:animEffect transition="in" filter="wipe(right)">
                                          <p:cBhvr>
                                            <p:cTn id="45" dur="500"/>
                                            <p:tgtEl>
                                              <p:spTgt spid="24"/>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p:tgtEl>
                                              <p:spTgt spid="28"/>
                                            </p:tgtEl>
                                            <p:attrNameLst>
                                              <p:attrName>ppt_x</p:attrName>
                                            </p:attrNameLst>
                                          </p:cBhvr>
                                          <p:tavLst>
                                            <p:tav tm="0">
                                              <p:val>
                                                <p:strVal val="#ppt_x-#ppt_w*1.125000"/>
                                              </p:val>
                                            </p:tav>
                                            <p:tav tm="100000">
                                              <p:val>
                                                <p:strVal val="#ppt_x"/>
                                              </p:val>
                                            </p:tav>
                                          </p:tavLst>
                                        </p:anim>
                                        <p:animEffect transition="in" filter="wipe(right)">
                                          <p:cBhvr>
                                            <p:cTn id="54" dur="500"/>
                                            <p:tgtEl>
                                              <p:spTgt spid="28"/>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ppt_x</p:attrName>
                                            </p:attrNameLst>
                                          </p:cBhvr>
                                          <p:tavLst>
                                            <p:tav tm="0">
                                              <p:val>
                                                <p:strVal val="#ppt_x-#ppt_w*1.125000"/>
                                              </p:val>
                                            </p:tav>
                                            <p:tav tm="100000">
                                              <p:val>
                                                <p:strVal val="#ppt_x"/>
                                              </p:val>
                                            </p:tav>
                                          </p:tavLst>
                                        </p:anim>
                                        <p:animEffect transition="in" filter="wipe(right)">
                                          <p:cBhvr>
                                            <p:cTn id="58" dur="500"/>
                                            <p:tgtEl>
                                              <p:spTgt spid="2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ppt_x</p:attrName>
                                            </p:attrNameLst>
                                          </p:cBhvr>
                                          <p:tavLst>
                                            <p:tav tm="0">
                                              <p:val>
                                                <p:strVal val="#ppt_x-#ppt_w*1.125000"/>
                                              </p:val>
                                            </p:tav>
                                            <p:tav tm="100000">
                                              <p:val>
                                                <p:strVal val="#ppt_x"/>
                                              </p:val>
                                            </p:tav>
                                          </p:tavLst>
                                        </p:anim>
                                        <p:animEffect transition="in" filter="wipe(right)">
                                          <p:cBhvr>
                                            <p:cTn id="62" dur="500"/>
                                            <p:tgtEl>
                                              <p:spTgt spid="26"/>
                                            </p:tgtEl>
                                          </p:cBhvr>
                                        </p:animEffect>
                                      </p:childTnLst>
                                    </p:cTn>
                                  </p:par>
                                </p:childTnLst>
                              </p:cTn>
                            </p:par>
                            <p:par>
                              <p:cTn id="63" fill="hold">
                                <p:stCondLst>
                                  <p:cond delay="3500"/>
                                </p:stCondLst>
                                <p:childTnLst>
                                  <p:par>
                                    <p:cTn id="64" presetID="42"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anim calcmode="lin" valueType="num">
                                          <p:cBhvr>
                                            <p:cTn id="67" dur="500" fill="hold"/>
                                            <p:tgtEl>
                                              <p:spTgt spid="35"/>
                                            </p:tgtEl>
                                            <p:attrNameLst>
                                              <p:attrName>ppt_x</p:attrName>
                                            </p:attrNameLst>
                                          </p:cBhvr>
                                          <p:tavLst>
                                            <p:tav tm="0">
                                              <p:val>
                                                <p:strVal val="#ppt_x"/>
                                              </p:val>
                                            </p:tav>
                                            <p:tav tm="100000">
                                              <p:val>
                                                <p:strVal val="#ppt_x"/>
                                              </p:val>
                                            </p:tav>
                                          </p:tavLst>
                                        </p:anim>
                                        <p:anim calcmode="lin" valueType="num">
                                          <p:cBhvr>
                                            <p:cTn id="68" dur="500" fill="hold"/>
                                            <p:tgtEl>
                                              <p:spTgt spid="3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anim calcmode="lin" valueType="num">
                                          <p:cBhvr>
                                            <p:cTn id="72" dur="500" fill="hold"/>
                                            <p:tgtEl>
                                              <p:spTgt spid="30"/>
                                            </p:tgtEl>
                                            <p:attrNameLst>
                                              <p:attrName>ppt_x</p:attrName>
                                            </p:attrNameLst>
                                          </p:cBhvr>
                                          <p:tavLst>
                                            <p:tav tm="0">
                                              <p:val>
                                                <p:strVal val="#ppt_x"/>
                                              </p:val>
                                            </p:tav>
                                            <p:tav tm="100000">
                                              <p:val>
                                                <p:strVal val="#ppt_x"/>
                                              </p:val>
                                            </p:tav>
                                          </p:tavLst>
                                        </p:anim>
                                        <p:anim calcmode="lin" valueType="num">
                                          <p:cBhvr>
                                            <p:cTn id="73" dur="5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anim calcmode="lin" valueType="num">
                                          <p:cBhvr>
                                            <p:cTn id="77" dur="500" fill="hold"/>
                                            <p:tgtEl>
                                              <p:spTgt spid="40"/>
                                            </p:tgtEl>
                                            <p:attrNameLst>
                                              <p:attrName>ppt_x</p:attrName>
                                            </p:attrNameLst>
                                          </p:cBhvr>
                                          <p:tavLst>
                                            <p:tav tm="0">
                                              <p:val>
                                                <p:strVal val="#ppt_x"/>
                                              </p:val>
                                            </p:tav>
                                            <p:tav tm="100000">
                                              <p:val>
                                                <p:strVal val="#ppt_x"/>
                                              </p:val>
                                            </p:tav>
                                          </p:tavLst>
                                        </p:anim>
                                        <p:anim calcmode="lin" valueType="num">
                                          <p:cBhvr>
                                            <p:cTn id="78"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4" grpId="0" animBg="1"/>
          <p:bldP spid="21" grpId="0" animBg="1"/>
          <p:bldP spid="22" grpId="0"/>
          <p:bldP spid="23" grpId="0"/>
          <p:bldP spid="24" grpId="0"/>
          <p:bldP spid="25" grpId="0"/>
          <p:bldP spid="26" grpId="0" animBg="1"/>
          <p:bldP spid="27" grpId="0" animBg="1"/>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p:tgtEl>
                                              <p:spTgt spid="6"/>
                                            </p:tgtEl>
                                            <p:attrNameLst>
                                              <p:attrName>ppt_x</p:attrName>
                                            </p:attrNameLst>
                                          </p:cBhvr>
                                          <p:tavLst>
                                            <p:tav tm="0">
                                              <p:val>
                                                <p:strVal val="#ppt_x-#ppt_w*1.125000"/>
                                              </p:val>
                                            </p:tav>
                                            <p:tav tm="100000">
                                              <p:val>
                                                <p:strVal val="#ppt_x"/>
                                              </p:val>
                                            </p:tav>
                                          </p:tavLst>
                                        </p:anim>
                                        <p:animEffect transition="in" filter="wipe(right)">
                                          <p:cBhvr>
                                            <p:cTn id="33" dur="500"/>
                                            <p:tgtEl>
                                              <p:spTgt spid="6"/>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right)">
                                          <p:cBhvr>
                                            <p:cTn id="37" dur="500"/>
                                            <p:tgtEl>
                                              <p:spTgt spid="22"/>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p:tgtEl>
                                              <p:spTgt spid="23"/>
                                            </p:tgtEl>
                                            <p:attrNameLst>
                                              <p:attrName>ppt_x</p:attrName>
                                            </p:attrNameLst>
                                          </p:cBhvr>
                                          <p:tavLst>
                                            <p:tav tm="0">
                                              <p:val>
                                                <p:strVal val="#ppt_x-#ppt_w*1.125000"/>
                                              </p:val>
                                            </p:tav>
                                            <p:tav tm="100000">
                                              <p:val>
                                                <p:strVal val="#ppt_x"/>
                                              </p:val>
                                            </p:tav>
                                          </p:tavLst>
                                        </p:anim>
                                        <p:animEffect transition="in" filter="wipe(right)">
                                          <p:cBhvr>
                                            <p:cTn id="41" dur="500"/>
                                            <p:tgtEl>
                                              <p:spTgt spid="23"/>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p:tgtEl>
                                              <p:spTgt spid="24"/>
                                            </p:tgtEl>
                                            <p:attrNameLst>
                                              <p:attrName>ppt_x</p:attrName>
                                            </p:attrNameLst>
                                          </p:cBhvr>
                                          <p:tavLst>
                                            <p:tav tm="0">
                                              <p:val>
                                                <p:strVal val="#ppt_x-#ppt_w*1.125000"/>
                                              </p:val>
                                            </p:tav>
                                            <p:tav tm="100000">
                                              <p:val>
                                                <p:strVal val="#ppt_x"/>
                                              </p:val>
                                            </p:tav>
                                          </p:tavLst>
                                        </p:anim>
                                        <p:animEffect transition="in" filter="wipe(right)">
                                          <p:cBhvr>
                                            <p:cTn id="45" dur="500"/>
                                            <p:tgtEl>
                                              <p:spTgt spid="24"/>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p:tgtEl>
                                              <p:spTgt spid="28"/>
                                            </p:tgtEl>
                                            <p:attrNameLst>
                                              <p:attrName>ppt_x</p:attrName>
                                            </p:attrNameLst>
                                          </p:cBhvr>
                                          <p:tavLst>
                                            <p:tav tm="0">
                                              <p:val>
                                                <p:strVal val="#ppt_x-#ppt_w*1.125000"/>
                                              </p:val>
                                            </p:tav>
                                            <p:tav tm="100000">
                                              <p:val>
                                                <p:strVal val="#ppt_x"/>
                                              </p:val>
                                            </p:tav>
                                          </p:tavLst>
                                        </p:anim>
                                        <p:animEffect transition="in" filter="wipe(right)">
                                          <p:cBhvr>
                                            <p:cTn id="54" dur="500"/>
                                            <p:tgtEl>
                                              <p:spTgt spid="28"/>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ppt_x</p:attrName>
                                            </p:attrNameLst>
                                          </p:cBhvr>
                                          <p:tavLst>
                                            <p:tav tm="0">
                                              <p:val>
                                                <p:strVal val="#ppt_x-#ppt_w*1.125000"/>
                                              </p:val>
                                            </p:tav>
                                            <p:tav tm="100000">
                                              <p:val>
                                                <p:strVal val="#ppt_x"/>
                                              </p:val>
                                            </p:tav>
                                          </p:tavLst>
                                        </p:anim>
                                        <p:animEffect transition="in" filter="wipe(right)">
                                          <p:cBhvr>
                                            <p:cTn id="58" dur="500"/>
                                            <p:tgtEl>
                                              <p:spTgt spid="2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ppt_x</p:attrName>
                                            </p:attrNameLst>
                                          </p:cBhvr>
                                          <p:tavLst>
                                            <p:tav tm="0">
                                              <p:val>
                                                <p:strVal val="#ppt_x-#ppt_w*1.125000"/>
                                              </p:val>
                                            </p:tav>
                                            <p:tav tm="100000">
                                              <p:val>
                                                <p:strVal val="#ppt_x"/>
                                              </p:val>
                                            </p:tav>
                                          </p:tavLst>
                                        </p:anim>
                                        <p:animEffect transition="in" filter="wipe(right)">
                                          <p:cBhvr>
                                            <p:cTn id="62" dur="500"/>
                                            <p:tgtEl>
                                              <p:spTgt spid="26"/>
                                            </p:tgtEl>
                                          </p:cBhvr>
                                        </p:animEffect>
                                      </p:childTnLst>
                                    </p:cTn>
                                  </p:par>
                                </p:childTnLst>
                              </p:cTn>
                            </p:par>
                            <p:par>
                              <p:cTn id="63" fill="hold">
                                <p:stCondLst>
                                  <p:cond delay="3500"/>
                                </p:stCondLst>
                                <p:childTnLst>
                                  <p:par>
                                    <p:cTn id="64" presetID="42"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anim calcmode="lin" valueType="num">
                                          <p:cBhvr>
                                            <p:cTn id="67" dur="500" fill="hold"/>
                                            <p:tgtEl>
                                              <p:spTgt spid="35"/>
                                            </p:tgtEl>
                                            <p:attrNameLst>
                                              <p:attrName>ppt_x</p:attrName>
                                            </p:attrNameLst>
                                          </p:cBhvr>
                                          <p:tavLst>
                                            <p:tav tm="0">
                                              <p:val>
                                                <p:strVal val="#ppt_x"/>
                                              </p:val>
                                            </p:tav>
                                            <p:tav tm="100000">
                                              <p:val>
                                                <p:strVal val="#ppt_x"/>
                                              </p:val>
                                            </p:tav>
                                          </p:tavLst>
                                        </p:anim>
                                        <p:anim calcmode="lin" valueType="num">
                                          <p:cBhvr>
                                            <p:cTn id="68" dur="500" fill="hold"/>
                                            <p:tgtEl>
                                              <p:spTgt spid="3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anim calcmode="lin" valueType="num">
                                          <p:cBhvr>
                                            <p:cTn id="72" dur="500" fill="hold"/>
                                            <p:tgtEl>
                                              <p:spTgt spid="30"/>
                                            </p:tgtEl>
                                            <p:attrNameLst>
                                              <p:attrName>ppt_x</p:attrName>
                                            </p:attrNameLst>
                                          </p:cBhvr>
                                          <p:tavLst>
                                            <p:tav tm="0">
                                              <p:val>
                                                <p:strVal val="#ppt_x"/>
                                              </p:val>
                                            </p:tav>
                                            <p:tav tm="100000">
                                              <p:val>
                                                <p:strVal val="#ppt_x"/>
                                              </p:val>
                                            </p:tav>
                                          </p:tavLst>
                                        </p:anim>
                                        <p:anim calcmode="lin" valueType="num">
                                          <p:cBhvr>
                                            <p:cTn id="73" dur="5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anim calcmode="lin" valueType="num">
                                          <p:cBhvr>
                                            <p:cTn id="77" dur="500" fill="hold"/>
                                            <p:tgtEl>
                                              <p:spTgt spid="40"/>
                                            </p:tgtEl>
                                            <p:attrNameLst>
                                              <p:attrName>ppt_x</p:attrName>
                                            </p:attrNameLst>
                                          </p:cBhvr>
                                          <p:tavLst>
                                            <p:tav tm="0">
                                              <p:val>
                                                <p:strVal val="#ppt_x"/>
                                              </p:val>
                                            </p:tav>
                                            <p:tav tm="100000">
                                              <p:val>
                                                <p:strVal val="#ppt_x"/>
                                              </p:val>
                                            </p:tav>
                                          </p:tavLst>
                                        </p:anim>
                                        <p:anim calcmode="lin" valueType="num">
                                          <p:cBhvr>
                                            <p:cTn id="78"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4" grpId="0" animBg="1"/>
          <p:bldP spid="21" grpId="0" animBg="1"/>
          <p:bldP spid="22" grpId="0"/>
          <p:bldP spid="23" grpId="0"/>
          <p:bldP spid="24" grpId="0"/>
          <p:bldP spid="25" grpId="0"/>
          <p:bldP spid="26" grpId="0" animBg="1"/>
          <p:bldP spid="27" grpId="0" animBg="1"/>
          <p:bldP spid="28"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文本框 59"/>
          <p:cNvSpPr txBox="1">
            <a:spLocks noChangeArrowheads="1"/>
          </p:cNvSpPr>
          <p:nvPr>
            <p:custDataLst>
              <p:tags r:id="rId1"/>
            </p:custDataLst>
          </p:nvPr>
        </p:nvSpPr>
        <p:spPr bwMode="auto">
          <a:xfrm>
            <a:off x="469780" y="6356708"/>
            <a:ext cx="5001683" cy="259045"/>
          </a:xfrm>
          <a:prstGeom prst="rect">
            <a:avLst/>
          </a:prstGeom>
          <a:noFill/>
          <a:ln w="9525">
            <a:noFill/>
            <a:miter lim="800000"/>
          </a:ln>
          <a:effectLst/>
        </p:spPr>
        <p:txBody>
          <a:bodyPr>
            <a:spAutoFit/>
          </a:bodyPr>
          <a:lstStyle/>
          <a:p>
            <a:pPr>
              <a:lnSpc>
                <a:spcPts val="1285"/>
              </a:lnSpc>
            </a:pPr>
            <a:r>
              <a:rPr kumimoji="1" lang="en-US" altLang="zh-CN" sz="1335" dirty="0">
                <a:solidFill>
                  <a:schemeClr val="bg1"/>
                </a:solidFill>
                <a:latin typeface="Century Gothic" panose="020B0502020202020204"/>
                <a:ea typeface="微软雅黑" panose="020B0503020204020204" pitchFamily="34" charset="-122"/>
                <a:cs typeface="Arial" panose="020B0604020202020204" pitchFamily="34" charset="0"/>
              </a:rPr>
              <a:t>PRESENTED</a:t>
            </a:r>
            <a:r>
              <a:rPr kumimoji="1" lang="zh-CN" altLang="en-US" sz="1335" dirty="0">
                <a:solidFill>
                  <a:schemeClr val="bg1"/>
                </a:solidFill>
                <a:latin typeface="Century Gothic" panose="020B0502020202020204"/>
                <a:ea typeface="微软雅黑" panose="020B0503020204020204" pitchFamily="34" charset="-122"/>
                <a:cs typeface="Arial" panose="020B0604020202020204" pitchFamily="34" charset="0"/>
              </a:rPr>
              <a:t> </a:t>
            </a:r>
            <a:r>
              <a:rPr kumimoji="1" lang="en-US" altLang="zh-CN" sz="1335" dirty="0">
                <a:solidFill>
                  <a:schemeClr val="bg1"/>
                </a:solidFill>
                <a:latin typeface="Century Gothic" panose="020B0502020202020204"/>
                <a:ea typeface="微软雅黑" panose="020B0503020204020204" pitchFamily="34" charset="-122"/>
                <a:cs typeface="Arial" panose="020B0604020202020204" pitchFamily="34" charset="0"/>
              </a:rPr>
              <a:t>BY</a:t>
            </a:r>
            <a:r>
              <a:rPr kumimoji="1" lang="zh-CN" altLang="en-US" sz="1335" dirty="0">
                <a:solidFill>
                  <a:schemeClr val="bg1"/>
                </a:solidFill>
                <a:latin typeface="Century Gothic" panose="020B0502020202020204"/>
                <a:ea typeface="微软雅黑" panose="020B0503020204020204" pitchFamily="34" charset="-122"/>
                <a:cs typeface="Arial" panose="020B0604020202020204" pitchFamily="34" charset="0"/>
              </a:rPr>
              <a:t> 代用名</a:t>
            </a:r>
            <a:endParaRPr kumimoji="1" lang="en-US" altLang="zh-CN" sz="1335" dirty="0">
              <a:solidFill>
                <a:schemeClr val="bg1"/>
              </a:solidFill>
              <a:latin typeface="Century Gothic" panose="020B0502020202020204"/>
              <a:ea typeface="微软雅黑" panose="020B0503020204020204" pitchFamily="34" charset="-122"/>
              <a:cs typeface="Arial" panose="020B0604020202020204" pitchFamily="34" charset="0"/>
            </a:endParaRPr>
          </a:p>
        </p:txBody>
      </p:sp>
      <p:sp>
        <p:nvSpPr>
          <p:cNvPr id="7" name="文本框 3"/>
          <p:cNvSpPr txBox="1"/>
          <p:nvPr/>
        </p:nvSpPr>
        <p:spPr>
          <a:xfrm>
            <a:off x="1494140" y="1958626"/>
            <a:ext cx="9283232" cy="1354126"/>
          </a:xfrm>
          <a:prstGeom prst="rect">
            <a:avLst/>
          </a:prstGeom>
          <a:noFill/>
        </p:spPr>
        <p:txBody>
          <a:bodyPr wrap="square" lIns="121829" tIns="60915" rIns="121829" bIns="60915" rtlCol="0">
            <a:spAutoFit/>
          </a:bodyPr>
          <a:lstStyle/>
          <a:p>
            <a:pPr algn="ctr"/>
            <a:r>
              <a:rPr kumimoji="1" lang="zh-CN" altLang="en-US" sz="8000" b="1" dirty="0" smtClean="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感谢您的指导</a:t>
            </a:r>
            <a:endParaRPr kumimoji="1" lang="zh-CN" altLang="en-US" sz="80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2689263" y="4260527"/>
            <a:ext cx="6820703" cy="482134"/>
            <a:chOff x="1936355" y="3751754"/>
            <a:chExt cx="5115526" cy="361603"/>
          </a:xfrm>
        </p:grpSpPr>
        <p:sp>
          <p:nvSpPr>
            <p:cNvPr id="9" name="矩形 8"/>
            <p:cNvSpPr/>
            <p:nvPr/>
          </p:nvSpPr>
          <p:spPr>
            <a:xfrm>
              <a:off x="1936355" y="3751754"/>
              <a:ext cx="1684972" cy="345284"/>
            </a:xfrm>
            <a:prstGeom prst="rect">
              <a:avLst/>
            </a:prstGeom>
          </p:spPr>
          <p:txBody>
            <a:bodyPr wrap="none">
              <a:spAutoFit/>
            </a:bodyPr>
            <a:lstStyle/>
            <a:p>
              <a:pPr marL="380365" indent="-380365" algn="ctr">
                <a:lnSpc>
                  <a:spcPct val="150000"/>
                </a:lnSpc>
                <a:buFont typeface="Wingdings" panose="05000000000000000000" pitchFamily="2" charset="2"/>
                <a:buChar char="l"/>
              </a:pPr>
              <a:r>
                <a:rPr lang="zh-CN" altLang="en-US" sz="1600" b="1" dirty="0">
                  <a:solidFill>
                    <a:schemeClr val="accent1"/>
                  </a:solidFill>
                  <a:latin typeface="微软雅黑" panose="020B0503020204020204" pitchFamily="34" charset="-122"/>
                  <a:ea typeface="微软雅黑" panose="020B0503020204020204" pitchFamily="34" charset="-122"/>
                </a:rPr>
                <a:t>学校名称</a:t>
              </a:r>
              <a:r>
                <a:rPr lang="en-US" altLang="zh-CN" sz="1600" b="1" dirty="0">
                  <a:solidFill>
                    <a:schemeClr val="accent1"/>
                  </a:solidFill>
                  <a:latin typeface="微软雅黑" panose="020B0503020204020204" pitchFamily="34" charset="-122"/>
                  <a:ea typeface="微软雅黑" panose="020B0503020204020204" pitchFamily="34" charset="-122"/>
                </a:rPr>
                <a:t>:情缘素材</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sp>
          <p:nvSpPr>
            <p:cNvPr id="10" name="矩形 9"/>
            <p:cNvSpPr/>
            <p:nvPr/>
          </p:nvSpPr>
          <p:spPr>
            <a:xfrm>
              <a:off x="3700553" y="3768073"/>
              <a:ext cx="1684972" cy="345284"/>
            </a:xfrm>
            <a:prstGeom prst="rect">
              <a:avLst/>
            </a:prstGeom>
          </p:spPr>
          <p:txBody>
            <a:bodyPr wrap="none">
              <a:spAutoFit/>
            </a:bodyPr>
            <a:lstStyle/>
            <a:p>
              <a:pPr marL="380365" indent="-380365" algn="ctr">
                <a:lnSpc>
                  <a:spcPct val="150000"/>
                </a:lnSpc>
                <a:buFont typeface="Wingdings" panose="05000000000000000000" pitchFamily="2" charset="2"/>
                <a:buChar char="l"/>
              </a:pPr>
              <a:r>
                <a:rPr lang="zh-CN" altLang="en-US" sz="1600" b="1" dirty="0">
                  <a:solidFill>
                    <a:schemeClr val="accent1"/>
                  </a:solidFill>
                  <a:latin typeface="微软雅黑" panose="020B0503020204020204" pitchFamily="34" charset="-122"/>
                  <a:ea typeface="微软雅黑" panose="020B0503020204020204" pitchFamily="34" charset="-122"/>
                </a:rPr>
                <a:t>指导老师</a:t>
              </a:r>
              <a:r>
                <a:rPr lang="en-US" altLang="zh-CN" sz="1600" b="1" dirty="0">
                  <a:solidFill>
                    <a:schemeClr val="accent1"/>
                  </a:solidFill>
                  <a:latin typeface="微软雅黑" panose="020B0503020204020204" pitchFamily="34" charset="-122"/>
                  <a:ea typeface="微软雅黑" panose="020B0503020204020204" pitchFamily="34" charset="-122"/>
                </a:rPr>
                <a:t>:情缘素材</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sp>
          <p:nvSpPr>
            <p:cNvPr id="11" name="矩形 10"/>
            <p:cNvSpPr/>
            <p:nvPr/>
          </p:nvSpPr>
          <p:spPr>
            <a:xfrm>
              <a:off x="5519309" y="3751754"/>
              <a:ext cx="1532572" cy="345284"/>
            </a:xfrm>
            <a:prstGeom prst="rect">
              <a:avLst/>
            </a:prstGeom>
          </p:spPr>
          <p:txBody>
            <a:bodyPr wrap="none">
              <a:spAutoFit/>
            </a:bodyPr>
            <a:lstStyle/>
            <a:p>
              <a:pPr marL="380365" indent="-380365" algn="ctr">
                <a:lnSpc>
                  <a:spcPct val="150000"/>
                </a:lnSpc>
                <a:buFont typeface="Wingdings" panose="05000000000000000000" pitchFamily="2" charset="2"/>
                <a:buChar char="l"/>
              </a:pPr>
              <a:r>
                <a:rPr lang="zh-CN" altLang="en-US" sz="1600" b="1" dirty="0">
                  <a:solidFill>
                    <a:schemeClr val="accent1"/>
                  </a:solidFill>
                  <a:latin typeface="微软雅黑" panose="020B0503020204020204" pitchFamily="34" charset="-122"/>
                  <a:ea typeface="微软雅黑" panose="020B0503020204020204" pitchFamily="34" charset="-122"/>
                </a:rPr>
                <a:t>报告人</a:t>
              </a:r>
              <a:r>
                <a:rPr lang="en-US" altLang="zh-CN" sz="1600" b="1" dirty="0">
                  <a:solidFill>
                    <a:schemeClr val="accent1"/>
                  </a:solidFill>
                  <a:latin typeface="微软雅黑" panose="020B0503020204020204" pitchFamily="34" charset="-122"/>
                  <a:ea typeface="微软雅黑" panose="020B0503020204020204" pitchFamily="34" charset="-122"/>
                </a:rPr>
                <a:t>:</a:t>
              </a:r>
              <a:r>
                <a:rPr lang="en-US" altLang="zh-CN" sz="1600" b="1" dirty="0">
                  <a:solidFill>
                    <a:schemeClr val="accent1"/>
                  </a:solidFill>
                  <a:latin typeface="微软雅黑" panose="020B0503020204020204" pitchFamily="34" charset="-122"/>
                  <a:ea typeface="微软雅黑" panose="020B0503020204020204" pitchFamily="34" charset="-122"/>
                </a:rPr>
                <a:t>情缘素材</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grpSp>
      <p:sp>
        <p:nvSpPr>
          <p:cNvPr id="12" name="文本框 4"/>
          <p:cNvSpPr txBox="1"/>
          <p:nvPr/>
        </p:nvSpPr>
        <p:spPr>
          <a:xfrm>
            <a:off x="2935160" y="3312752"/>
            <a:ext cx="6401569" cy="615462"/>
          </a:xfrm>
          <a:prstGeom prst="rect">
            <a:avLst/>
          </a:prstGeom>
          <a:noFill/>
        </p:spPr>
        <p:txBody>
          <a:bodyPr wrap="none" lIns="121829" tIns="60915" rIns="121829" bIns="60915" rtlCol="0">
            <a:spAutoFit/>
          </a:bodyPr>
          <a:lstStyle/>
          <a:p>
            <a:pPr algn="ctr"/>
            <a:r>
              <a:rPr kumimoji="1" lang="en-US" altLang="zh-CN" sz="3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3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请在此位置添加您的论文标题</a:t>
            </a:r>
            <a:r>
              <a:rPr kumimoji="1" lang="en-US" altLang="zh-CN" sz="3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32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500" autoRev="1" fill="hold">
                                          <p:stCondLst>
                                            <p:cond delay="0"/>
                                          </p:stCondLst>
                                        </p:cTn>
                                        <p:tgtEl>
                                          <p:spTgt spid="7"/>
                                        </p:tgtEl>
                                        <p:attrNameLst>
                                          <p:attrName>ppt_w</p:attrName>
                                        </p:attrNameLst>
                                      </p:cBhvr>
                                    </p:anim>
                                    <p:anim by="(#ppt_w*0.50)" calcmode="lin" valueType="num">
                                      <p:cBhvr>
                                        <p:cTn id="14" dur="500" decel="50000" autoRev="1" fill="hold">
                                          <p:stCondLst>
                                            <p:cond delay="0"/>
                                          </p:stCondLst>
                                        </p:cTn>
                                        <p:tgtEl>
                                          <p:spTgt spid="7"/>
                                        </p:tgtEl>
                                        <p:attrNameLst>
                                          <p:attrName>ppt_x</p:attrName>
                                        </p:attrNameLst>
                                      </p:cBhvr>
                                    </p:anim>
                                    <p:anim from="(-#ppt_h/2)" to="(#ppt_y)" calcmode="lin" valueType="num">
                                      <p:cBhvr>
                                        <p:cTn id="15" dur="1000" fill="hold">
                                          <p:stCondLst>
                                            <p:cond delay="0"/>
                                          </p:stCondLst>
                                        </p:cTn>
                                        <p:tgtEl>
                                          <p:spTgt spid="7"/>
                                        </p:tgtEl>
                                        <p:attrNameLst>
                                          <p:attrName>ppt_y</p:attrName>
                                        </p:attrNameLst>
                                      </p:cBhvr>
                                    </p:anim>
                                    <p:animRot by="21600000">
                                      <p:cBhvr>
                                        <p:cTn id="16" dur="1000" fill="hold">
                                          <p:stCondLst>
                                            <p:cond delay="0"/>
                                          </p:stCondLst>
                                        </p:cTn>
                                        <p:tgtEl>
                                          <p:spTgt spid="7"/>
                                        </p:tgtEl>
                                        <p:attrNameLst>
                                          <p:attrName>r</p:attrName>
                                        </p:attrNameLst>
                                      </p:cBhvr>
                                    </p:animRo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6" presetClass="entr" presetSubtype="2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7"/>
          <p:cNvSpPr/>
          <p:nvPr/>
        </p:nvSpPr>
        <p:spPr>
          <a:xfrm>
            <a:off x="794" y="2804911"/>
            <a:ext cx="8049354" cy="1633488"/>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lIns="121880" tIns="60940" rIns="121880" bIns="60940" rtlCol="0" anchor="ctr"/>
          <a:lstStyle/>
          <a:p>
            <a:pPr algn="ctr"/>
            <a:endParaRPr lang="en-US" dirty="0">
              <a:solidFill>
                <a:schemeClr val="tx1">
                  <a:lumMod val="50000"/>
                  <a:lumOff val="50000"/>
                </a:schemeClr>
              </a:solidFill>
            </a:endParaRPr>
          </a:p>
        </p:txBody>
      </p:sp>
      <p:grpSp>
        <p:nvGrpSpPr>
          <p:cNvPr id="47" name="组合 46"/>
          <p:cNvGrpSpPr/>
          <p:nvPr/>
        </p:nvGrpSpPr>
        <p:grpSpPr>
          <a:xfrm>
            <a:off x="8070924" y="3363921"/>
            <a:ext cx="1132750" cy="847046"/>
            <a:chOff x="6054436" y="2405136"/>
            <a:chExt cx="849821" cy="635481"/>
          </a:xfrm>
          <a:effectLst>
            <a:outerShdw blurRad="50800" dist="38100" dir="5400000" algn="t" rotWithShape="0">
              <a:prstClr val="black">
                <a:alpha val="40000"/>
              </a:prstClr>
            </a:outerShdw>
          </a:effectLst>
        </p:grpSpPr>
        <p:sp>
          <p:nvSpPr>
            <p:cNvPr id="48"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solidFill>
                  <a:schemeClr val="tx1">
                    <a:lumMod val="50000"/>
                    <a:lumOff val="50000"/>
                  </a:schemeClr>
                </a:solidFill>
              </a:endParaRPr>
            </a:p>
          </p:txBody>
        </p:sp>
        <p:sp>
          <p:nvSpPr>
            <p:cNvPr id="49"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solidFill>
                  <a:schemeClr val="tx1">
                    <a:lumMod val="50000"/>
                    <a:lumOff val="50000"/>
                  </a:schemeClr>
                </a:solidFill>
              </a:endParaRPr>
            </a:p>
          </p:txBody>
        </p:sp>
        <p:sp>
          <p:nvSpPr>
            <p:cNvPr id="50"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solidFill>
                  <a:schemeClr val="tx1">
                    <a:lumMod val="50000"/>
                    <a:lumOff val="50000"/>
                  </a:schemeClr>
                </a:solidFill>
              </a:endParaRPr>
            </a:p>
          </p:txBody>
        </p:sp>
        <p:sp>
          <p:nvSpPr>
            <p:cNvPr id="51"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solidFill>
                  <a:schemeClr val="tx1">
                    <a:lumMod val="50000"/>
                    <a:lumOff val="50000"/>
                  </a:schemeClr>
                </a:solidFill>
              </a:endParaRPr>
            </a:p>
          </p:txBody>
        </p:sp>
        <p:sp>
          <p:nvSpPr>
            <p:cNvPr id="52"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solidFill>
                  <a:schemeClr val="tx1">
                    <a:lumMod val="50000"/>
                    <a:lumOff val="50000"/>
                  </a:schemeClr>
                </a:solidFill>
              </a:endParaRPr>
            </a:p>
          </p:txBody>
        </p:sp>
        <p:sp>
          <p:nvSpPr>
            <p:cNvPr id="53"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dirty="0">
                <a:solidFill>
                  <a:schemeClr val="tx1">
                    <a:lumMod val="50000"/>
                    <a:lumOff val="50000"/>
                  </a:schemeClr>
                </a:solidFill>
              </a:endParaRPr>
            </a:p>
          </p:txBody>
        </p:sp>
        <p:sp>
          <p:nvSpPr>
            <p:cNvPr id="54"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solidFill>
                  <a:schemeClr val="tx1">
                    <a:lumMod val="50000"/>
                    <a:lumOff val="50000"/>
                  </a:schemeClr>
                </a:solidFill>
              </a:endParaRPr>
            </a:p>
          </p:txBody>
        </p:sp>
        <p:sp>
          <p:nvSpPr>
            <p:cNvPr id="55"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solidFill>
                  <a:schemeClr val="tx1">
                    <a:lumMod val="50000"/>
                    <a:lumOff val="50000"/>
                  </a:schemeClr>
                </a:solidFill>
              </a:endParaRPr>
            </a:p>
          </p:txBody>
        </p:sp>
        <p:sp>
          <p:nvSpPr>
            <p:cNvPr id="56"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solidFill>
                  <a:schemeClr val="tx1">
                    <a:lumMod val="50000"/>
                    <a:lumOff val="50000"/>
                  </a:schemeClr>
                </a:solidFill>
              </a:endParaRPr>
            </a:p>
          </p:txBody>
        </p:sp>
        <p:sp>
          <p:nvSpPr>
            <p:cNvPr id="57"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lumMod val="50000"/>
                    <a:lumOff val="50000"/>
                  </a:schemeClr>
                </a:solidFill>
              </a:endParaRPr>
            </a:p>
          </p:txBody>
        </p:sp>
      </p:grpSp>
      <p:grpSp>
        <p:nvGrpSpPr>
          <p:cNvPr id="18" name="组合 17"/>
          <p:cNvGrpSpPr/>
          <p:nvPr/>
        </p:nvGrpSpPr>
        <p:grpSpPr>
          <a:xfrm>
            <a:off x="3701614" y="2309946"/>
            <a:ext cx="1277127" cy="1277116"/>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grpSp>
      <p:grpSp>
        <p:nvGrpSpPr>
          <p:cNvPr id="32" name="Group 30"/>
          <p:cNvGrpSpPr/>
          <p:nvPr/>
        </p:nvGrpSpPr>
        <p:grpSpPr>
          <a:xfrm>
            <a:off x="6400709" y="5110593"/>
            <a:ext cx="423014" cy="370991"/>
            <a:chOff x="3175" y="-1587"/>
            <a:chExt cx="490538" cy="430212"/>
          </a:xfrm>
          <a:solidFill>
            <a:schemeClr val="accent2"/>
          </a:solidFill>
        </p:grpSpPr>
        <p:sp>
          <p:nvSpPr>
            <p:cNvPr id="33"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solidFill>
                  <a:schemeClr val="tx1">
                    <a:lumMod val="50000"/>
                    <a:lumOff val="50000"/>
                  </a:schemeClr>
                </a:solidFill>
              </a:endParaRPr>
            </a:p>
          </p:txBody>
        </p:sp>
        <p:sp>
          <p:nvSpPr>
            <p:cNvPr id="34"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solidFill>
                  <a:schemeClr val="tx1">
                    <a:lumMod val="50000"/>
                    <a:lumOff val="50000"/>
                  </a:schemeClr>
                </a:solidFill>
              </a:endParaRPr>
            </a:p>
          </p:txBody>
        </p:sp>
      </p:grpSp>
      <p:sp>
        <p:nvSpPr>
          <p:cNvPr id="35" name="Freeform 50"/>
          <p:cNvSpPr>
            <a:spLocks noEditPoints="1"/>
          </p:cNvSpPr>
          <p:nvPr/>
        </p:nvSpPr>
        <p:spPr bwMode="auto">
          <a:xfrm>
            <a:off x="1407783" y="3858479"/>
            <a:ext cx="348991" cy="439564"/>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tx2"/>
          </a:solidFill>
          <a:ln w="9525">
            <a:noFill/>
            <a:round/>
          </a:ln>
        </p:spPr>
        <p:txBody>
          <a:bodyPr vert="horz" wrap="square" lIns="121880" tIns="60940" rIns="121880" bIns="60940" numCol="1" anchor="t" anchorCtr="0" compatLnSpc="1"/>
          <a:lstStyle/>
          <a:p>
            <a:endParaRPr lang="ko-KR" altLang="en-US">
              <a:solidFill>
                <a:schemeClr val="tx1">
                  <a:lumMod val="50000"/>
                  <a:lumOff val="50000"/>
                </a:schemeClr>
              </a:solidFill>
            </a:endParaRPr>
          </a:p>
        </p:txBody>
      </p:sp>
      <p:sp>
        <p:nvSpPr>
          <p:cNvPr id="36" name="Freeform 48"/>
          <p:cNvSpPr>
            <a:spLocks noEditPoints="1"/>
          </p:cNvSpPr>
          <p:nvPr/>
        </p:nvSpPr>
        <p:spPr bwMode="auto">
          <a:xfrm>
            <a:off x="3977747" y="4298042"/>
            <a:ext cx="322735" cy="472228"/>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121880" tIns="60940" rIns="121880" bIns="60940" numCol="1" anchor="t" anchorCtr="0" compatLnSpc="1"/>
          <a:lstStyle/>
          <a:p>
            <a:endParaRPr lang="ko-KR" altLang="en-US">
              <a:solidFill>
                <a:schemeClr val="tx1">
                  <a:lumMod val="50000"/>
                  <a:lumOff val="50000"/>
                </a:schemeClr>
              </a:solidFill>
            </a:endParaRPr>
          </a:p>
        </p:txBody>
      </p:sp>
      <p:grpSp>
        <p:nvGrpSpPr>
          <p:cNvPr id="37" name="Group 18"/>
          <p:cNvGrpSpPr/>
          <p:nvPr/>
        </p:nvGrpSpPr>
        <p:grpSpPr>
          <a:xfrm>
            <a:off x="9903166" y="4241550"/>
            <a:ext cx="416231" cy="416229"/>
            <a:chOff x="6350" y="4763"/>
            <a:chExt cx="492125" cy="492125"/>
          </a:xfrm>
          <a:solidFill>
            <a:schemeClr val="accent3"/>
          </a:solidFill>
        </p:grpSpPr>
        <p:sp>
          <p:nvSpPr>
            <p:cNvPr id="38"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solidFill>
                  <a:schemeClr val="tx1">
                    <a:lumMod val="50000"/>
                    <a:lumOff val="50000"/>
                  </a:schemeClr>
                </a:solidFill>
                <a:latin typeface="Roboto condensed"/>
                <a:cs typeface="Roboto condensed"/>
              </a:endParaRPr>
            </a:p>
          </p:txBody>
        </p:sp>
        <p:sp>
          <p:nvSpPr>
            <p:cNvPr id="39"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solidFill>
                  <a:schemeClr val="tx1">
                    <a:lumMod val="50000"/>
                    <a:lumOff val="50000"/>
                  </a:schemeClr>
                </a:solidFill>
                <a:latin typeface="Roboto condensed"/>
                <a:cs typeface="Roboto condensed"/>
              </a:endParaRPr>
            </a:p>
          </p:txBody>
        </p:sp>
        <p:sp>
          <p:nvSpPr>
            <p:cNvPr id="40"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solidFill>
                  <a:schemeClr val="tx1">
                    <a:lumMod val="50000"/>
                    <a:lumOff val="50000"/>
                  </a:schemeClr>
                </a:solidFill>
                <a:latin typeface="Roboto condensed"/>
                <a:cs typeface="Roboto condensed"/>
              </a:endParaRPr>
            </a:p>
          </p:txBody>
        </p:sp>
      </p:grpSp>
      <p:sp>
        <p:nvSpPr>
          <p:cNvPr id="41" name="TextBox 40"/>
          <p:cNvSpPr txBox="1"/>
          <p:nvPr/>
        </p:nvSpPr>
        <p:spPr>
          <a:xfrm>
            <a:off x="306561" y="4403452"/>
            <a:ext cx="2553723" cy="812304"/>
          </a:xfrm>
          <a:prstGeom prst="rect">
            <a:avLst/>
          </a:prstGeom>
          <a:noFill/>
        </p:spPr>
        <p:txBody>
          <a:bodyPr wrap="square" lIns="91434" tIns="45717" rIns="91434" bIns="45717" rtlCol="0">
            <a:spAutoFit/>
          </a:body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2827485" y="4876198"/>
            <a:ext cx="2553723" cy="812304"/>
          </a:xfrm>
          <a:prstGeom prst="rect">
            <a:avLst/>
          </a:prstGeom>
          <a:noFill/>
        </p:spPr>
        <p:txBody>
          <a:bodyPr wrap="square" lIns="91434" tIns="45717" rIns="91434" bIns="45717" rtlCol="0">
            <a:spAutoFit/>
          </a:body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5260130" y="5618435"/>
            <a:ext cx="2553723" cy="812304"/>
          </a:xfrm>
          <a:prstGeom prst="rect">
            <a:avLst/>
          </a:prstGeom>
          <a:noFill/>
        </p:spPr>
        <p:txBody>
          <a:bodyPr wrap="square" lIns="91434" tIns="45717" rIns="91434" bIns="45717" rtlCol="0">
            <a:spAutoFit/>
          </a:body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8823874" y="4851206"/>
            <a:ext cx="2553723" cy="812304"/>
          </a:xfrm>
          <a:prstGeom prst="rect">
            <a:avLst/>
          </a:prstGeom>
          <a:noFill/>
        </p:spPr>
        <p:txBody>
          <a:bodyPr wrap="square" lIns="91434" tIns="45717" rIns="91434" bIns="45717" rtlCol="0">
            <a:spAutoFit/>
          </a:body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236044" y="3531805"/>
            <a:ext cx="1078787" cy="1078782"/>
            <a:chOff x="4677858" y="2649672"/>
            <a:chExt cx="809336" cy="809336"/>
          </a:xfrm>
          <a:solidFill>
            <a:schemeClr val="accent2"/>
          </a:solidFill>
        </p:grpSpPr>
        <p:sp>
          <p:nvSpPr>
            <p:cNvPr id="17" name="椭圆 16"/>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62" name="椭圆 61"/>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64" name="组合 63"/>
          <p:cNvGrpSpPr/>
          <p:nvPr/>
        </p:nvGrpSpPr>
        <p:grpSpPr>
          <a:xfrm>
            <a:off x="852880" y="2350218"/>
            <a:ext cx="1078787" cy="1078782"/>
            <a:chOff x="4677858" y="2649672"/>
            <a:chExt cx="809336" cy="809336"/>
          </a:xfrm>
        </p:grpSpPr>
        <p:sp>
          <p:nvSpPr>
            <p:cNvPr id="65" name="椭圆 64"/>
            <p:cNvSpPr/>
            <p:nvPr/>
          </p:nvSpPr>
          <p:spPr>
            <a:xfrm>
              <a:off x="4677858" y="2649672"/>
              <a:ext cx="809336" cy="809336"/>
            </a:xfrm>
            <a:prstGeom prst="ellipse">
              <a:avLst/>
            </a:prstGeom>
            <a:solidFill>
              <a:schemeClr val="tx2"/>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66" name="椭圆 65"/>
            <p:cNvSpPr/>
            <p:nvPr/>
          </p:nvSpPr>
          <p:spPr>
            <a:xfrm>
              <a:off x="4719132" y="2696247"/>
              <a:ext cx="726788" cy="726784"/>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pic>
        <p:nvPicPr>
          <p:cNvPr id="69"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8838367" y="1600766"/>
            <a:ext cx="2385254" cy="238524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0"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0822" y="1276988"/>
            <a:ext cx="2704489" cy="2704476"/>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61" name="矩形 60"/>
          <p:cNvSpPr/>
          <p:nvPr/>
        </p:nvSpPr>
        <p:spPr>
          <a:xfrm>
            <a:off x="8659087" y="2183374"/>
            <a:ext cx="3327925" cy="978713"/>
          </a:xfrm>
          <a:prstGeom prst="rect">
            <a:avLst/>
          </a:prstGeom>
        </p:spPr>
        <p:txBody>
          <a:bodyPr wrap="square" lIns="91422" tIns="45712" rIns="91422" bIns="45712">
            <a:spAutoFit/>
          </a:bodyPr>
          <a:lstStyle/>
          <a:p>
            <a:pPr algn="ctr">
              <a:lnSpc>
                <a:spcPct val="120000"/>
              </a:lnSpc>
            </a:pPr>
            <a:r>
              <a:rPr lang="zh-CN" altLang="en-US" sz="2400" dirty="0" smtClean="0">
                <a:solidFill>
                  <a:schemeClr val="tx1">
                    <a:lumMod val="50000"/>
                    <a:lumOff val="50000"/>
                  </a:schemeClr>
                </a:solidFill>
                <a:latin typeface="微软雅黑" panose="020B0503020204020204" pitchFamily="34" charset="-122"/>
                <a:ea typeface="微软雅黑" panose="020B0503020204020204" pitchFamily="34" charset="-122"/>
              </a:rPr>
              <a:t>选题</a:t>
            </a:r>
            <a:endParaRPr lang="en-US" altLang="zh-CN" sz="2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背景</a:t>
            </a:r>
            <a:endPar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47"/>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2000"/>
                                        <p:tgtEl>
                                          <p:spTgt spid="46"/>
                                        </p:tgtEl>
                                      </p:cBhvr>
                                    </p:animEffect>
                                  </p:childTnLst>
                                </p:cTn>
                              </p:par>
                              <p:par>
                                <p:cTn id="13" presetID="53" presetClass="entr" presetSubtype="16" fill="hold" nodeType="withEffect">
                                  <p:stCondLst>
                                    <p:cond delay="1300"/>
                                  </p:stCondLst>
                                  <p:childTnLst>
                                    <p:set>
                                      <p:cBhvr>
                                        <p:cTn id="14" dur="1" fill="hold">
                                          <p:stCondLst>
                                            <p:cond delay="0"/>
                                          </p:stCondLst>
                                        </p:cTn>
                                        <p:tgtEl>
                                          <p:spTgt spid="69"/>
                                        </p:tgtEl>
                                        <p:attrNameLst>
                                          <p:attrName>style.visibility</p:attrName>
                                        </p:attrNameLst>
                                      </p:cBhvr>
                                      <p:to>
                                        <p:strVal val="visible"/>
                                      </p:to>
                                    </p:set>
                                    <p:anim calcmode="lin" valueType="num">
                                      <p:cBhvr>
                                        <p:cTn id="15" dur="500" fill="hold"/>
                                        <p:tgtEl>
                                          <p:spTgt spid="69"/>
                                        </p:tgtEl>
                                        <p:attrNameLst>
                                          <p:attrName>ppt_w</p:attrName>
                                        </p:attrNameLst>
                                      </p:cBhvr>
                                      <p:tavLst>
                                        <p:tav tm="0">
                                          <p:val>
                                            <p:fltVal val="0"/>
                                          </p:val>
                                        </p:tav>
                                        <p:tav tm="100000">
                                          <p:val>
                                            <p:strVal val="#ppt_w"/>
                                          </p:val>
                                        </p:tav>
                                      </p:tavLst>
                                    </p:anim>
                                    <p:anim calcmode="lin" valueType="num">
                                      <p:cBhvr>
                                        <p:cTn id="16" dur="500" fill="hold"/>
                                        <p:tgtEl>
                                          <p:spTgt spid="69"/>
                                        </p:tgtEl>
                                        <p:attrNameLst>
                                          <p:attrName>ppt_h</p:attrName>
                                        </p:attrNameLst>
                                      </p:cBhvr>
                                      <p:tavLst>
                                        <p:tav tm="0">
                                          <p:val>
                                            <p:fltVal val="0"/>
                                          </p:val>
                                        </p:tav>
                                        <p:tav tm="100000">
                                          <p:val>
                                            <p:strVal val="#ppt_h"/>
                                          </p:val>
                                        </p:tav>
                                      </p:tavLst>
                                    </p:anim>
                                    <p:animEffect transition="in" filter="fade">
                                      <p:cBhvr>
                                        <p:cTn id="17" dur="500"/>
                                        <p:tgtEl>
                                          <p:spTgt spid="69"/>
                                        </p:tgtEl>
                                      </p:cBhvr>
                                    </p:animEffect>
                                  </p:childTnLst>
                                </p:cTn>
                              </p:par>
                              <p:par>
                                <p:cTn id="18" presetID="42" presetClass="entr" presetSubtype="0" fill="hold" nodeType="withEffect">
                                  <p:stCondLst>
                                    <p:cond delay="160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anim calcmode="lin" valueType="num">
                                      <p:cBhvr>
                                        <p:cTn id="21" dur="500" fill="hold"/>
                                        <p:tgtEl>
                                          <p:spTgt spid="70"/>
                                        </p:tgtEl>
                                        <p:attrNameLst>
                                          <p:attrName>ppt_x</p:attrName>
                                        </p:attrNameLst>
                                      </p:cBhvr>
                                      <p:tavLst>
                                        <p:tav tm="0">
                                          <p:val>
                                            <p:strVal val="#ppt_x"/>
                                          </p:val>
                                        </p:tav>
                                        <p:tav tm="100000">
                                          <p:val>
                                            <p:strVal val="#ppt_x"/>
                                          </p:val>
                                        </p:tav>
                                      </p:tavLst>
                                    </p:anim>
                                    <p:anim calcmode="lin" valueType="num">
                                      <p:cBhvr>
                                        <p:cTn id="22" dur="500" fill="hold"/>
                                        <p:tgtEl>
                                          <p:spTgt spid="70"/>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barn(inVertical)">
                                      <p:cBhvr>
                                        <p:cTn id="26" dur="500"/>
                                        <p:tgtEl>
                                          <p:spTgt spid="61"/>
                                        </p:tgtEl>
                                      </p:cBhvr>
                                    </p:animEffect>
                                  </p:childTnLst>
                                </p:cTn>
                              </p:par>
                            </p:childTnLst>
                          </p:cTn>
                        </p:par>
                        <p:par>
                          <p:cTn id="27" fill="hold">
                            <p:stCondLst>
                              <p:cond delay="1000"/>
                            </p:stCondLst>
                            <p:childTnLst>
                              <p:par>
                                <p:cTn id="28" presetID="15" presetClass="entr" presetSubtype="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1000" fill="hold"/>
                                        <p:tgtEl>
                                          <p:spTgt spid="64"/>
                                        </p:tgtEl>
                                        <p:attrNameLst>
                                          <p:attrName>ppt_w</p:attrName>
                                        </p:attrNameLst>
                                      </p:cBhvr>
                                      <p:tavLst>
                                        <p:tav tm="0">
                                          <p:val>
                                            <p:fltVal val="0"/>
                                          </p:val>
                                        </p:tav>
                                        <p:tav tm="100000">
                                          <p:val>
                                            <p:strVal val="#ppt_w"/>
                                          </p:val>
                                        </p:tav>
                                      </p:tavLst>
                                    </p:anim>
                                    <p:anim calcmode="lin" valueType="num">
                                      <p:cBhvr>
                                        <p:cTn id="31" dur="1000" fill="hold"/>
                                        <p:tgtEl>
                                          <p:spTgt spid="64"/>
                                        </p:tgtEl>
                                        <p:attrNameLst>
                                          <p:attrName>ppt_h</p:attrName>
                                        </p:attrNameLst>
                                      </p:cBhvr>
                                      <p:tavLst>
                                        <p:tav tm="0">
                                          <p:val>
                                            <p:fltVal val="0"/>
                                          </p:val>
                                        </p:tav>
                                        <p:tav tm="100000">
                                          <p:val>
                                            <p:strVal val="#ppt_h"/>
                                          </p:val>
                                        </p:tav>
                                      </p:tavLst>
                                    </p:anim>
                                    <p:anim calcmode="lin" valueType="num">
                                      <p:cBhvr>
                                        <p:cTn id="32" dur="1000" fill="hold"/>
                                        <p:tgtEl>
                                          <p:spTgt spid="6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4"/>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4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8"/>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nodeType="withEffect">
                                  <p:stCondLst>
                                    <p:cond delay="80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fltVal val="0"/>
                                          </p:val>
                                        </p:tav>
                                        <p:tav tm="100000">
                                          <p:val>
                                            <p:strVal val="#ppt_w"/>
                                          </p:val>
                                        </p:tav>
                                      </p:tavLst>
                                    </p:anim>
                                    <p:anim calcmode="lin" valueType="num">
                                      <p:cBhvr>
                                        <p:cTn id="43" dur="1000" fill="hold"/>
                                        <p:tgtEl>
                                          <p:spTgt spid="2"/>
                                        </p:tgtEl>
                                        <p:attrNameLst>
                                          <p:attrName>ppt_h</p:attrName>
                                        </p:attrNameLst>
                                      </p:cBhvr>
                                      <p:tavLst>
                                        <p:tav tm="0">
                                          <p:val>
                                            <p:fltVal val="0"/>
                                          </p:val>
                                        </p:tav>
                                        <p:tav tm="100000">
                                          <p:val>
                                            <p:strVal val="#ppt_h"/>
                                          </p:val>
                                        </p:tav>
                                      </p:tavLst>
                                    </p:anim>
                                    <p:anim calcmode="lin" valueType="num">
                                      <p:cBhvr>
                                        <p:cTn id="4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1000" fill="hold"/>
                                        <p:tgtEl>
                                          <p:spTgt spid="3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1000" fill="hold"/>
                                        <p:tgtEl>
                                          <p:spTgt spid="3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14" presetClass="entr" presetSubtype="1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randombar(horizontal)">
                                      <p:cBhvr>
                                        <p:cTn id="70" dur="500"/>
                                        <p:tgtEl>
                                          <p:spTgt spid="41"/>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randombar(horizontal)">
                                      <p:cBhvr>
                                        <p:cTn id="73" dur="500"/>
                                        <p:tgtEl>
                                          <p:spTgt spid="42"/>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randombar(horizontal)">
                                      <p:cBhvr>
                                        <p:cTn id="76" dur="500"/>
                                        <p:tgtEl>
                                          <p:spTgt spid="43"/>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randombar(horizontal)">
                                      <p:cBhvr>
                                        <p:cTn id="7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5" grpId="0" animBg="1"/>
      <p:bldP spid="36" grpId="0" animBg="1"/>
      <p:bldP spid="41" grpId="0"/>
      <p:bldP spid="42" grpId="0"/>
      <p:bldP spid="43" grpId="0"/>
      <p:bldP spid="44"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p:nvPr/>
        </p:nvGrpSpPr>
        <p:grpSpPr>
          <a:xfrm>
            <a:off x="1011790" y="1988841"/>
            <a:ext cx="2193415" cy="2879932"/>
            <a:chOff x="888555" y="1518341"/>
            <a:chExt cx="1645276" cy="2159949"/>
          </a:xfrm>
        </p:grpSpPr>
        <p:sp>
          <p:nvSpPr>
            <p:cNvPr id="5" name="Rounded Rectangle 7"/>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000" dirty="0"/>
                <a:t>添加标题</a:t>
              </a:r>
              <a:endParaRPr lang="en-US" altLang="zh-CN" sz="2000" dirty="0"/>
            </a:p>
          </p:txBody>
        </p:sp>
        <p:cxnSp>
          <p:nvCxnSpPr>
            <p:cNvPr id="8" name="Straight Connector 11"/>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13"/>
          <p:cNvGrpSpPr/>
          <p:nvPr/>
        </p:nvGrpSpPr>
        <p:grpSpPr>
          <a:xfrm>
            <a:off x="3603741" y="1988840"/>
            <a:ext cx="2193415" cy="2879932"/>
            <a:chOff x="888555" y="1518341"/>
            <a:chExt cx="1645276" cy="2159949"/>
          </a:xfrm>
        </p:grpSpPr>
        <p:sp>
          <p:nvSpPr>
            <p:cNvPr id="11" name="Rounded Rectangle 14"/>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000" dirty="0"/>
                <a:t>添加标题</a:t>
              </a:r>
              <a:endParaRPr lang="en-US" altLang="zh-CN" sz="2000" dirty="0"/>
            </a:p>
          </p:txBody>
        </p:sp>
        <p:cxnSp>
          <p:nvCxnSpPr>
            <p:cNvPr id="14" name="Straight Connector 18"/>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9"/>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20"/>
          <p:cNvGrpSpPr/>
          <p:nvPr/>
        </p:nvGrpSpPr>
        <p:grpSpPr>
          <a:xfrm>
            <a:off x="6195691" y="1988841"/>
            <a:ext cx="2193415" cy="2879932"/>
            <a:chOff x="888555" y="1518341"/>
            <a:chExt cx="1645276" cy="2159949"/>
          </a:xfrm>
        </p:grpSpPr>
        <p:sp>
          <p:nvSpPr>
            <p:cNvPr id="17" name="Rounded Rectangle 21"/>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000" dirty="0"/>
                <a:t>添加标题</a:t>
              </a:r>
              <a:endParaRPr lang="en-US" altLang="zh-CN" sz="2000" dirty="0"/>
            </a:p>
          </p:txBody>
        </p:sp>
        <p:cxnSp>
          <p:nvCxnSpPr>
            <p:cNvPr id="20" name="Straight Connector 25"/>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6"/>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7"/>
          <p:cNvGrpSpPr/>
          <p:nvPr/>
        </p:nvGrpSpPr>
        <p:grpSpPr>
          <a:xfrm>
            <a:off x="8787642" y="1988841"/>
            <a:ext cx="2193415" cy="2879932"/>
            <a:chOff x="888555" y="1518341"/>
            <a:chExt cx="1645276" cy="2159949"/>
          </a:xfrm>
        </p:grpSpPr>
        <p:sp>
          <p:nvSpPr>
            <p:cNvPr id="23" name="Rounded Rectangle 28"/>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8565">
                <a:lnSpc>
                  <a:spcPct val="130000"/>
                </a:lnSpc>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Title 13"/>
            <p:cNvSpPr txBox="1"/>
            <p:nvPr/>
          </p:nvSpPr>
          <p:spPr>
            <a:xfrm>
              <a:off x="996710" y="160122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000" dirty="0"/>
                <a:t>添加标题</a:t>
              </a:r>
              <a:endParaRPr lang="en-US" altLang="zh-CN" sz="2000" dirty="0"/>
            </a:p>
          </p:txBody>
        </p:sp>
        <p:cxnSp>
          <p:nvCxnSpPr>
            <p:cNvPr id="26" name="Straight Connector 32"/>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33"/>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p:cNvSpPr txBox="1"/>
          <p:nvPr/>
        </p:nvSpPr>
        <p:spPr>
          <a:xfrm>
            <a:off x="728098" y="5084799"/>
            <a:ext cx="10655797" cy="8140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8565">
              <a:lnSpc>
                <a:spcPct val="130000"/>
              </a:lnSpc>
              <a:defRPr/>
            </a:pPr>
            <a:r>
              <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1218565">
              <a:lnSpc>
                <a:spcPct val="130000"/>
              </a:lnSpc>
              <a:defRPr/>
            </a:pP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1218565">
              <a:lnSpc>
                <a:spcPct val="130000"/>
              </a:lnSpc>
              <a:defRPr/>
            </a:pPr>
            <a:endParaRPr lang="zh-CN" altLang="en-US"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9" name="Group 35"/>
          <p:cNvGrpSpPr/>
          <p:nvPr/>
        </p:nvGrpSpPr>
        <p:grpSpPr>
          <a:xfrm>
            <a:off x="1321015" y="4184937"/>
            <a:ext cx="1577628" cy="468443"/>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椭圆 80"/>
            <p:cNvSpPr/>
            <p:nvPr/>
          </p:nvSpPr>
          <p:spPr bwMode="auto">
            <a:xfrm>
              <a:off x="2325426" y="2391056"/>
              <a:ext cx="1640689" cy="1395452"/>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rPr>
                <a:t>201</a:t>
              </a:r>
              <a:r>
                <a:rPr lang="en-US" altLang="zh-CN" kern="0" dirty="0">
                  <a:solidFill>
                    <a:srgbClr val="FFFFFF"/>
                  </a:solidFill>
                </a:rPr>
                <a:t>7</a:t>
              </a:r>
              <a:endParaRPr lang="zh-CN" altLang="en-US" kern="0" dirty="0">
                <a:solidFill>
                  <a:srgbClr val="FFFFFF"/>
                </a:solidFill>
              </a:endParaRPr>
            </a:p>
          </p:txBody>
        </p:sp>
      </p:grpSp>
      <p:grpSp>
        <p:nvGrpSpPr>
          <p:cNvPr id="35" name="Group 39"/>
          <p:cNvGrpSpPr/>
          <p:nvPr/>
        </p:nvGrpSpPr>
        <p:grpSpPr>
          <a:xfrm>
            <a:off x="3911633" y="4184936"/>
            <a:ext cx="1577628" cy="468443"/>
            <a:chOff x="2187746" y="2123279"/>
            <a:chExt cx="1927113" cy="1931011"/>
          </a:xfrm>
        </p:grpSpPr>
        <p:sp>
          <p:nvSpPr>
            <p:cNvPr id="3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3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8" name="椭圆 80"/>
            <p:cNvSpPr/>
            <p:nvPr/>
          </p:nvSpPr>
          <p:spPr bwMode="auto">
            <a:xfrm>
              <a:off x="2325426" y="2391056"/>
              <a:ext cx="1640689" cy="1395452"/>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rPr>
                <a:t>201</a:t>
              </a:r>
              <a:r>
                <a:rPr lang="en-US" altLang="zh-CN" kern="0" dirty="0">
                  <a:solidFill>
                    <a:srgbClr val="FFFFFF"/>
                  </a:solidFill>
                </a:rPr>
                <a:t>7</a:t>
              </a:r>
              <a:endParaRPr lang="zh-CN" altLang="en-US" kern="0" dirty="0">
                <a:solidFill>
                  <a:srgbClr val="FFFFFF"/>
                </a:solidFill>
              </a:endParaRPr>
            </a:p>
          </p:txBody>
        </p:sp>
      </p:grpSp>
      <p:grpSp>
        <p:nvGrpSpPr>
          <p:cNvPr id="39" name="Group 43"/>
          <p:cNvGrpSpPr/>
          <p:nvPr/>
        </p:nvGrpSpPr>
        <p:grpSpPr>
          <a:xfrm>
            <a:off x="6515067" y="4184935"/>
            <a:ext cx="1577628" cy="468443"/>
            <a:chOff x="2187746" y="2123279"/>
            <a:chExt cx="1927113" cy="1931011"/>
          </a:xfrm>
        </p:grpSpPr>
        <p:sp>
          <p:nvSpPr>
            <p:cNvPr id="4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4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2" name="椭圆 80"/>
            <p:cNvSpPr/>
            <p:nvPr/>
          </p:nvSpPr>
          <p:spPr bwMode="auto">
            <a:xfrm>
              <a:off x="2325426" y="2391056"/>
              <a:ext cx="1640689" cy="1395452"/>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rPr>
                <a:t>201</a:t>
              </a:r>
              <a:r>
                <a:rPr lang="en-US" altLang="zh-CN" kern="0" dirty="0">
                  <a:solidFill>
                    <a:srgbClr val="FFFFFF"/>
                  </a:solidFill>
                </a:rPr>
                <a:t>7</a:t>
              </a:r>
              <a:endParaRPr lang="zh-CN" altLang="en-US" kern="0" dirty="0">
                <a:solidFill>
                  <a:srgbClr val="FFFFFF"/>
                </a:solidFill>
              </a:endParaRPr>
            </a:p>
          </p:txBody>
        </p:sp>
      </p:grpSp>
      <p:grpSp>
        <p:nvGrpSpPr>
          <p:cNvPr id="43" name="Group 47"/>
          <p:cNvGrpSpPr/>
          <p:nvPr/>
        </p:nvGrpSpPr>
        <p:grpSpPr>
          <a:xfrm>
            <a:off x="9095533" y="4186318"/>
            <a:ext cx="1577628" cy="468443"/>
            <a:chOff x="2187746" y="2123279"/>
            <a:chExt cx="1927113" cy="1931011"/>
          </a:xfrm>
        </p:grpSpPr>
        <p:sp>
          <p:nvSpPr>
            <p:cNvPr id="4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4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6" name="椭圆 80"/>
            <p:cNvSpPr/>
            <p:nvPr/>
          </p:nvSpPr>
          <p:spPr bwMode="auto">
            <a:xfrm>
              <a:off x="2325426" y="2391056"/>
              <a:ext cx="1640689" cy="1395452"/>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rPr>
                <a:t>201</a:t>
              </a:r>
              <a:r>
                <a:rPr lang="en-US" altLang="zh-CN" kern="0" dirty="0">
                  <a:solidFill>
                    <a:srgbClr val="FFFFFF"/>
                  </a:solidFill>
                </a:rPr>
                <a:t>7</a:t>
              </a:r>
              <a:endParaRPr lang="zh-CN" altLang="en-US" kern="0" dirty="0">
                <a:solidFill>
                  <a:srgbClr val="FFFFFF"/>
                </a:solidFill>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out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2736862" y="3497112"/>
            <a:ext cx="1631172" cy="491373"/>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组合 62"/>
          <p:cNvGrpSpPr/>
          <p:nvPr/>
        </p:nvGrpSpPr>
        <p:grpSpPr>
          <a:xfrm>
            <a:off x="1048716" y="2794788"/>
            <a:ext cx="1814994" cy="1818904"/>
            <a:chOff x="7146423" y="413387"/>
            <a:chExt cx="495231" cy="496232"/>
          </a:xfrm>
        </p:grpSpPr>
        <p:grpSp>
          <p:nvGrpSpPr>
            <p:cNvPr id="64" name="组合 63"/>
            <p:cNvGrpSpPr/>
            <p:nvPr/>
          </p:nvGrpSpPr>
          <p:grpSpPr>
            <a:xfrm>
              <a:off x="7146423" y="413387"/>
              <a:ext cx="495231" cy="496232"/>
              <a:chOff x="1589596" y="810715"/>
              <a:chExt cx="2340698" cy="2345431"/>
            </a:xfrm>
          </p:grpSpPr>
          <p:grpSp>
            <p:nvGrpSpPr>
              <p:cNvPr id="66" name="组合 79"/>
              <p:cNvGrpSpPr/>
              <p:nvPr/>
            </p:nvGrpSpPr>
            <p:grpSpPr bwMode="auto">
              <a:xfrm>
                <a:off x="1589596" y="810715"/>
                <a:ext cx="2340698" cy="2345431"/>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6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67"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65" name="TextBox 64"/>
            <p:cNvSpPr txBox="1"/>
            <p:nvPr/>
          </p:nvSpPr>
          <p:spPr>
            <a:xfrm>
              <a:off x="7296147" y="571227"/>
              <a:ext cx="176355" cy="176332"/>
            </a:xfrm>
            <a:prstGeom prst="rect">
              <a:avLst/>
            </a:prstGeom>
            <a:noFill/>
          </p:spPr>
          <p:txBody>
            <a:bodyPr wrap="none" rtlCol="0">
              <a:spAutoFit/>
            </a:bodyPr>
            <a:lstStyle/>
            <a:p>
              <a:r>
                <a:rPr lang="zh-CN" altLang="en-US" dirty="0">
                  <a:solidFill>
                    <a:prstClr val="white"/>
                  </a:solidFill>
                  <a:latin typeface="微软雅黑" panose="020B0503020204020204" pitchFamily="34" charset="-122"/>
                </a:rPr>
                <a:t>标题</a:t>
              </a:r>
              <a:endParaRPr lang="en-US" altLang="zh-CN" dirty="0">
                <a:solidFill>
                  <a:prstClr val="white"/>
                </a:solidFill>
                <a:latin typeface="微软雅黑" panose="020B0503020204020204" pitchFamily="34" charset="-122"/>
              </a:endParaRPr>
            </a:p>
            <a:p>
              <a:r>
                <a:rPr lang="zh-CN" altLang="en-US" dirty="0">
                  <a:solidFill>
                    <a:prstClr val="white"/>
                  </a:solidFill>
                  <a:latin typeface="微软雅黑" panose="020B0503020204020204" pitchFamily="34" charset="-122"/>
                </a:rPr>
                <a:t>文字</a:t>
              </a:r>
              <a:endParaRPr lang="en-US" altLang="zh-CN" dirty="0">
                <a:solidFill>
                  <a:prstClr val="white"/>
                </a:solidFill>
                <a:latin typeface="微软雅黑" panose="020B0503020204020204" pitchFamily="34" charset="-122"/>
              </a:endParaRPr>
            </a:p>
          </p:txBody>
        </p:sp>
      </p:grpSp>
      <p:grpSp>
        <p:nvGrpSpPr>
          <p:cNvPr id="72" name="组合 71"/>
          <p:cNvGrpSpPr/>
          <p:nvPr/>
        </p:nvGrpSpPr>
        <p:grpSpPr>
          <a:xfrm>
            <a:off x="4084441" y="1861014"/>
            <a:ext cx="3794650" cy="3802823"/>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8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81" name="椭圆 80"/>
              <p:cNvSpPr/>
              <p:nvPr/>
            </p:nvSpPr>
            <p:spPr bwMode="auto">
              <a:xfrm>
                <a:off x="1932719" y="1141998"/>
                <a:ext cx="1691507" cy="169493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76" name="TextBox 75"/>
            <p:cNvSpPr txBox="1"/>
            <p:nvPr/>
          </p:nvSpPr>
          <p:spPr>
            <a:xfrm>
              <a:off x="8892480" y="3626172"/>
              <a:ext cx="1561314" cy="615553"/>
            </a:xfrm>
            <a:prstGeom prst="rect">
              <a:avLst/>
            </a:prstGeom>
            <a:noFill/>
          </p:spPr>
          <p:txBody>
            <a:bodyPr wrap="square" lIns="0" tIns="0" rIns="0" bIns="0" rtlCol="0">
              <a:spAutoFit/>
            </a:bodyPr>
            <a:lstStyle/>
            <a:p>
              <a:r>
                <a:rPr lang="zh-CN" altLang="en-US" sz="1300" dirty="0">
                  <a:solidFill>
                    <a:prstClr val="white"/>
                  </a:solidFill>
                  <a:latin typeface="微软雅黑" panose="020B0503020204020204" pitchFamily="34" charset="-122"/>
                </a:rPr>
                <a:t>单击此处添加文本单击此处添加文本单击此处添加文本单击此处添加文本</a:t>
              </a:r>
              <a:endParaRPr lang="en-US" altLang="zh-CN" sz="1300" dirty="0">
                <a:solidFill>
                  <a:prstClr val="white"/>
                </a:solidFill>
                <a:latin typeface="微软雅黑" panose="020B0503020204020204" pitchFamily="34" charset="-122"/>
              </a:endParaRPr>
            </a:p>
            <a:p>
              <a:endParaRPr lang="en-US" altLang="zh-CN" sz="1300" dirty="0">
                <a:solidFill>
                  <a:prstClr val="white"/>
                </a:solidFill>
                <a:latin typeface="微软雅黑" panose="020B0503020204020204" pitchFamily="34" charset="-122"/>
              </a:endParaRPr>
            </a:p>
          </p:txBody>
        </p:sp>
        <p:sp>
          <p:nvSpPr>
            <p:cNvPr id="77" name="TextBox 76"/>
            <p:cNvSpPr txBox="1"/>
            <p:nvPr/>
          </p:nvSpPr>
          <p:spPr>
            <a:xfrm>
              <a:off x="9203374" y="3308632"/>
              <a:ext cx="1561314" cy="199222"/>
            </a:xfrm>
            <a:prstGeom prst="rect">
              <a:avLst/>
            </a:prstGeom>
            <a:noFill/>
          </p:spPr>
          <p:txBody>
            <a:bodyPr wrap="square" lIns="0" tIns="0" rIns="0" bIns="0" rtlCol="0">
              <a:spAutoFit/>
            </a:bodyPr>
            <a:lstStyle/>
            <a:p>
              <a:pPr algn="just">
                <a:lnSpc>
                  <a:spcPts val="2000"/>
                </a:lnSpc>
              </a:pPr>
              <a:r>
                <a:rPr lang="zh-CN" altLang="en-US" dirty="0">
                  <a:solidFill>
                    <a:prstClr val="white"/>
                  </a:solidFill>
                  <a:latin typeface="微软雅黑" panose="020B0503020204020204" pitchFamily="34" charset="-122"/>
                </a:rPr>
                <a:t>标题文字</a:t>
              </a:r>
              <a:endParaRPr lang="en-US" altLang="zh-CN" dirty="0">
                <a:solidFill>
                  <a:prstClr val="white"/>
                </a:solidFill>
                <a:latin typeface="微软雅黑" panose="020B0503020204020204" pitchFamily="34" charset="-122"/>
              </a:endParaRPr>
            </a:p>
          </p:txBody>
        </p:sp>
      </p:grpSp>
      <p:grpSp>
        <p:nvGrpSpPr>
          <p:cNvPr id="86" name="组合 85"/>
          <p:cNvGrpSpPr/>
          <p:nvPr/>
        </p:nvGrpSpPr>
        <p:grpSpPr>
          <a:xfrm>
            <a:off x="6617892" y="1931490"/>
            <a:ext cx="4182020" cy="960993"/>
            <a:chOff x="4675437" y="1448616"/>
            <a:chExt cx="3136923" cy="720745"/>
          </a:xfrm>
        </p:grpSpPr>
        <p:grpSp>
          <p:nvGrpSpPr>
            <p:cNvPr id="87" name="组合 86"/>
            <p:cNvGrpSpPr/>
            <p:nvPr/>
          </p:nvGrpSpPr>
          <p:grpSpPr>
            <a:xfrm>
              <a:off x="4675437" y="1448616"/>
              <a:ext cx="681185" cy="682563"/>
              <a:chOff x="7146423" y="413387"/>
              <a:chExt cx="495231" cy="496232"/>
            </a:xfrm>
          </p:grpSpPr>
          <p:grpSp>
            <p:nvGrpSpPr>
              <p:cNvPr id="89" name="组合 88"/>
              <p:cNvGrpSpPr/>
              <p:nvPr/>
            </p:nvGrpSpPr>
            <p:grpSpPr>
              <a:xfrm>
                <a:off x="7146423" y="413387"/>
                <a:ext cx="495231" cy="496232"/>
                <a:chOff x="1589596" y="810715"/>
                <a:chExt cx="2340698" cy="2345431"/>
              </a:xfrm>
            </p:grpSpPr>
            <p:grpSp>
              <p:nvGrpSpPr>
                <p:cNvPr id="98" name="组合 79"/>
                <p:cNvGrpSpPr/>
                <p:nvPr/>
              </p:nvGrpSpPr>
              <p:grpSpPr bwMode="auto">
                <a:xfrm>
                  <a:off x="1589596" y="810715"/>
                  <a:ext cx="2340698" cy="2345431"/>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0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99" name="椭圆 80"/>
                <p:cNvSpPr/>
                <p:nvPr/>
              </p:nvSpPr>
              <p:spPr bwMode="auto">
                <a:xfrm>
                  <a:off x="1932719" y="1141998"/>
                  <a:ext cx="1691507" cy="1694935"/>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97" name="TextBox 96"/>
              <p:cNvSpPr txBox="1"/>
              <p:nvPr/>
            </p:nvSpPr>
            <p:spPr>
              <a:xfrm>
                <a:off x="7281815" y="557367"/>
                <a:ext cx="247564" cy="201382"/>
              </a:xfrm>
              <a:prstGeom prst="rect">
                <a:avLst/>
              </a:prstGeom>
              <a:noFill/>
            </p:spPr>
            <p:txBody>
              <a:bodyPr wrap="none" rtlCol="0">
                <a:spAutoFit/>
              </a:bodyPr>
              <a:lstStyle/>
              <a:p>
                <a:r>
                  <a:rPr lang="en-US" altLang="zh-CN" dirty="0">
                    <a:solidFill>
                      <a:prstClr val="white"/>
                    </a:solidFill>
                    <a:latin typeface="微软雅黑" panose="020B0503020204020204" pitchFamily="34" charset="-122"/>
                  </a:rPr>
                  <a:t>01</a:t>
                </a:r>
                <a:endParaRPr lang="en-US" altLang="zh-CN" dirty="0">
                  <a:solidFill>
                    <a:prstClr val="white"/>
                  </a:solidFill>
                  <a:latin typeface="微软雅黑" panose="020B0503020204020204" pitchFamily="34" charset="-122"/>
                </a:endParaRPr>
              </a:p>
            </p:txBody>
          </p:sp>
        </p:grpSp>
        <p:sp>
          <p:nvSpPr>
            <p:cNvPr id="88" name="TextBox 87"/>
            <p:cNvSpPr txBox="1"/>
            <p:nvPr/>
          </p:nvSpPr>
          <p:spPr>
            <a:xfrm>
              <a:off x="5611772" y="1476863"/>
              <a:ext cx="2200588" cy="692498"/>
            </a:xfrm>
            <a:prstGeom prst="rect">
              <a:avLst/>
            </a:prstGeom>
            <a:noFill/>
          </p:spPr>
          <p:txBody>
            <a:bodyPr wrap="square" lIns="0" tIns="0" rIns="0" bIns="0" rtlCol="0">
              <a:spAutoFit/>
            </a:bodyPr>
            <a:lstStyle/>
            <a:p>
              <a:pPr>
                <a:lnSpc>
                  <a:spcPct val="150000"/>
                </a:lnSpc>
                <a:spcBef>
                  <a:spcPts val="1000"/>
                </a:spcBef>
              </a:pPr>
              <a:r>
                <a:rPr lang="zh-CN" altLang="en-US" sz="10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00" dirty="0">
                <a:solidFill>
                  <a:srgbClr val="7F7F7F"/>
                </a:solidFill>
                <a:latin typeface="微软雅黑" panose="020B0503020204020204" pitchFamily="34" charset="-122"/>
                <a:cs typeface="宋体" panose="02010600030101010101" pitchFamily="2" charset="-122"/>
              </a:endParaRPr>
            </a:p>
          </p:txBody>
        </p:sp>
      </p:grpSp>
      <p:grpSp>
        <p:nvGrpSpPr>
          <p:cNvPr id="117" name="组合 116"/>
          <p:cNvGrpSpPr/>
          <p:nvPr/>
        </p:nvGrpSpPr>
        <p:grpSpPr>
          <a:xfrm>
            <a:off x="7382907" y="3310506"/>
            <a:ext cx="3992994" cy="968733"/>
            <a:chOff x="5249273" y="2482879"/>
            <a:chExt cx="2995135" cy="726550"/>
          </a:xfrm>
        </p:grpSpPr>
        <p:grpSp>
          <p:nvGrpSpPr>
            <p:cNvPr id="118" name="组合 117"/>
            <p:cNvGrpSpPr/>
            <p:nvPr/>
          </p:nvGrpSpPr>
          <p:grpSpPr>
            <a:xfrm>
              <a:off x="5249273" y="2482879"/>
              <a:ext cx="681185" cy="682563"/>
              <a:chOff x="7146423" y="413387"/>
              <a:chExt cx="495231" cy="496232"/>
            </a:xfrm>
          </p:grpSpPr>
          <p:grpSp>
            <p:nvGrpSpPr>
              <p:cNvPr id="120" name="组合 119"/>
              <p:cNvGrpSpPr/>
              <p:nvPr/>
            </p:nvGrpSpPr>
            <p:grpSpPr>
              <a:xfrm>
                <a:off x="7146423" y="413387"/>
                <a:ext cx="495231" cy="496232"/>
                <a:chOff x="1589596" y="810715"/>
                <a:chExt cx="2340698" cy="2345431"/>
              </a:xfrm>
            </p:grpSpPr>
            <p:grpSp>
              <p:nvGrpSpPr>
                <p:cNvPr id="122" name="组合 79"/>
                <p:cNvGrpSpPr/>
                <p:nvPr/>
              </p:nvGrpSpPr>
              <p:grpSpPr bwMode="auto">
                <a:xfrm>
                  <a:off x="1589596" y="810715"/>
                  <a:ext cx="2340698" cy="2345431"/>
                  <a:chOff x="6379729" y="2488774"/>
                  <a:chExt cx="2513016" cy="2513016"/>
                </a:xfrm>
              </p:grpSpPr>
              <p:sp>
                <p:nvSpPr>
                  <p:cNvPr id="12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2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23" name="椭圆 80"/>
                <p:cNvSpPr/>
                <p:nvPr/>
              </p:nvSpPr>
              <p:spPr bwMode="auto">
                <a:xfrm>
                  <a:off x="1932719" y="1141998"/>
                  <a:ext cx="1691507" cy="1694935"/>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21" name="TextBox 120"/>
              <p:cNvSpPr txBox="1"/>
              <p:nvPr/>
            </p:nvSpPr>
            <p:spPr>
              <a:xfrm>
                <a:off x="7269265" y="557367"/>
                <a:ext cx="247564" cy="201382"/>
              </a:xfrm>
              <a:prstGeom prst="rect">
                <a:avLst/>
              </a:prstGeom>
              <a:noFill/>
            </p:spPr>
            <p:txBody>
              <a:bodyPr wrap="none" rtlCol="0">
                <a:spAutoFit/>
              </a:bodyPr>
              <a:lstStyle/>
              <a:p>
                <a:r>
                  <a:rPr lang="en-US" altLang="zh-CN" dirty="0">
                    <a:solidFill>
                      <a:prstClr val="white"/>
                    </a:solidFill>
                    <a:latin typeface="微软雅黑" panose="020B0503020204020204" pitchFamily="34" charset="-122"/>
                  </a:rPr>
                  <a:t>02</a:t>
                </a:r>
                <a:endParaRPr lang="en-US" altLang="zh-CN" dirty="0">
                  <a:solidFill>
                    <a:prstClr val="white"/>
                  </a:solidFill>
                  <a:latin typeface="微软雅黑" panose="020B0503020204020204" pitchFamily="34" charset="-122"/>
                </a:endParaRPr>
              </a:p>
            </p:txBody>
          </p:sp>
        </p:grpSp>
        <p:sp>
          <p:nvSpPr>
            <p:cNvPr id="119" name="TextBox 118"/>
            <p:cNvSpPr txBox="1"/>
            <p:nvPr/>
          </p:nvSpPr>
          <p:spPr>
            <a:xfrm>
              <a:off x="6043820" y="2516931"/>
              <a:ext cx="2200588" cy="692498"/>
            </a:xfrm>
            <a:prstGeom prst="rect">
              <a:avLst/>
            </a:prstGeom>
            <a:noFill/>
          </p:spPr>
          <p:txBody>
            <a:bodyPr wrap="square" lIns="0" tIns="0" rIns="0" bIns="0" rtlCol="0">
              <a:spAutoFit/>
            </a:bodyPr>
            <a:lstStyle/>
            <a:p>
              <a:pPr>
                <a:lnSpc>
                  <a:spcPct val="150000"/>
                </a:lnSpc>
                <a:spcBef>
                  <a:spcPts val="1000"/>
                </a:spcBef>
              </a:pPr>
              <a:r>
                <a:rPr lang="zh-CN" altLang="en-US" sz="10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00" dirty="0">
                <a:solidFill>
                  <a:srgbClr val="7F7F7F"/>
                </a:solidFill>
                <a:latin typeface="微软雅黑" panose="020B0503020204020204" pitchFamily="34" charset="-122"/>
                <a:cs typeface="宋体" panose="02010600030101010101" pitchFamily="2" charset="-122"/>
              </a:endParaRPr>
            </a:p>
          </p:txBody>
        </p:sp>
      </p:grpSp>
      <p:grpSp>
        <p:nvGrpSpPr>
          <p:cNvPr id="126" name="组合 125"/>
          <p:cNvGrpSpPr/>
          <p:nvPr/>
        </p:nvGrpSpPr>
        <p:grpSpPr>
          <a:xfrm>
            <a:off x="6622114" y="4769570"/>
            <a:ext cx="4106667" cy="995421"/>
            <a:chOff x="4678603" y="3577177"/>
            <a:chExt cx="3080401" cy="746566"/>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3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32" name="椭圆 80"/>
                <p:cNvSpPr/>
                <p:nvPr/>
              </p:nvSpPr>
              <p:spPr bwMode="auto">
                <a:xfrm>
                  <a:off x="1932719" y="1141998"/>
                  <a:ext cx="1691507" cy="1694935"/>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30" name="TextBox 129"/>
              <p:cNvSpPr txBox="1"/>
              <p:nvPr/>
            </p:nvSpPr>
            <p:spPr>
              <a:xfrm>
                <a:off x="7279513" y="557367"/>
                <a:ext cx="247564" cy="201382"/>
              </a:xfrm>
              <a:prstGeom prst="rect">
                <a:avLst/>
              </a:prstGeom>
              <a:noFill/>
            </p:spPr>
            <p:txBody>
              <a:bodyPr wrap="none" rtlCol="0">
                <a:spAutoFit/>
              </a:bodyPr>
              <a:lstStyle/>
              <a:p>
                <a:r>
                  <a:rPr lang="en-US" altLang="zh-CN" dirty="0">
                    <a:solidFill>
                      <a:prstClr val="white"/>
                    </a:solidFill>
                    <a:latin typeface="微软雅黑" panose="020B0503020204020204" pitchFamily="34" charset="-122"/>
                  </a:rPr>
                  <a:t>03</a:t>
                </a:r>
                <a:endParaRPr lang="en-US" altLang="zh-CN" dirty="0">
                  <a:solidFill>
                    <a:prstClr val="white"/>
                  </a:solidFill>
                  <a:latin typeface="微软雅黑" panose="020B0503020204020204" pitchFamily="34" charset="-122"/>
                </a:endParaRPr>
              </a:p>
            </p:txBody>
          </p:sp>
        </p:grpSp>
        <p:sp>
          <p:nvSpPr>
            <p:cNvPr id="128" name="TextBox 127"/>
            <p:cNvSpPr txBox="1"/>
            <p:nvPr/>
          </p:nvSpPr>
          <p:spPr>
            <a:xfrm>
              <a:off x="5558416" y="3631245"/>
              <a:ext cx="2200588" cy="692498"/>
            </a:xfrm>
            <a:prstGeom prst="rect">
              <a:avLst/>
            </a:prstGeom>
            <a:noFill/>
          </p:spPr>
          <p:txBody>
            <a:bodyPr wrap="square" lIns="0" tIns="0" rIns="0" bIns="0" rtlCol="0">
              <a:spAutoFit/>
            </a:bodyPr>
            <a:lstStyle/>
            <a:p>
              <a:pPr>
                <a:lnSpc>
                  <a:spcPct val="150000"/>
                </a:lnSpc>
                <a:spcBef>
                  <a:spcPts val="1000"/>
                </a:spcBef>
              </a:pPr>
              <a:r>
                <a:rPr lang="zh-CN" altLang="en-US" sz="1000" kern="0" noProof="1">
                  <a:solidFill>
                    <a:schemeClr val="tx1">
                      <a:lumMod val="50000"/>
                      <a:lumOff val="50000"/>
                    </a:schemeClr>
                  </a:solidFill>
                </a:rPr>
                <a:t>您的内容打在这里，或者通过复制您的文本后，在此框中选择粘贴，并选择只保留文字您的内容打在这里，或者通过复制您的文本后，在此框中选择粘贴，并选择只保留文字。</a:t>
              </a:r>
              <a:endParaRPr lang="zh-CN" altLang="en-US" sz="1000" dirty="0">
                <a:solidFill>
                  <a:srgbClr val="7F7F7F"/>
                </a:solidFill>
                <a:latin typeface="微软雅黑" panose="020B0503020204020204" pitchFamily="34" charset="-122"/>
                <a:cs typeface="宋体" panose="02010600030101010101" pitchFamily="2" charset="-122"/>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500" fill="hold"/>
                                        <p:tgtEl>
                                          <p:spTgt spid="72"/>
                                        </p:tgtEl>
                                        <p:attrNameLst>
                                          <p:attrName>ppt_w</p:attrName>
                                        </p:attrNameLst>
                                      </p:cBhvr>
                                      <p:tavLst>
                                        <p:tav tm="0">
                                          <p:val>
                                            <p:fltVal val="0"/>
                                          </p:val>
                                        </p:tav>
                                        <p:tav tm="100000">
                                          <p:val>
                                            <p:strVal val="#ppt_w"/>
                                          </p:val>
                                        </p:tav>
                                      </p:tavLst>
                                    </p:anim>
                                    <p:anim calcmode="lin" valueType="num">
                                      <p:cBhvr>
                                        <p:cTn id="18" dur="500" fill="hold"/>
                                        <p:tgtEl>
                                          <p:spTgt spid="72"/>
                                        </p:tgtEl>
                                        <p:attrNameLst>
                                          <p:attrName>ppt_h</p:attrName>
                                        </p:attrNameLst>
                                      </p:cBhvr>
                                      <p:tavLst>
                                        <p:tav tm="0">
                                          <p:val>
                                            <p:fltVal val="0"/>
                                          </p:val>
                                        </p:tav>
                                        <p:tav tm="100000">
                                          <p:val>
                                            <p:strVal val="#ppt_h"/>
                                          </p:val>
                                        </p:tav>
                                      </p:tavLst>
                                    </p:anim>
                                    <p:animEffect transition="in" filter="fade">
                                      <p:cBhvr>
                                        <p:cTn id="19" dur="500"/>
                                        <p:tgtEl>
                                          <p:spTgt spid="7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6"/>
                                        </p:tgtEl>
                                        <p:attrNameLst>
                                          <p:attrName>style.visibility</p:attrName>
                                        </p:attrNameLst>
                                      </p:cBhvr>
                                      <p:to>
                                        <p:strVal val="visible"/>
                                      </p:to>
                                    </p:set>
                                    <p:anim calcmode="lin" valueType="num">
                                      <p:cBhvr additive="base">
                                        <p:cTn id="24" dur="500" fill="hold"/>
                                        <p:tgtEl>
                                          <p:spTgt spid="86"/>
                                        </p:tgtEl>
                                        <p:attrNameLst>
                                          <p:attrName>ppt_x</p:attrName>
                                        </p:attrNameLst>
                                      </p:cBhvr>
                                      <p:tavLst>
                                        <p:tav tm="0">
                                          <p:val>
                                            <p:strVal val="1+#ppt_w/2"/>
                                          </p:val>
                                        </p:tav>
                                        <p:tav tm="100000">
                                          <p:val>
                                            <p:strVal val="#ppt_x"/>
                                          </p:val>
                                        </p:tav>
                                      </p:tavLst>
                                    </p:anim>
                                    <p:anim calcmode="lin" valueType="num">
                                      <p:cBhvr additive="base">
                                        <p:cTn id="25"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17"/>
                                        </p:tgtEl>
                                        <p:attrNameLst>
                                          <p:attrName>style.visibility</p:attrName>
                                        </p:attrNameLst>
                                      </p:cBhvr>
                                      <p:to>
                                        <p:strVal val="visible"/>
                                      </p:to>
                                    </p:set>
                                    <p:anim calcmode="lin" valueType="num">
                                      <p:cBhvr additive="base">
                                        <p:cTn id="30" dur="500" fill="hold"/>
                                        <p:tgtEl>
                                          <p:spTgt spid="117"/>
                                        </p:tgtEl>
                                        <p:attrNameLst>
                                          <p:attrName>ppt_x</p:attrName>
                                        </p:attrNameLst>
                                      </p:cBhvr>
                                      <p:tavLst>
                                        <p:tav tm="0">
                                          <p:val>
                                            <p:strVal val="1+#ppt_w/2"/>
                                          </p:val>
                                        </p:tav>
                                        <p:tav tm="100000">
                                          <p:val>
                                            <p:strVal val="#ppt_x"/>
                                          </p:val>
                                        </p:tav>
                                      </p:tavLst>
                                    </p:anim>
                                    <p:anim calcmode="lin" valueType="num">
                                      <p:cBhvr additive="base">
                                        <p:cTn id="31"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26"/>
                                        </p:tgtEl>
                                        <p:attrNameLst>
                                          <p:attrName>style.visibility</p:attrName>
                                        </p:attrNameLst>
                                      </p:cBhvr>
                                      <p:to>
                                        <p:strVal val="visible"/>
                                      </p:to>
                                    </p:set>
                                    <p:anim calcmode="lin" valueType="num">
                                      <p:cBhvr additive="base">
                                        <p:cTn id="36" dur="500" fill="hold"/>
                                        <p:tgtEl>
                                          <p:spTgt spid="126"/>
                                        </p:tgtEl>
                                        <p:attrNameLst>
                                          <p:attrName>ppt_x</p:attrName>
                                        </p:attrNameLst>
                                      </p:cBhvr>
                                      <p:tavLst>
                                        <p:tav tm="0">
                                          <p:val>
                                            <p:strVal val="1+#ppt_w/2"/>
                                          </p:val>
                                        </p:tav>
                                        <p:tav tm="100000">
                                          <p:val>
                                            <p:strVal val="#ppt_x"/>
                                          </p:val>
                                        </p:tav>
                                      </p:tavLst>
                                    </p:anim>
                                    <p:anim calcmode="lin" valueType="num">
                                      <p:cBhvr additive="base">
                                        <p:cTn id="37"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a:off x="2262454" y="3387739"/>
            <a:ext cx="7817420" cy="1767929"/>
            <a:chOff x="1601528" y="2724944"/>
            <a:chExt cx="5864847" cy="1075184"/>
          </a:xfrm>
        </p:grpSpPr>
        <p:cxnSp>
          <p:nvCxnSpPr>
            <p:cNvPr id="20" name="Straight Connector 30"/>
            <p:cNvCxnSpPr/>
            <p:nvPr/>
          </p:nvCxnSpPr>
          <p:spPr>
            <a:xfrm>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35"/>
            <p:cNvCxnSpPr/>
            <p:nvPr/>
          </p:nvCxnSpPr>
          <p:spPr>
            <a:xfrm>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2"/>
            <p:cNvCxnSpPr/>
            <p:nvPr/>
          </p:nvCxnSpPr>
          <p:spPr>
            <a:xfrm>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7"/>
            <p:cNvCxnSpPr/>
            <p:nvPr/>
          </p:nvCxnSpPr>
          <p:spPr>
            <a:xfrm>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531580" y="2168916"/>
            <a:ext cx="1447604" cy="1447597"/>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97" name="椭圆 9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98" name="组合 97"/>
          <p:cNvGrpSpPr/>
          <p:nvPr/>
        </p:nvGrpSpPr>
        <p:grpSpPr>
          <a:xfrm>
            <a:off x="3486786" y="2168916"/>
            <a:ext cx="1447604" cy="1447597"/>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0" name="椭圆 9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1" name="组合 100"/>
          <p:cNvGrpSpPr/>
          <p:nvPr/>
        </p:nvGrpSpPr>
        <p:grpSpPr>
          <a:xfrm>
            <a:off x="5441992" y="2168916"/>
            <a:ext cx="1447604" cy="1447597"/>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3" name="椭圆 1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4" name="组合 103"/>
          <p:cNvGrpSpPr/>
          <p:nvPr/>
        </p:nvGrpSpPr>
        <p:grpSpPr>
          <a:xfrm>
            <a:off x="7397198" y="2168916"/>
            <a:ext cx="1447604" cy="1447597"/>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6" name="椭圆 10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7" name="组合 106"/>
          <p:cNvGrpSpPr/>
          <p:nvPr/>
        </p:nvGrpSpPr>
        <p:grpSpPr>
          <a:xfrm>
            <a:off x="9352404" y="2168916"/>
            <a:ext cx="1447604" cy="1447597"/>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9" name="椭圆 10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pic>
        <p:nvPicPr>
          <p:cNvPr id="38" name="Picture 77" descr="F:\Trabajos\Envato\Graphic River\Mica PPT\mountains.png"/>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20000" contrast="-40000"/>
                    </a14:imgEffect>
                  </a14:imgLayer>
                </a14:imgProps>
              </a:ext>
            </a:extLst>
          </a:blip>
          <a:srcRect/>
          <a:stretch>
            <a:fillRect/>
          </a:stretch>
        </p:blipFill>
        <p:spPr bwMode="auto">
          <a:xfrm>
            <a:off x="1119114" y="4092493"/>
            <a:ext cx="9953775" cy="1063174"/>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123" name="文本框 37"/>
          <p:cNvSpPr>
            <a:spLocks noChangeArrowheads="1"/>
          </p:cNvSpPr>
          <p:nvPr/>
        </p:nvSpPr>
        <p:spPr bwMode="auto">
          <a:xfrm>
            <a:off x="1556602" y="2542431"/>
            <a:ext cx="1340130" cy="45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100" dirty="0">
                <a:solidFill>
                  <a:schemeClr val="tx2"/>
                </a:solidFill>
              </a:rPr>
              <a:t>创新务实</a:t>
            </a:r>
            <a:endParaRPr lang="zh-CN" altLang="en-US" sz="2100" dirty="0">
              <a:solidFill>
                <a:schemeClr val="tx2"/>
              </a:solidFill>
              <a:sym typeface="微软雅黑" panose="020B0503020204020204" pitchFamily="34" charset="-122"/>
            </a:endParaRPr>
          </a:p>
        </p:txBody>
      </p:sp>
      <p:sp>
        <p:nvSpPr>
          <p:cNvPr id="124" name="文本框 37"/>
          <p:cNvSpPr>
            <a:spLocks noChangeArrowheads="1"/>
          </p:cNvSpPr>
          <p:nvPr/>
        </p:nvSpPr>
        <p:spPr bwMode="auto">
          <a:xfrm>
            <a:off x="3563212" y="2542431"/>
            <a:ext cx="1340130" cy="45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100" dirty="0">
                <a:solidFill>
                  <a:schemeClr val="accent1"/>
                </a:solidFill>
              </a:rPr>
              <a:t>超越自我</a:t>
            </a:r>
            <a:endParaRPr lang="zh-CN" altLang="en-US" sz="2100" dirty="0">
              <a:solidFill>
                <a:schemeClr val="accent1"/>
              </a:solidFill>
              <a:sym typeface="微软雅黑" panose="020B0503020204020204" pitchFamily="34" charset="-122"/>
            </a:endParaRPr>
          </a:p>
        </p:txBody>
      </p:sp>
      <p:sp>
        <p:nvSpPr>
          <p:cNvPr id="125" name="文本框 37"/>
          <p:cNvSpPr>
            <a:spLocks noChangeArrowheads="1"/>
          </p:cNvSpPr>
          <p:nvPr/>
        </p:nvSpPr>
        <p:spPr bwMode="auto">
          <a:xfrm>
            <a:off x="5480640" y="2542431"/>
            <a:ext cx="1340130" cy="45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100" dirty="0">
                <a:solidFill>
                  <a:schemeClr val="accent2"/>
                </a:solidFill>
              </a:rPr>
              <a:t>追求卓越</a:t>
            </a:r>
            <a:endParaRPr lang="zh-CN" altLang="en-US" sz="2100" dirty="0">
              <a:solidFill>
                <a:schemeClr val="accent2"/>
              </a:solidFill>
              <a:sym typeface="微软雅黑" panose="020B0503020204020204" pitchFamily="34" charset="-122"/>
            </a:endParaRPr>
          </a:p>
        </p:txBody>
      </p:sp>
      <p:sp>
        <p:nvSpPr>
          <p:cNvPr id="126" name="文本框 37"/>
          <p:cNvSpPr>
            <a:spLocks noChangeArrowheads="1"/>
          </p:cNvSpPr>
          <p:nvPr/>
        </p:nvSpPr>
        <p:spPr bwMode="auto">
          <a:xfrm>
            <a:off x="7442659" y="2542431"/>
            <a:ext cx="1340130" cy="45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100" dirty="0">
                <a:solidFill>
                  <a:schemeClr val="accent3"/>
                </a:solidFill>
              </a:rPr>
              <a:t>团结奋斗</a:t>
            </a:r>
            <a:endParaRPr lang="zh-CN" altLang="en-US" sz="2100" dirty="0">
              <a:solidFill>
                <a:schemeClr val="accent3"/>
              </a:solidFill>
              <a:sym typeface="微软雅黑" panose="020B0503020204020204" pitchFamily="34" charset="-122"/>
            </a:endParaRPr>
          </a:p>
        </p:txBody>
      </p:sp>
      <p:sp>
        <p:nvSpPr>
          <p:cNvPr id="127" name="文本框 37"/>
          <p:cNvSpPr>
            <a:spLocks noChangeArrowheads="1"/>
          </p:cNvSpPr>
          <p:nvPr/>
        </p:nvSpPr>
        <p:spPr bwMode="auto">
          <a:xfrm>
            <a:off x="9434404" y="2542431"/>
            <a:ext cx="1340130" cy="45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0" tIns="60940" rIns="121880"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100" dirty="0">
                <a:solidFill>
                  <a:schemeClr val="accent4"/>
                </a:solidFill>
              </a:rPr>
              <a:t>敢于创新</a:t>
            </a:r>
            <a:endParaRPr lang="zh-CN" altLang="en-US" sz="2100" dirty="0">
              <a:solidFill>
                <a:schemeClr val="accent4"/>
              </a:solidFill>
              <a:sym typeface="微软雅黑" panose="020B0503020204020204" pitchFamily="34" charset="-122"/>
            </a:endParaRPr>
          </a:p>
        </p:txBody>
      </p:sp>
      <p:sp>
        <p:nvSpPr>
          <p:cNvPr id="128" name="矩形 127"/>
          <p:cNvSpPr/>
          <p:nvPr/>
        </p:nvSpPr>
        <p:spPr>
          <a:xfrm>
            <a:off x="1556602" y="2989969"/>
            <a:ext cx="1340130" cy="235895"/>
          </a:xfrm>
          <a:prstGeom prst="rect">
            <a:avLst/>
          </a:prstGeom>
          <a:noFill/>
          <a:ln>
            <a:noFill/>
          </a:ln>
        </p:spPr>
        <p:txBody>
          <a:bodyPr wrap="square" lIns="91413" tIns="45708" rIns="91413" bIns="45708">
            <a:spAutoFit/>
          </a:bodyPr>
          <a:lstStyle/>
          <a:p>
            <a:pPr algn="ctr"/>
            <a:r>
              <a:rPr lang="en-US" altLang="zh-CN" sz="900" dirty="0">
                <a:solidFill>
                  <a:schemeClr val="tx1">
                    <a:lumMod val="50000"/>
                    <a:lumOff val="50000"/>
                  </a:schemeClr>
                </a:solidFill>
              </a:rPr>
              <a:t>Pragmatic innovation</a:t>
            </a:r>
            <a:endParaRPr lang="zh-CN" altLang="en-US" sz="900" dirty="0">
              <a:solidFill>
                <a:schemeClr val="tx1">
                  <a:lumMod val="50000"/>
                  <a:lumOff val="50000"/>
                </a:schemeClr>
              </a:solidFill>
            </a:endParaRPr>
          </a:p>
        </p:txBody>
      </p:sp>
      <p:sp>
        <p:nvSpPr>
          <p:cNvPr id="129" name="矩形 128"/>
          <p:cNvSpPr/>
          <p:nvPr/>
        </p:nvSpPr>
        <p:spPr>
          <a:xfrm>
            <a:off x="3577828" y="2989969"/>
            <a:ext cx="1340130" cy="235895"/>
          </a:xfrm>
          <a:prstGeom prst="rect">
            <a:avLst/>
          </a:prstGeom>
          <a:noFill/>
          <a:ln>
            <a:noFill/>
          </a:ln>
        </p:spPr>
        <p:txBody>
          <a:bodyPr wrap="square" lIns="91413" tIns="45708" rIns="91413" bIns="45708">
            <a:spAutoFit/>
          </a:bodyPr>
          <a:lstStyle/>
          <a:p>
            <a:pPr algn="ctr"/>
            <a:r>
              <a:rPr lang="en-US" altLang="zh-CN" sz="900" dirty="0">
                <a:solidFill>
                  <a:schemeClr val="tx1">
                    <a:lumMod val="50000"/>
                    <a:lumOff val="50000"/>
                  </a:schemeClr>
                </a:solidFill>
              </a:rPr>
              <a:t>Transcendental ego</a:t>
            </a:r>
            <a:endParaRPr lang="zh-CN" altLang="en-US" sz="900" dirty="0">
              <a:solidFill>
                <a:schemeClr val="tx1">
                  <a:lumMod val="50000"/>
                  <a:lumOff val="50000"/>
                </a:schemeClr>
              </a:solidFill>
            </a:endParaRPr>
          </a:p>
        </p:txBody>
      </p:sp>
      <p:sp>
        <p:nvSpPr>
          <p:cNvPr id="130" name="矩形 129"/>
          <p:cNvSpPr/>
          <p:nvPr/>
        </p:nvSpPr>
        <p:spPr>
          <a:xfrm>
            <a:off x="5497484" y="2989969"/>
            <a:ext cx="1340130" cy="235895"/>
          </a:xfrm>
          <a:prstGeom prst="rect">
            <a:avLst/>
          </a:prstGeom>
          <a:noFill/>
          <a:ln>
            <a:noFill/>
          </a:ln>
        </p:spPr>
        <p:txBody>
          <a:bodyPr wrap="square" lIns="91413" tIns="45708" rIns="91413" bIns="45708">
            <a:spAutoFit/>
          </a:bodyPr>
          <a:lstStyle/>
          <a:p>
            <a:pPr algn="ctr"/>
            <a:r>
              <a:rPr lang="en-US" altLang="zh-CN" sz="900" dirty="0">
                <a:solidFill>
                  <a:schemeClr val="tx1">
                    <a:lumMod val="50000"/>
                    <a:lumOff val="50000"/>
                  </a:schemeClr>
                </a:solidFill>
              </a:rPr>
              <a:t>Pursuit of excellence</a:t>
            </a:r>
            <a:endParaRPr lang="zh-CN" altLang="en-US" sz="900" dirty="0">
              <a:solidFill>
                <a:schemeClr val="tx1">
                  <a:lumMod val="50000"/>
                  <a:lumOff val="50000"/>
                </a:schemeClr>
              </a:solidFill>
            </a:endParaRPr>
          </a:p>
        </p:txBody>
      </p:sp>
      <p:sp>
        <p:nvSpPr>
          <p:cNvPr id="131" name="矩形 130"/>
          <p:cNvSpPr/>
          <p:nvPr/>
        </p:nvSpPr>
        <p:spPr>
          <a:xfrm>
            <a:off x="7447612" y="2989969"/>
            <a:ext cx="1340130" cy="235895"/>
          </a:xfrm>
          <a:prstGeom prst="rect">
            <a:avLst/>
          </a:prstGeom>
          <a:noFill/>
          <a:ln>
            <a:noFill/>
          </a:ln>
        </p:spPr>
        <p:txBody>
          <a:bodyPr wrap="square" lIns="91413" tIns="45708" rIns="91413" bIns="45708">
            <a:spAutoFit/>
          </a:bodyPr>
          <a:lstStyle/>
          <a:p>
            <a:pPr algn="ctr"/>
            <a:r>
              <a:rPr lang="en-US" altLang="zh-CN" sz="900" dirty="0">
                <a:solidFill>
                  <a:schemeClr val="tx1">
                    <a:lumMod val="50000"/>
                    <a:lumOff val="50000"/>
                  </a:schemeClr>
                </a:solidFill>
              </a:rPr>
              <a:t>United struggle</a:t>
            </a:r>
            <a:endParaRPr lang="zh-CN" altLang="en-US" sz="900" dirty="0">
              <a:solidFill>
                <a:schemeClr val="tx1">
                  <a:lumMod val="50000"/>
                  <a:lumOff val="50000"/>
                </a:schemeClr>
              </a:solidFill>
            </a:endParaRPr>
          </a:p>
        </p:txBody>
      </p:sp>
      <p:sp>
        <p:nvSpPr>
          <p:cNvPr id="132" name="矩形 131"/>
          <p:cNvSpPr/>
          <p:nvPr/>
        </p:nvSpPr>
        <p:spPr>
          <a:xfrm>
            <a:off x="9447783" y="2989969"/>
            <a:ext cx="1340130" cy="235895"/>
          </a:xfrm>
          <a:prstGeom prst="rect">
            <a:avLst/>
          </a:prstGeom>
          <a:noFill/>
          <a:ln>
            <a:noFill/>
          </a:ln>
        </p:spPr>
        <p:txBody>
          <a:bodyPr wrap="square" lIns="91413" tIns="45708" rIns="91413" bIns="45708">
            <a:spAutoFit/>
          </a:bodyPr>
          <a:lstStyle/>
          <a:p>
            <a:pPr algn="ctr"/>
            <a:r>
              <a:rPr lang="en-US" altLang="zh-CN" sz="900" dirty="0">
                <a:solidFill>
                  <a:schemeClr val="tx1">
                    <a:lumMod val="50000"/>
                    <a:lumOff val="50000"/>
                  </a:schemeClr>
                </a:solidFill>
              </a:rPr>
              <a:t>Dare to innovate</a:t>
            </a:r>
            <a:endParaRPr lang="zh-CN" altLang="en-US" sz="900" dirty="0">
              <a:solidFill>
                <a:schemeClr val="tx1">
                  <a:lumMod val="50000"/>
                  <a:lumOff val="50000"/>
                </a:schemeClr>
              </a:solidFill>
            </a:endParaRPr>
          </a:p>
        </p:txBody>
      </p:sp>
      <p:sp>
        <p:nvSpPr>
          <p:cNvPr id="43" name="文本1"/>
          <p:cNvSpPr>
            <a:spLocks noChangeArrowheads="1"/>
          </p:cNvSpPr>
          <p:nvPr/>
        </p:nvSpPr>
        <p:spPr bwMode="gray">
          <a:xfrm>
            <a:off x="3280231" y="5084250"/>
            <a:ext cx="5253429" cy="1188673"/>
          </a:xfrm>
          <a:prstGeom prst="roundRect">
            <a:avLst>
              <a:gd name="adj" fmla="val 11505"/>
            </a:avLst>
          </a:prstGeom>
          <a:noFill/>
          <a:ln w="28575" cap="flat" cmpd="sng" algn="ctr">
            <a:noFill/>
            <a:prstDash val="solid"/>
          </a:ln>
          <a:effectLst/>
        </p:spPr>
        <p:txBody>
          <a:bodyPr lIns="91422" tIns="45712" rIns="91422" bIns="4571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fontAlgn="base">
              <a:lnSpc>
                <a:spcPct val="120000"/>
              </a:lnSpc>
              <a:spcBef>
                <a:spcPct val="0"/>
              </a:spcBef>
              <a:spcAft>
                <a:spcPct val="0"/>
              </a:spcAf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wipe(down)">
                                          <p:cBhvr>
                                            <p:cTn id="13" dur="500"/>
                                            <p:tgtEl>
                                              <p:spTgt spid="94"/>
                                            </p:tgtEl>
                                          </p:cBhvr>
                                        </p:animEffect>
                                      </p:childTnLst>
                                    </p:cTn>
                                  </p:par>
                                </p:childTnLst>
                              </p:cTn>
                            </p:par>
                            <p:par>
                              <p:cTn id="14" fill="hold">
                                <p:stCondLst>
                                  <p:cond delay="1500"/>
                                </p:stCondLst>
                                <p:childTnLst>
                                  <p:par>
                                    <p:cTn id="15" presetID="2" presetClass="entr" presetSubtype="1" fill="hold" nodeType="afterEffect" p14:presetBounceEnd="42000">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14:bounceEnd="42000">
                                          <p:cBhvr additive="base">
                                            <p:cTn id="17" dur="500" fill="hold"/>
                                            <p:tgtEl>
                                              <p:spTgt spid="95"/>
                                            </p:tgtEl>
                                            <p:attrNameLst>
                                              <p:attrName>ppt_x</p:attrName>
                                            </p:attrNameLst>
                                          </p:cBhvr>
                                          <p:tavLst>
                                            <p:tav tm="0">
                                              <p:val>
                                                <p:strVal val="#ppt_x"/>
                                              </p:val>
                                            </p:tav>
                                            <p:tav tm="100000">
                                              <p:val>
                                                <p:strVal val="#ppt_x"/>
                                              </p:val>
                                            </p:tav>
                                          </p:tavLst>
                                        </p:anim>
                                        <p:anim calcmode="lin" valueType="num" p14:bounceEnd="42000">
                                          <p:cBhvr additive="base">
                                            <p:cTn id="18" dur="500" fill="hold"/>
                                            <p:tgtEl>
                                              <p:spTgt spid="9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14:presetBounceEnd="42000">
                                      <p:stCondLst>
                                        <p:cond delay="200"/>
                                      </p:stCondLst>
                                      <p:childTnLst>
                                        <p:set>
                                          <p:cBhvr>
                                            <p:cTn id="20" dur="1" fill="hold">
                                              <p:stCondLst>
                                                <p:cond delay="0"/>
                                              </p:stCondLst>
                                            </p:cTn>
                                            <p:tgtEl>
                                              <p:spTgt spid="98"/>
                                            </p:tgtEl>
                                            <p:attrNameLst>
                                              <p:attrName>style.visibility</p:attrName>
                                            </p:attrNameLst>
                                          </p:cBhvr>
                                          <p:to>
                                            <p:strVal val="visible"/>
                                          </p:to>
                                        </p:set>
                                        <p:anim calcmode="lin" valueType="num" p14:bounceEnd="42000">
                                          <p:cBhvr additive="base">
                                            <p:cTn id="21" dur="500" fill="hold"/>
                                            <p:tgtEl>
                                              <p:spTgt spid="98"/>
                                            </p:tgtEl>
                                            <p:attrNameLst>
                                              <p:attrName>ppt_x</p:attrName>
                                            </p:attrNameLst>
                                          </p:cBhvr>
                                          <p:tavLst>
                                            <p:tav tm="0">
                                              <p:val>
                                                <p:strVal val="#ppt_x"/>
                                              </p:val>
                                            </p:tav>
                                            <p:tav tm="100000">
                                              <p:val>
                                                <p:strVal val="#ppt_x"/>
                                              </p:val>
                                            </p:tav>
                                          </p:tavLst>
                                        </p:anim>
                                        <p:anim calcmode="lin" valueType="num" p14:bounceEnd="42000">
                                          <p:cBhvr additive="base">
                                            <p:cTn id="22" dur="500" fill="hold"/>
                                            <p:tgtEl>
                                              <p:spTgt spid="98"/>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14:presetBounceEnd="42000">
                                      <p:stCondLst>
                                        <p:cond delay="400"/>
                                      </p:stCondLst>
                                      <p:childTnLst>
                                        <p:set>
                                          <p:cBhvr>
                                            <p:cTn id="24" dur="1" fill="hold">
                                              <p:stCondLst>
                                                <p:cond delay="0"/>
                                              </p:stCondLst>
                                            </p:cTn>
                                            <p:tgtEl>
                                              <p:spTgt spid="101"/>
                                            </p:tgtEl>
                                            <p:attrNameLst>
                                              <p:attrName>style.visibility</p:attrName>
                                            </p:attrNameLst>
                                          </p:cBhvr>
                                          <p:to>
                                            <p:strVal val="visible"/>
                                          </p:to>
                                        </p:set>
                                        <p:anim calcmode="lin" valueType="num" p14:bounceEnd="42000">
                                          <p:cBhvr additive="base">
                                            <p:cTn id="25" dur="500" fill="hold"/>
                                            <p:tgtEl>
                                              <p:spTgt spid="101"/>
                                            </p:tgtEl>
                                            <p:attrNameLst>
                                              <p:attrName>ppt_x</p:attrName>
                                            </p:attrNameLst>
                                          </p:cBhvr>
                                          <p:tavLst>
                                            <p:tav tm="0">
                                              <p:val>
                                                <p:strVal val="#ppt_x"/>
                                              </p:val>
                                            </p:tav>
                                            <p:tav tm="100000">
                                              <p:val>
                                                <p:strVal val="#ppt_x"/>
                                              </p:val>
                                            </p:tav>
                                          </p:tavLst>
                                        </p:anim>
                                        <p:anim calcmode="lin" valueType="num" p14:bounceEnd="42000">
                                          <p:cBhvr additive="base">
                                            <p:cTn id="26" dur="500" fill="hold"/>
                                            <p:tgtEl>
                                              <p:spTgt spid="101"/>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14:presetBounceEnd="42000">
                                      <p:stCondLst>
                                        <p:cond delay="700"/>
                                      </p:stCondLst>
                                      <p:childTnLst>
                                        <p:set>
                                          <p:cBhvr>
                                            <p:cTn id="28" dur="1" fill="hold">
                                              <p:stCondLst>
                                                <p:cond delay="0"/>
                                              </p:stCondLst>
                                            </p:cTn>
                                            <p:tgtEl>
                                              <p:spTgt spid="104"/>
                                            </p:tgtEl>
                                            <p:attrNameLst>
                                              <p:attrName>style.visibility</p:attrName>
                                            </p:attrNameLst>
                                          </p:cBhvr>
                                          <p:to>
                                            <p:strVal val="visible"/>
                                          </p:to>
                                        </p:set>
                                        <p:anim calcmode="lin" valueType="num" p14:bounceEnd="42000">
                                          <p:cBhvr additive="base">
                                            <p:cTn id="29" dur="500" fill="hold"/>
                                            <p:tgtEl>
                                              <p:spTgt spid="104"/>
                                            </p:tgtEl>
                                            <p:attrNameLst>
                                              <p:attrName>ppt_x</p:attrName>
                                            </p:attrNameLst>
                                          </p:cBhvr>
                                          <p:tavLst>
                                            <p:tav tm="0">
                                              <p:val>
                                                <p:strVal val="#ppt_x"/>
                                              </p:val>
                                            </p:tav>
                                            <p:tav tm="100000">
                                              <p:val>
                                                <p:strVal val="#ppt_x"/>
                                              </p:val>
                                            </p:tav>
                                          </p:tavLst>
                                        </p:anim>
                                        <p:anim calcmode="lin" valueType="num" p14:bounceEnd="42000">
                                          <p:cBhvr additive="base">
                                            <p:cTn id="30" dur="500" fill="hold"/>
                                            <p:tgtEl>
                                              <p:spTgt spid="104"/>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14:presetBounceEnd="42000">
                                      <p:stCondLst>
                                        <p:cond delay="1000"/>
                                      </p:stCondLst>
                                      <p:childTnLst>
                                        <p:set>
                                          <p:cBhvr>
                                            <p:cTn id="32" dur="1" fill="hold">
                                              <p:stCondLst>
                                                <p:cond delay="0"/>
                                              </p:stCondLst>
                                            </p:cTn>
                                            <p:tgtEl>
                                              <p:spTgt spid="107"/>
                                            </p:tgtEl>
                                            <p:attrNameLst>
                                              <p:attrName>style.visibility</p:attrName>
                                            </p:attrNameLst>
                                          </p:cBhvr>
                                          <p:to>
                                            <p:strVal val="visible"/>
                                          </p:to>
                                        </p:set>
                                        <p:anim calcmode="lin" valueType="num" p14:bounceEnd="42000">
                                          <p:cBhvr additive="base">
                                            <p:cTn id="33" dur="500" fill="hold"/>
                                            <p:tgtEl>
                                              <p:spTgt spid="107"/>
                                            </p:tgtEl>
                                            <p:attrNameLst>
                                              <p:attrName>ppt_x</p:attrName>
                                            </p:attrNameLst>
                                          </p:cBhvr>
                                          <p:tavLst>
                                            <p:tav tm="0">
                                              <p:val>
                                                <p:strVal val="#ppt_x"/>
                                              </p:val>
                                            </p:tav>
                                            <p:tav tm="100000">
                                              <p:val>
                                                <p:strVal val="#ppt_x"/>
                                              </p:val>
                                            </p:tav>
                                          </p:tavLst>
                                        </p:anim>
                                        <p:anim calcmode="lin" valueType="num" p14:bounceEnd="42000">
                                          <p:cBhvr additive="base">
                                            <p:cTn id="34" dur="500" fill="hold"/>
                                            <p:tgtEl>
                                              <p:spTgt spid="107"/>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16" presetClass="entr" presetSubtype="21" fill="hold" grpId="0" nodeType="afterEffect">
                                      <p:stCondLst>
                                        <p:cond delay="0"/>
                                      </p:stCondLst>
                                      <p:childTnLst>
                                        <p:set>
                                          <p:cBhvr>
                                            <p:cTn id="37" dur="1" fill="hold">
                                              <p:stCondLst>
                                                <p:cond delay="0"/>
                                              </p:stCondLst>
                                            </p:cTn>
                                            <p:tgtEl>
                                              <p:spTgt spid="123"/>
                                            </p:tgtEl>
                                            <p:attrNameLst>
                                              <p:attrName>style.visibility</p:attrName>
                                            </p:attrNameLst>
                                          </p:cBhvr>
                                          <p:to>
                                            <p:strVal val="visible"/>
                                          </p:to>
                                        </p:set>
                                        <p:animEffect transition="in" filter="barn(inVertical)">
                                          <p:cBhvr>
                                            <p:cTn id="38" dur="500"/>
                                            <p:tgtEl>
                                              <p:spTgt spid="12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barn(inVertical)">
                                          <p:cBhvr>
                                            <p:cTn id="41" dur="500"/>
                                            <p:tgtEl>
                                              <p:spTgt spid="1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barn(inVertical)">
                                          <p:cBhvr>
                                            <p:cTn id="44" dur="500"/>
                                            <p:tgtEl>
                                              <p:spTgt spid="12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barn(inVertical)">
                                          <p:cBhvr>
                                            <p:cTn id="47" dur="500"/>
                                            <p:tgtEl>
                                              <p:spTgt spid="12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27"/>
                                            </p:tgtEl>
                                            <p:attrNameLst>
                                              <p:attrName>style.visibility</p:attrName>
                                            </p:attrNameLst>
                                          </p:cBhvr>
                                          <p:to>
                                            <p:strVal val="visible"/>
                                          </p:to>
                                        </p:set>
                                        <p:animEffect transition="in" filter="barn(inVertical)">
                                          <p:cBhvr>
                                            <p:cTn id="50" dur="500"/>
                                            <p:tgtEl>
                                              <p:spTgt spid="12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28"/>
                                            </p:tgtEl>
                                            <p:attrNameLst>
                                              <p:attrName>style.visibility</p:attrName>
                                            </p:attrNameLst>
                                          </p:cBhvr>
                                          <p:to>
                                            <p:strVal val="visible"/>
                                          </p:to>
                                        </p:set>
                                        <p:animEffect transition="in" filter="barn(inVertical)">
                                          <p:cBhvr>
                                            <p:cTn id="53" dur="500"/>
                                            <p:tgtEl>
                                              <p:spTgt spid="12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barn(inVertical)">
                                          <p:cBhvr>
                                            <p:cTn id="56" dur="500"/>
                                            <p:tgtEl>
                                              <p:spTgt spid="12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30"/>
                                            </p:tgtEl>
                                            <p:attrNameLst>
                                              <p:attrName>style.visibility</p:attrName>
                                            </p:attrNameLst>
                                          </p:cBhvr>
                                          <p:to>
                                            <p:strVal val="visible"/>
                                          </p:to>
                                        </p:set>
                                        <p:animEffect transition="in" filter="barn(inVertical)">
                                          <p:cBhvr>
                                            <p:cTn id="59" dur="500"/>
                                            <p:tgtEl>
                                              <p:spTgt spid="130"/>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barn(inVertical)">
                                          <p:cBhvr>
                                            <p:cTn id="62" dur="500"/>
                                            <p:tgtEl>
                                              <p:spTgt spid="131"/>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32"/>
                                            </p:tgtEl>
                                            <p:attrNameLst>
                                              <p:attrName>style.visibility</p:attrName>
                                            </p:attrNameLst>
                                          </p:cBhvr>
                                          <p:to>
                                            <p:strVal val="visible"/>
                                          </p:to>
                                        </p:set>
                                        <p:animEffect transition="in" filter="barn(inVertical)">
                                          <p:cBhvr>
                                            <p:cTn id="65" dur="500"/>
                                            <p:tgtEl>
                                              <p:spTgt spid="132"/>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7" grpId="0"/>
          <p:bldP spid="128" grpId="0"/>
          <p:bldP spid="129" grpId="0"/>
          <p:bldP spid="130" grpId="0"/>
          <p:bldP spid="131" grpId="0"/>
          <p:bldP spid="13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wipe(down)">
                                          <p:cBhvr>
                                            <p:cTn id="13" dur="500"/>
                                            <p:tgtEl>
                                              <p:spTgt spid="94"/>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fill="hold"/>
                                            <p:tgtEl>
                                              <p:spTgt spid="95"/>
                                            </p:tgtEl>
                                            <p:attrNameLst>
                                              <p:attrName>ppt_x</p:attrName>
                                            </p:attrNameLst>
                                          </p:cBhvr>
                                          <p:tavLst>
                                            <p:tav tm="0">
                                              <p:val>
                                                <p:strVal val="#ppt_x"/>
                                              </p:val>
                                            </p:tav>
                                            <p:tav tm="100000">
                                              <p:val>
                                                <p:strVal val="#ppt_x"/>
                                              </p:val>
                                            </p:tav>
                                          </p:tavLst>
                                        </p:anim>
                                        <p:anim calcmode="lin" valueType="num">
                                          <p:cBhvr additive="base">
                                            <p:cTn id="18" dur="500" fill="hold"/>
                                            <p:tgtEl>
                                              <p:spTgt spid="9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20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fill="hold"/>
                                            <p:tgtEl>
                                              <p:spTgt spid="98"/>
                                            </p:tgtEl>
                                            <p:attrNameLst>
                                              <p:attrName>ppt_x</p:attrName>
                                            </p:attrNameLst>
                                          </p:cBhvr>
                                          <p:tavLst>
                                            <p:tav tm="0">
                                              <p:val>
                                                <p:strVal val="#ppt_x"/>
                                              </p:val>
                                            </p:tav>
                                            <p:tav tm="100000">
                                              <p:val>
                                                <p:strVal val="#ppt_x"/>
                                              </p:val>
                                            </p:tav>
                                          </p:tavLst>
                                        </p:anim>
                                        <p:anim calcmode="lin" valueType="num">
                                          <p:cBhvr additive="base">
                                            <p:cTn id="22" dur="500" fill="hold"/>
                                            <p:tgtEl>
                                              <p:spTgt spid="98"/>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400"/>
                                      </p:stCondLst>
                                      <p:childTnLst>
                                        <p:set>
                                          <p:cBhvr>
                                            <p:cTn id="24" dur="1" fill="hold">
                                              <p:stCondLst>
                                                <p:cond delay="0"/>
                                              </p:stCondLst>
                                            </p:cTn>
                                            <p:tgtEl>
                                              <p:spTgt spid="101"/>
                                            </p:tgtEl>
                                            <p:attrNameLst>
                                              <p:attrName>style.visibility</p:attrName>
                                            </p:attrNameLst>
                                          </p:cBhvr>
                                          <p:to>
                                            <p:strVal val="visible"/>
                                          </p:to>
                                        </p:set>
                                        <p:anim calcmode="lin" valueType="num">
                                          <p:cBhvr additive="base">
                                            <p:cTn id="25" dur="500" fill="hold"/>
                                            <p:tgtEl>
                                              <p:spTgt spid="101"/>
                                            </p:tgtEl>
                                            <p:attrNameLst>
                                              <p:attrName>ppt_x</p:attrName>
                                            </p:attrNameLst>
                                          </p:cBhvr>
                                          <p:tavLst>
                                            <p:tav tm="0">
                                              <p:val>
                                                <p:strVal val="#ppt_x"/>
                                              </p:val>
                                            </p:tav>
                                            <p:tav tm="100000">
                                              <p:val>
                                                <p:strVal val="#ppt_x"/>
                                              </p:val>
                                            </p:tav>
                                          </p:tavLst>
                                        </p:anim>
                                        <p:anim calcmode="lin" valueType="num">
                                          <p:cBhvr additive="base">
                                            <p:cTn id="26" dur="500" fill="hold"/>
                                            <p:tgtEl>
                                              <p:spTgt spid="101"/>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700"/>
                                      </p:stCondLst>
                                      <p:childTnLst>
                                        <p:set>
                                          <p:cBhvr>
                                            <p:cTn id="28" dur="1" fill="hold">
                                              <p:stCondLst>
                                                <p:cond delay="0"/>
                                              </p:stCondLst>
                                            </p:cTn>
                                            <p:tgtEl>
                                              <p:spTgt spid="104"/>
                                            </p:tgtEl>
                                            <p:attrNameLst>
                                              <p:attrName>style.visibility</p:attrName>
                                            </p:attrNameLst>
                                          </p:cBhvr>
                                          <p:to>
                                            <p:strVal val="visible"/>
                                          </p:to>
                                        </p:set>
                                        <p:anim calcmode="lin" valueType="num">
                                          <p:cBhvr additive="base">
                                            <p:cTn id="29" dur="500" fill="hold"/>
                                            <p:tgtEl>
                                              <p:spTgt spid="104"/>
                                            </p:tgtEl>
                                            <p:attrNameLst>
                                              <p:attrName>ppt_x</p:attrName>
                                            </p:attrNameLst>
                                          </p:cBhvr>
                                          <p:tavLst>
                                            <p:tav tm="0">
                                              <p:val>
                                                <p:strVal val="#ppt_x"/>
                                              </p:val>
                                            </p:tav>
                                            <p:tav tm="100000">
                                              <p:val>
                                                <p:strVal val="#ppt_x"/>
                                              </p:val>
                                            </p:tav>
                                          </p:tavLst>
                                        </p:anim>
                                        <p:anim calcmode="lin" valueType="num">
                                          <p:cBhvr additive="base">
                                            <p:cTn id="30" dur="500" fill="hold"/>
                                            <p:tgtEl>
                                              <p:spTgt spid="104"/>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1000"/>
                                      </p:stCondLst>
                                      <p:childTnLst>
                                        <p:set>
                                          <p:cBhvr>
                                            <p:cTn id="32" dur="1" fill="hold">
                                              <p:stCondLst>
                                                <p:cond delay="0"/>
                                              </p:stCondLst>
                                            </p:cTn>
                                            <p:tgtEl>
                                              <p:spTgt spid="107"/>
                                            </p:tgtEl>
                                            <p:attrNameLst>
                                              <p:attrName>style.visibility</p:attrName>
                                            </p:attrNameLst>
                                          </p:cBhvr>
                                          <p:to>
                                            <p:strVal val="visible"/>
                                          </p:to>
                                        </p:set>
                                        <p:anim calcmode="lin" valueType="num">
                                          <p:cBhvr additive="base">
                                            <p:cTn id="33" dur="500" fill="hold"/>
                                            <p:tgtEl>
                                              <p:spTgt spid="107"/>
                                            </p:tgtEl>
                                            <p:attrNameLst>
                                              <p:attrName>ppt_x</p:attrName>
                                            </p:attrNameLst>
                                          </p:cBhvr>
                                          <p:tavLst>
                                            <p:tav tm="0">
                                              <p:val>
                                                <p:strVal val="#ppt_x"/>
                                              </p:val>
                                            </p:tav>
                                            <p:tav tm="100000">
                                              <p:val>
                                                <p:strVal val="#ppt_x"/>
                                              </p:val>
                                            </p:tav>
                                          </p:tavLst>
                                        </p:anim>
                                        <p:anim calcmode="lin" valueType="num">
                                          <p:cBhvr additive="base">
                                            <p:cTn id="34" dur="500" fill="hold"/>
                                            <p:tgtEl>
                                              <p:spTgt spid="107"/>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16" presetClass="entr" presetSubtype="21" fill="hold" grpId="0" nodeType="afterEffect">
                                      <p:stCondLst>
                                        <p:cond delay="0"/>
                                      </p:stCondLst>
                                      <p:childTnLst>
                                        <p:set>
                                          <p:cBhvr>
                                            <p:cTn id="37" dur="1" fill="hold">
                                              <p:stCondLst>
                                                <p:cond delay="0"/>
                                              </p:stCondLst>
                                            </p:cTn>
                                            <p:tgtEl>
                                              <p:spTgt spid="123"/>
                                            </p:tgtEl>
                                            <p:attrNameLst>
                                              <p:attrName>style.visibility</p:attrName>
                                            </p:attrNameLst>
                                          </p:cBhvr>
                                          <p:to>
                                            <p:strVal val="visible"/>
                                          </p:to>
                                        </p:set>
                                        <p:animEffect transition="in" filter="barn(inVertical)">
                                          <p:cBhvr>
                                            <p:cTn id="38" dur="500"/>
                                            <p:tgtEl>
                                              <p:spTgt spid="12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barn(inVertical)">
                                          <p:cBhvr>
                                            <p:cTn id="41" dur="500"/>
                                            <p:tgtEl>
                                              <p:spTgt spid="1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barn(inVertical)">
                                          <p:cBhvr>
                                            <p:cTn id="44" dur="500"/>
                                            <p:tgtEl>
                                              <p:spTgt spid="12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barn(inVertical)">
                                          <p:cBhvr>
                                            <p:cTn id="47" dur="500"/>
                                            <p:tgtEl>
                                              <p:spTgt spid="12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27"/>
                                            </p:tgtEl>
                                            <p:attrNameLst>
                                              <p:attrName>style.visibility</p:attrName>
                                            </p:attrNameLst>
                                          </p:cBhvr>
                                          <p:to>
                                            <p:strVal val="visible"/>
                                          </p:to>
                                        </p:set>
                                        <p:animEffect transition="in" filter="barn(inVertical)">
                                          <p:cBhvr>
                                            <p:cTn id="50" dur="500"/>
                                            <p:tgtEl>
                                              <p:spTgt spid="12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28"/>
                                            </p:tgtEl>
                                            <p:attrNameLst>
                                              <p:attrName>style.visibility</p:attrName>
                                            </p:attrNameLst>
                                          </p:cBhvr>
                                          <p:to>
                                            <p:strVal val="visible"/>
                                          </p:to>
                                        </p:set>
                                        <p:animEffect transition="in" filter="barn(inVertical)">
                                          <p:cBhvr>
                                            <p:cTn id="53" dur="500"/>
                                            <p:tgtEl>
                                              <p:spTgt spid="12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barn(inVertical)">
                                          <p:cBhvr>
                                            <p:cTn id="56" dur="500"/>
                                            <p:tgtEl>
                                              <p:spTgt spid="12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30"/>
                                            </p:tgtEl>
                                            <p:attrNameLst>
                                              <p:attrName>style.visibility</p:attrName>
                                            </p:attrNameLst>
                                          </p:cBhvr>
                                          <p:to>
                                            <p:strVal val="visible"/>
                                          </p:to>
                                        </p:set>
                                        <p:animEffect transition="in" filter="barn(inVertical)">
                                          <p:cBhvr>
                                            <p:cTn id="59" dur="500"/>
                                            <p:tgtEl>
                                              <p:spTgt spid="130"/>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barn(inVertical)">
                                          <p:cBhvr>
                                            <p:cTn id="62" dur="500"/>
                                            <p:tgtEl>
                                              <p:spTgt spid="131"/>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32"/>
                                            </p:tgtEl>
                                            <p:attrNameLst>
                                              <p:attrName>style.visibility</p:attrName>
                                            </p:attrNameLst>
                                          </p:cBhvr>
                                          <p:to>
                                            <p:strVal val="visible"/>
                                          </p:to>
                                        </p:set>
                                        <p:animEffect transition="in" filter="barn(inVertical)">
                                          <p:cBhvr>
                                            <p:cTn id="65" dur="500"/>
                                            <p:tgtEl>
                                              <p:spTgt spid="132"/>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7" grpId="0"/>
          <p:bldP spid="128" grpId="0"/>
          <p:bldP spid="129" grpId="0"/>
          <p:bldP spid="130" grpId="0"/>
          <p:bldP spid="131" grpId="0"/>
          <p:bldP spid="132" grpId="0"/>
          <p:bldP spid="4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827883" y="2044180"/>
            <a:ext cx="762658" cy="554407"/>
            <a:chOff x="5871081" y="1533134"/>
            <a:chExt cx="572068" cy="415805"/>
          </a:xfrm>
        </p:grpSpPr>
        <p:grpSp>
          <p:nvGrpSpPr>
            <p:cNvPr id="192" name="组合 191"/>
            <p:cNvGrpSpPr/>
            <p:nvPr/>
          </p:nvGrpSpPr>
          <p:grpSpPr>
            <a:xfrm rot="10800000">
              <a:off x="5871081" y="1533134"/>
              <a:ext cx="572068" cy="415805"/>
              <a:chOff x="2812960" y="874737"/>
              <a:chExt cx="572068" cy="415805"/>
            </a:xfrm>
          </p:grpSpPr>
          <p:sp>
            <p:nvSpPr>
              <p:cNvPr id="196"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sp>
            <p:nvSpPr>
              <p:cNvPr id="197" name="Pentagon 9"/>
              <p:cNvSpPr/>
              <p:nvPr/>
            </p:nvSpPr>
            <p:spPr>
              <a:xfrm flipH="1">
                <a:off x="2860590" y="909356"/>
                <a:ext cx="476808" cy="346566"/>
              </a:xfrm>
              <a:prstGeom prst="homePlate">
                <a:avLst>
                  <a:gd name="adj" fmla="val 23830"/>
                </a:avLst>
              </a:prstGeom>
              <a:solidFill>
                <a:schemeClr val="accent3"/>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37" name="Group 29"/>
            <p:cNvGrpSpPr/>
            <p:nvPr/>
          </p:nvGrpSpPr>
          <p:grpSpPr>
            <a:xfrm>
              <a:off x="6018683" y="1608936"/>
              <a:ext cx="264199" cy="264199"/>
              <a:chOff x="8216107" y="2577307"/>
              <a:chExt cx="464344" cy="464344"/>
            </a:xfrm>
            <a:solidFill>
              <a:schemeClr val="bg1"/>
            </a:solidFill>
          </p:grpSpPr>
          <p:sp>
            <p:nvSpPr>
              <p:cNvPr id="138"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39"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40"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sp>
            <p:nvSpPr>
              <p:cNvPr id="141"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1" name="组合 10"/>
          <p:cNvGrpSpPr/>
          <p:nvPr/>
        </p:nvGrpSpPr>
        <p:grpSpPr>
          <a:xfrm>
            <a:off x="4240038" y="1597091"/>
            <a:ext cx="3408796" cy="4309748"/>
            <a:chOff x="3179847" y="1197818"/>
            <a:chExt cx="2556930" cy="3232311"/>
          </a:xfrm>
        </p:grpSpPr>
        <p:pic>
          <p:nvPicPr>
            <p:cNvPr id="92" name="图片 3"/>
            <p:cNvPicPr>
              <a:picLocks noChangeAspect="1"/>
            </p:cNvPicPr>
            <p:nvPr/>
          </p:nvPicPr>
          <p:blipFill rotWithShape="1">
            <a:blip r:embed="rId1"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93" name="Rectangle 5"/>
            <p:cNvSpPr/>
            <p:nvPr/>
          </p:nvSpPr>
          <p:spPr>
            <a:xfrm>
              <a:off x="3539006" y="1570718"/>
              <a:ext cx="1868588" cy="252431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nvGrpSpPr>
          <p:cNvPr id="7" name="组合 6"/>
          <p:cNvGrpSpPr/>
          <p:nvPr/>
        </p:nvGrpSpPr>
        <p:grpSpPr>
          <a:xfrm>
            <a:off x="3341879" y="2088138"/>
            <a:ext cx="762658" cy="554407"/>
            <a:chOff x="2506140" y="1520382"/>
            <a:chExt cx="572068" cy="415805"/>
          </a:xfrm>
        </p:grpSpPr>
        <p:grpSp>
          <p:nvGrpSpPr>
            <p:cNvPr id="3" name="组合 2"/>
            <p:cNvGrpSpPr/>
            <p:nvPr/>
          </p:nvGrpSpPr>
          <p:grpSpPr>
            <a:xfrm>
              <a:off x="2506140" y="1520382"/>
              <a:ext cx="572068" cy="415805"/>
              <a:chOff x="2812960" y="874737"/>
              <a:chExt cx="572068" cy="415805"/>
            </a:xfrm>
          </p:grpSpPr>
          <p:sp>
            <p:nvSpPr>
              <p:cNvPr id="97"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sp>
            <p:nvSpPr>
              <p:cNvPr id="171" name="Pentagon 9"/>
              <p:cNvSpPr/>
              <p:nvPr/>
            </p:nvSpPr>
            <p:spPr>
              <a:xfrm flipH="1">
                <a:off x="2860590" y="909356"/>
                <a:ext cx="476808" cy="346566"/>
              </a:xfrm>
              <a:prstGeom prst="homePlate">
                <a:avLst>
                  <a:gd name="adj" fmla="val 23830"/>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44" name="Group 36"/>
            <p:cNvGrpSpPr/>
            <p:nvPr/>
          </p:nvGrpSpPr>
          <p:grpSpPr>
            <a:xfrm>
              <a:off x="2715031" y="1600024"/>
              <a:ext cx="181552" cy="264651"/>
              <a:chOff x="3582988" y="3510757"/>
              <a:chExt cx="319088" cy="465138"/>
            </a:xfrm>
            <a:solidFill>
              <a:srgbClr val="FFFFFF"/>
            </a:solidFill>
          </p:grpSpPr>
          <p:sp>
            <p:nvSpPr>
              <p:cNvPr id="14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4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grpSp>
      </p:grpSp>
      <p:grpSp>
        <p:nvGrpSpPr>
          <p:cNvPr id="4" name="组合 3"/>
          <p:cNvGrpSpPr/>
          <p:nvPr/>
        </p:nvGrpSpPr>
        <p:grpSpPr>
          <a:xfrm>
            <a:off x="3352515" y="3493511"/>
            <a:ext cx="762658" cy="554407"/>
            <a:chOff x="2514118" y="2387124"/>
            <a:chExt cx="572068" cy="415805"/>
          </a:xfrm>
        </p:grpSpPr>
        <p:grpSp>
          <p:nvGrpSpPr>
            <p:cNvPr id="172" name="组合 171"/>
            <p:cNvGrpSpPr/>
            <p:nvPr/>
          </p:nvGrpSpPr>
          <p:grpSpPr>
            <a:xfrm>
              <a:off x="2514118" y="2387124"/>
              <a:ext cx="572068" cy="415805"/>
              <a:chOff x="2812960" y="874737"/>
              <a:chExt cx="572068" cy="415805"/>
            </a:xfrm>
          </p:grpSpPr>
          <p:sp>
            <p:nvSpPr>
              <p:cNvPr id="173"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sp>
            <p:nvSpPr>
              <p:cNvPr id="174" name="Pentagon 9"/>
              <p:cNvSpPr/>
              <p:nvPr/>
            </p:nvSpPr>
            <p:spPr>
              <a:xfrm flipH="1">
                <a:off x="2860590" y="909356"/>
                <a:ext cx="476808" cy="346566"/>
              </a:xfrm>
              <a:prstGeom prst="homePlate">
                <a:avLst>
                  <a:gd name="adj" fmla="val 23830"/>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sp>
          <p:nvSpPr>
            <p:cNvPr id="178"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19050" tIns="19050" rIns="19050" bIns="1905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charset="0"/>
                <a:sym typeface="Gill Sans" charset="0"/>
              </a:endParaRPr>
            </a:p>
          </p:txBody>
        </p:sp>
      </p:grpSp>
      <p:grpSp>
        <p:nvGrpSpPr>
          <p:cNvPr id="6" name="组合 5"/>
          <p:cNvGrpSpPr/>
          <p:nvPr/>
        </p:nvGrpSpPr>
        <p:grpSpPr>
          <a:xfrm>
            <a:off x="3352515" y="4898883"/>
            <a:ext cx="762658" cy="554407"/>
            <a:chOff x="2514118" y="3026461"/>
            <a:chExt cx="572068" cy="415805"/>
          </a:xfrm>
        </p:grpSpPr>
        <p:grpSp>
          <p:nvGrpSpPr>
            <p:cNvPr id="179" name="组合 178"/>
            <p:cNvGrpSpPr/>
            <p:nvPr/>
          </p:nvGrpSpPr>
          <p:grpSpPr>
            <a:xfrm>
              <a:off x="2514118" y="3026461"/>
              <a:ext cx="572068" cy="415805"/>
              <a:chOff x="2812960" y="874737"/>
              <a:chExt cx="572068" cy="415805"/>
            </a:xfrm>
          </p:grpSpPr>
          <p:sp>
            <p:nvSpPr>
              <p:cNvPr id="18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sp>
            <p:nvSpPr>
              <p:cNvPr id="181" name="Pentagon 9"/>
              <p:cNvSpPr/>
              <p:nvPr/>
            </p:nvSpPr>
            <p:spPr>
              <a:xfrm flipH="1">
                <a:off x="2860590" y="909356"/>
                <a:ext cx="476808" cy="346566"/>
              </a:xfrm>
              <a:prstGeom prst="homePlate">
                <a:avLst>
                  <a:gd name="adj" fmla="val 23830"/>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sp>
          <p:nvSpPr>
            <p:cNvPr id="142"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grpSp>
      <p:grpSp>
        <p:nvGrpSpPr>
          <p:cNvPr id="182" name="组合 181"/>
          <p:cNvGrpSpPr/>
          <p:nvPr/>
        </p:nvGrpSpPr>
        <p:grpSpPr>
          <a:xfrm>
            <a:off x="691592" y="2061099"/>
            <a:ext cx="2564689" cy="1000984"/>
            <a:chOff x="1078513" y="1669167"/>
            <a:chExt cx="1923767" cy="750738"/>
          </a:xfrm>
        </p:grpSpPr>
        <p:sp>
          <p:nvSpPr>
            <p:cNvPr id="183" name="TextBox 182"/>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p:txBody>
        </p:sp>
        <p:sp>
          <p:nvSpPr>
            <p:cNvPr id="184" name="TextBox 183"/>
            <p:cNvSpPr txBox="1"/>
            <p:nvPr/>
          </p:nvSpPr>
          <p:spPr>
            <a:xfrm>
              <a:off x="2174224" y="1669167"/>
              <a:ext cx="718145" cy="215444"/>
            </a:xfrm>
            <a:prstGeom prst="rect">
              <a:avLst/>
            </a:prstGeom>
            <a:noFill/>
          </p:spPr>
          <p:txBody>
            <a:bodyPr wrap="none" lIns="0" tIns="0" rIns="0" bIns="0" rtlCol="0" anchor="t">
              <a:spAutoFit/>
            </a:bodyPr>
            <a:lstStyle/>
            <a:p>
              <a:pPr algn="ctr"/>
              <a:r>
                <a:rPr lang="zh-CN" altLang="en-US" dirty="0">
                  <a:solidFill>
                    <a:schemeClr val="tx1">
                      <a:lumMod val="50000"/>
                      <a:lumOff val="50000"/>
                    </a:schemeClr>
                  </a:solidFill>
                  <a:latin typeface="微软雅黑" panose="020B0503020204020204" pitchFamily="34" charset="-122"/>
                </a:rPr>
                <a:t>标题文字</a:t>
              </a:r>
              <a:endParaRPr lang="en-US" dirty="0">
                <a:solidFill>
                  <a:schemeClr val="tx1">
                    <a:lumMod val="50000"/>
                    <a:lumOff val="50000"/>
                  </a:schemeClr>
                </a:solidFill>
                <a:latin typeface="微软雅黑" panose="020B0503020204020204" pitchFamily="34" charset="-122"/>
              </a:endParaRPr>
            </a:p>
          </p:txBody>
        </p:sp>
      </p:grpSp>
      <p:grpSp>
        <p:nvGrpSpPr>
          <p:cNvPr id="185" name="组合 184"/>
          <p:cNvGrpSpPr/>
          <p:nvPr/>
        </p:nvGrpSpPr>
        <p:grpSpPr>
          <a:xfrm>
            <a:off x="691592" y="3493509"/>
            <a:ext cx="2564689" cy="1000984"/>
            <a:chOff x="1078513" y="1669167"/>
            <a:chExt cx="1923767" cy="750738"/>
          </a:xfrm>
        </p:grpSpPr>
        <p:sp>
          <p:nvSpPr>
            <p:cNvPr id="186" name="TextBox 185"/>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p:txBody>
        </p:sp>
        <p:sp>
          <p:nvSpPr>
            <p:cNvPr id="187" name="TextBox 186"/>
            <p:cNvSpPr txBox="1"/>
            <p:nvPr/>
          </p:nvSpPr>
          <p:spPr>
            <a:xfrm>
              <a:off x="2174224" y="1669167"/>
              <a:ext cx="718145" cy="215444"/>
            </a:xfrm>
            <a:prstGeom prst="rect">
              <a:avLst/>
            </a:prstGeom>
            <a:noFill/>
          </p:spPr>
          <p:txBody>
            <a:bodyPr wrap="none" lIns="0" tIns="0" rIns="0" bIns="0" rtlCol="0" anchor="t">
              <a:spAutoFit/>
            </a:bodyPr>
            <a:lstStyle/>
            <a:p>
              <a:pPr algn="ctr"/>
              <a:r>
                <a:rPr lang="zh-CN" altLang="en-US" dirty="0">
                  <a:solidFill>
                    <a:schemeClr val="tx1">
                      <a:lumMod val="50000"/>
                      <a:lumOff val="50000"/>
                    </a:schemeClr>
                  </a:solidFill>
                  <a:latin typeface="微软雅黑" panose="020B0503020204020204" pitchFamily="34" charset="-122"/>
                </a:rPr>
                <a:t>标题文字</a:t>
              </a:r>
              <a:endParaRPr lang="en-US" dirty="0">
                <a:solidFill>
                  <a:schemeClr val="tx1">
                    <a:lumMod val="50000"/>
                    <a:lumOff val="50000"/>
                  </a:schemeClr>
                </a:solidFill>
                <a:latin typeface="微软雅黑" panose="020B0503020204020204" pitchFamily="34" charset="-122"/>
              </a:endParaRPr>
            </a:p>
          </p:txBody>
        </p:sp>
      </p:grpSp>
      <p:grpSp>
        <p:nvGrpSpPr>
          <p:cNvPr id="188" name="组合 187"/>
          <p:cNvGrpSpPr/>
          <p:nvPr/>
        </p:nvGrpSpPr>
        <p:grpSpPr>
          <a:xfrm>
            <a:off x="691592" y="4865115"/>
            <a:ext cx="2564689" cy="1000984"/>
            <a:chOff x="1078513" y="1669167"/>
            <a:chExt cx="1923767" cy="750738"/>
          </a:xfrm>
        </p:grpSpPr>
        <p:sp>
          <p:nvSpPr>
            <p:cNvPr id="189" name="TextBox 188"/>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p:txBody>
        </p:sp>
        <p:sp>
          <p:nvSpPr>
            <p:cNvPr id="190" name="TextBox 189"/>
            <p:cNvSpPr txBox="1"/>
            <p:nvPr/>
          </p:nvSpPr>
          <p:spPr>
            <a:xfrm>
              <a:off x="2174224" y="1669167"/>
              <a:ext cx="718145" cy="215444"/>
            </a:xfrm>
            <a:prstGeom prst="rect">
              <a:avLst/>
            </a:prstGeom>
            <a:noFill/>
          </p:spPr>
          <p:txBody>
            <a:bodyPr wrap="none" lIns="0" tIns="0" rIns="0" bIns="0" rtlCol="0" anchor="t">
              <a:spAutoFit/>
            </a:bodyPr>
            <a:lstStyle/>
            <a:p>
              <a:pPr algn="ctr"/>
              <a:r>
                <a:rPr lang="zh-CN" altLang="en-US" dirty="0">
                  <a:solidFill>
                    <a:schemeClr val="tx1">
                      <a:lumMod val="50000"/>
                      <a:lumOff val="50000"/>
                    </a:schemeClr>
                  </a:solidFill>
                  <a:latin typeface="微软雅黑" panose="020B0503020204020204" pitchFamily="34" charset="-122"/>
                </a:rPr>
                <a:t>标题文字</a:t>
              </a:r>
              <a:endParaRPr lang="en-US" dirty="0">
                <a:solidFill>
                  <a:schemeClr val="tx1">
                    <a:lumMod val="50000"/>
                    <a:lumOff val="50000"/>
                  </a:schemeClr>
                </a:solidFill>
                <a:latin typeface="微软雅黑" panose="020B0503020204020204" pitchFamily="34" charset="-122"/>
              </a:endParaRPr>
            </a:p>
          </p:txBody>
        </p:sp>
      </p:grpSp>
      <p:grpSp>
        <p:nvGrpSpPr>
          <p:cNvPr id="9" name="组合 8"/>
          <p:cNvGrpSpPr/>
          <p:nvPr/>
        </p:nvGrpSpPr>
        <p:grpSpPr>
          <a:xfrm>
            <a:off x="7827883" y="3470523"/>
            <a:ext cx="762658" cy="554407"/>
            <a:chOff x="5871081" y="2190265"/>
            <a:chExt cx="572068" cy="415805"/>
          </a:xfrm>
        </p:grpSpPr>
        <p:grpSp>
          <p:nvGrpSpPr>
            <p:cNvPr id="198" name="组合 197"/>
            <p:cNvGrpSpPr/>
            <p:nvPr/>
          </p:nvGrpSpPr>
          <p:grpSpPr>
            <a:xfrm rot="10800000">
              <a:off x="5871081" y="2190265"/>
              <a:ext cx="572068" cy="415805"/>
              <a:chOff x="2812960" y="874737"/>
              <a:chExt cx="572068" cy="415805"/>
            </a:xfrm>
          </p:grpSpPr>
          <p:sp>
            <p:nvSpPr>
              <p:cNvPr id="19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sp>
            <p:nvSpPr>
              <p:cNvPr id="200" name="Pentagon 9"/>
              <p:cNvSpPr/>
              <p:nvPr/>
            </p:nvSpPr>
            <p:spPr>
              <a:xfrm flipH="1">
                <a:off x="2860590" y="909356"/>
                <a:ext cx="476808" cy="346566"/>
              </a:xfrm>
              <a:prstGeom prst="homePlate">
                <a:avLst>
                  <a:gd name="adj" fmla="val 23830"/>
                </a:avLst>
              </a:prstGeom>
              <a:solidFill>
                <a:schemeClr val="accent4"/>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12" name="Group 22"/>
            <p:cNvGrpSpPr/>
            <p:nvPr/>
          </p:nvGrpSpPr>
          <p:grpSpPr>
            <a:xfrm>
              <a:off x="5997568" y="2282755"/>
              <a:ext cx="264199" cy="264651"/>
              <a:chOff x="7287419" y="3505994"/>
              <a:chExt cx="464344" cy="465138"/>
            </a:xfrm>
            <a:solidFill>
              <a:schemeClr val="bg1"/>
            </a:solidFill>
          </p:grpSpPr>
          <p:sp>
            <p:nvSpPr>
              <p:cNvPr id="113"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14"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15"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16"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17"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3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grpSp>
      </p:grpSp>
      <p:grpSp>
        <p:nvGrpSpPr>
          <p:cNvPr id="10" name="组合 9"/>
          <p:cNvGrpSpPr/>
          <p:nvPr/>
        </p:nvGrpSpPr>
        <p:grpSpPr>
          <a:xfrm>
            <a:off x="7827883" y="4896866"/>
            <a:ext cx="762658" cy="554407"/>
            <a:chOff x="5864748" y="3008916"/>
            <a:chExt cx="572068" cy="415805"/>
          </a:xfrm>
        </p:grpSpPr>
        <p:grpSp>
          <p:nvGrpSpPr>
            <p:cNvPr id="202" name="组合 201"/>
            <p:cNvGrpSpPr/>
            <p:nvPr/>
          </p:nvGrpSpPr>
          <p:grpSpPr>
            <a:xfrm rot="10800000">
              <a:off x="5864748" y="3008916"/>
              <a:ext cx="572068" cy="415805"/>
              <a:chOff x="2812960" y="874737"/>
              <a:chExt cx="572068" cy="415805"/>
            </a:xfrm>
          </p:grpSpPr>
          <p:sp>
            <p:nvSpPr>
              <p:cNvPr id="210"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微软雅黑" panose="020B0503020204020204" pitchFamily="34" charset="-122"/>
                </a:endParaRPr>
              </a:p>
            </p:txBody>
          </p:sp>
          <p:sp>
            <p:nvSpPr>
              <p:cNvPr id="211" name="Pentagon 9"/>
              <p:cNvSpPr/>
              <p:nvPr/>
            </p:nvSpPr>
            <p:spPr>
              <a:xfrm flipH="1">
                <a:off x="2860590" y="909356"/>
                <a:ext cx="476808" cy="346566"/>
              </a:xfrm>
              <a:prstGeom prst="homePlate">
                <a:avLst>
                  <a:gd name="adj" fmla="val 23830"/>
                </a:avLst>
              </a:prstGeom>
              <a:solidFill>
                <a:schemeClr val="accent5"/>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rgbClr val="7F7F7F"/>
                  </a:solidFill>
                </a:endParaRPr>
              </a:p>
            </p:txBody>
          </p:sp>
        </p:grpSp>
        <p:grpSp>
          <p:nvGrpSpPr>
            <p:cNvPr id="100" name="Group 12"/>
            <p:cNvGrpSpPr/>
            <p:nvPr/>
          </p:nvGrpSpPr>
          <p:grpSpPr>
            <a:xfrm>
              <a:off x="5985331" y="3091890"/>
              <a:ext cx="264199" cy="264651"/>
              <a:chOff x="9145588" y="4435475"/>
              <a:chExt cx="464344" cy="465138"/>
            </a:xfrm>
            <a:solidFill>
              <a:schemeClr val="bg1"/>
            </a:solidFill>
          </p:grpSpPr>
          <p:sp>
            <p:nvSpPr>
              <p:cNvPr id="10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0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0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0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0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0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0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1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sp>
            <p:nvSpPr>
              <p:cNvPr id="11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304165" fontAlgn="base" hangingPunct="0">
                  <a:spcBef>
                    <a:spcPct val="0"/>
                  </a:spcBef>
                  <a:spcAft>
                    <a:spcPct val="0"/>
                  </a:spcAft>
                </a:pPr>
                <a:endParaRPr lang="en-US">
                  <a:solidFill>
                    <a:srgbClr val="7F7F7F"/>
                  </a:solidFill>
                  <a:sym typeface="Gill Sans" charset="0"/>
                </a:endParaRPr>
              </a:p>
            </p:txBody>
          </p:sp>
        </p:grpSp>
      </p:grpSp>
      <p:grpSp>
        <p:nvGrpSpPr>
          <p:cNvPr id="229" name="组合 228"/>
          <p:cNvGrpSpPr/>
          <p:nvPr/>
        </p:nvGrpSpPr>
        <p:grpSpPr>
          <a:xfrm>
            <a:off x="8743412" y="2061099"/>
            <a:ext cx="2564689" cy="1000984"/>
            <a:chOff x="1078513" y="1669167"/>
            <a:chExt cx="1923767" cy="750738"/>
          </a:xfrm>
        </p:grpSpPr>
        <p:sp>
          <p:nvSpPr>
            <p:cNvPr id="230" name="TextBox 229"/>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p:txBody>
        </p:sp>
        <p:sp>
          <p:nvSpPr>
            <p:cNvPr id="231" name="TextBox 230"/>
            <p:cNvSpPr txBox="1"/>
            <p:nvPr/>
          </p:nvSpPr>
          <p:spPr>
            <a:xfrm>
              <a:off x="1097899" y="1669167"/>
              <a:ext cx="718145" cy="215444"/>
            </a:xfrm>
            <a:prstGeom prst="rect">
              <a:avLst/>
            </a:prstGeom>
            <a:noFill/>
          </p:spPr>
          <p:txBody>
            <a:bodyPr wrap="none" lIns="0" tIns="0" rIns="0" bIns="0" rtlCol="0" anchor="t">
              <a:spAutoFit/>
            </a:bodyPr>
            <a:lstStyle/>
            <a:p>
              <a:pPr algn="ctr"/>
              <a:r>
                <a:rPr lang="zh-CN" altLang="en-US" dirty="0">
                  <a:solidFill>
                    <a:schemeClr val="tx1">
                      <a:lumMod val="50000"/>
                      <a:lumOff val="50000"/>
                    </a:schemeClr>
                  </a:solidFill>
                  <a:latin typeface="微软雅黑" panose="020B0503020204020204" pitchFamily="34" charset="-122"/>
                </a:rPr>
                <a:t>标题文字</a:t>
              </a:r>
              <a:endParaRPr lang="en-US" dirty="0">
                <a:solidFill>
                  <a:schemeClr val="tx1">
                    <a:lumMod val="50000"/>
                    <a:lumOff val="50000"/>
                  </a:schemeClr>
                </a:solidFill>
                <a:latin typeface="微软雅黑" panose="020B0503020204020204" pitchFamily="34" charset="-122"/>
              </a:endParaRPr>
            </a:p>
          </p:txBody>
        </p:sp>
      </p:grpSp>
      <p:grpSp>
        <p:nvGrpSpPr>
          <p:cNvPr id="232" name="组合 231"/>
          <p:cNvGrpSpPr/>
          <p:nvPr/>
        </p:nvGrpSpPr>
        <p:grpSpPr>
          <a:xfrm>
            <a:off x="8743412" y="3493509"/>
            <a:ext cx="2564689" cy="1000984"/>
            <a:chOff x="1078513" y="1669167"/>
            <a:chExt cx="1923767" cy="750738"/>
          </a:xfrm>
        </p:grpSpPr>
        <p:sp>
          <p:nvSpPr>
            <p:cNvPr id="233" name="TextBox 232"/>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p:txBody>
        </p:sp>
        <p:sp>
          <p:nvSpPr>
            <p:cNvPr id="234" name="TextBox 233"/>
            <p:cNvSpPr txBox="1"/>
            <p:nvPr/>
          </p:nvSpPr>
          <p:spPr>
            <a:xfrm>
              <a:off x="1107424" y="1669167"/>
              <a:ext cx="718145" cy="215444"/>
            </a:xfrm>
            <a:prstGeom prst="rect">
              <a:avLst/>
            </a:prstGeom>
            <a:noFill/>
          </p:spPr>
          <p:txBody>
            <a:bodyPr wrap="none" lIns="0" tIns="0" rIns="0" bIns="0" rtlCol="0" anchor="t">
              <a:spAutoFit/>
            </a:bodyPr>
            <a:lstStyle/>
            <a:p>
              <a:pPr algn="ctr"/>
              <a:r>
                <a:rPr lang="zh-CN" altLang="en-US" dirty="0">
                  <a:solidFill>
                    <a:schemeClr val="tx1">
                      <a:lumMod val="50000"/>
                      <a:lumOff val="50000"/>
                    </a:schemeClr>
                  </a:solidFill>
                  <a:latin typeface="微软雅黑" panose="020B0503020204020204" pitchFamily="34" charset="-122"/>
                </a:rPr>
                <a:t>标题文字</a:t>
              </a:r>
              <a:endParaRPr lang="en-US" dirty="0">
                <a:solidFill>
                  <a:schemeClr val="tx1">
                    <a:lumMod val="50000"/>
                    <a:lumOff val="50000"/>
                  </a:schemeClr>
                </a:solidFill>
                <a:latin typeface="微软雅黑" panose="020B0503020204020204" pitchFamily="34" charset="-122"/>
              </a:endParaRPr>
            </a:p>
          </p:txBody>
        </p:sp>
      </p:grpSp>
      <p:grpSp>
        <p:nvGrpSpPr>
          <p:cNvPr id="235" name="组合 234"/>
          <p:cNvGrpSpPr/>
          <p:nvPr/>
        </p:nvGrpSpPr>
        <p:grpSpPr>
          <a:xfrm>
            <a:off x="8743412" y="4865115"/>
            <a:ext cx="2564689" cy="1000984"/>
            <a:chOff x="1078513" y="1669167"/>
            <a:chExt cx="1923767" cy="750738"/>
          </a:xfrm>
        </p:grpSpPr>
        <p:sp>
          <p:nvSpPr>
            <p:cNvPr id="236" name="TextBox 235"/>
            <p:cNvSpPr txBox="1"/>
            <p:nvPr/>
          </p:nvSpPr>
          <p:spPr>
            <a:xfrm>
              <a:off x="1078513" y="1958240"/>
              <a:ext cx="1923767" cy="461665"/>
            </a:xfrm>
            <a:prstGeom prst="rect">
              <a:avLst/>
            </a:prstGeom>
            <a:noFill/>
          </p:spPr>
          <p:txBody>
            <a:bodyPr wrap="square" lIns="0" tIns="0" rtlCol="0" anchor="t">
              <a:spAutoFit/>
            </a:bodyPr>
            <a:lstStyle/>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a:p>
              <a:r>
                <a:rPr lang="zh-CN" altLang="en-US" sz="1200" dirty="0">
                  <a:solidFill>
                    <a:schemeClr val="tx1">
                      <a:lumMod val="50000"/>
                      <a:lumOff val="50000"/>
                    </a:schemeClr>
                  </a:solidFill>
                  <a:latin typeface="微软雅黑" panose="020B0503020204020204" pitchFamily="34" charset="-122"/>
                </a:rPr>
                <a:t>单击此处添加文本单击此处添加文本</a:t>
              </a:r>
              <a:endParaRPr lang="en-US" altLang="zh-CN" sz="1200" dirty="0">
                <a:solidFill>
                  <a:schemeClr val="tx1">
                    <a:lumMod val="50000"/>
                    <a:lumOff val="50000"/>
                  </a:schemeClr>
                </a:solidFill>
                <a:latin typeface="微软雅黑" panose="020B0503020204020204" pitchFamily="34" charset="-122"/>
              </a:endParaRPr>
            </a:p>
          </p:txBody>
        </p:sp>
        <p:sp>
          <p:nvSpPr>
            <p:cNvPr id="237" name="TextBox 236"/>
            <p:cNvSpPr txBox="1"/>
            <p:nvPr/>
          </p:nvSpPr>
          <p:spPr>
            <a:xfrm>
              <a:off x="1107424" y="1669167"/>
              <a:ext cx="718145" cy="215444"/>
            </a:xfrm>
            <a:prstGeom prst="rect">
              <a:avLst/>
            </a:prstGeom>
            <a:noFill/>
          </p:spPr>
          <p:txBody>
            <a:bodyPr wrap="none" lIns="0" tIns="0" rIns="0" bIns="0" rtlCol="0" anchor="t">
              <a:spAutoFit/>
            </a:bodyPr>
            <a:lstStyle/>
            <a:p>
              <a:pPr algn="ctr"/>
              <a:r>
                <a:rPr lang="zh-CN" altLang="en-US" dirty="0">
                  <a:solidFill>
                    <a:schemeClr val="tx1">
                      <a:lumMod val="50000"/>
                      <a:lumOff val="50000"/>
                    </a:schemeClr>
                  </a:solidFill>
                  <a:latin typeface="微软雅黑" panose="020B0503020204020204" pitchFamily="34" charset="-122"/>
                </a:rPr>
                <a:t>标题文字</a:t>
              </a:r>
              <a:endParaRPr lang="en-US" dirty="0">
                <a:solidFill>
                  <a:schemeClr val="tx1">
                    <a:lumMod val="50000"/>
                    <a:lumOff val="50000"/>
                  </a:schemeClr>
                </a:solidFill>
                <a:latin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82"/>
                                        </p:tgtEl>
                                        <p:attrNameLst>
                                          <p:attrName>style.visibility</p:attrName>
                                        </p:attrNameLst>
                                      </p:cBhvr>
                                      <p:to>
                                        <p:strVal val="visible"/>
                                      </p:to>
                                    </p:set>
                                    <p:anim calcmode="lin" valueType="num">
                                      <p:cBhvr additive="base">
                                        <p:cTn id="25" dur="500" fill="hold"/>
                                        <p:tgtEl>
                                          <p:spTgt spid="182"/>
                                        </p:tgtEl>
                                        <p:attrNameLst>
                                          <p:attrName>ppt_x</p:attrName>
                                        </p:attrNameLst>
                                      </p:cBhvr>
                                      <p:tavLst>
                                        <p:tav tm="0">
                                          <p:val>
                                            <p:strVal val="0-#ppt_w/2"/>
                                          </p:val>
                                        </p:tav>
                                        <p:tav tm="100000">
                                          <p:val>
                                            <p:strVal val="#ppt_x"/>
                                          </p:val>
                                        </p:tav>
                                      </p:tavLst>
                                    </p:anim>
                                    <p:anim calcmode="lin" valueType="num">
                                      <p:cBhvr additive="base">
                                        <p:cTn id="26" dur="500" fill="hold"/>
                                        <p:tgtEl>
                                          <p:spTgt spid="182"/>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85"/>
                                        </p:tgtEl>
                                        <p:attrNameLst>
                                          <p:attrName>style.visibility</p:attrName>
                                        </p:attrNameLst>
                                      </p:cBhvr>
                                      <p:to>
                                        <p:strVal val="visible"/>
                                      </p:to>
                                    </p:set>
                                    <p:anim calcmode="lin" valueType="num">
                                      <p:cBhvr additive="base">
                                        <p:cTn id="29" dur="500" fill="hold"/>
                                        <p:tgtEl>
                                          <p:spTgt spid="185"/>
                                        </p:tgtEl>
                                        <p:attrNameLst>
                                          <p:attrName>ppt_x</p:attrName>
                                        </p:attrNameLst>
                                      </p:cBhvr>
                                      <p:tavLst>
                                        <p:tav tm="0">
                                          <p:val>
                                            <p:strVal val="0-#ppt_w/2"/>
                                          </p:val>
                                        </p:tav>
                                        <p:tav tm="100000">
                                          <p:val>
                                            <p:strVal val="#ppt_x"/>
                                          </p:val>
                                        </p:tav>
                                      </p:tavLst>
                                    </p:anim>
                                    <p:anim calcmode="lin" valueType="num">
                                      <p:cBhvr additive="base">
                                        <p:cTn id="30" dur="500" fill="hold"/>
                                        <p:tgtEl>
                                          <p:spTgt spid="185"/>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88"/>
                                        </p:tgtEl>
                                        <p:attrNameLst>
                                          <p:attrName>style.visibility</p:attrName>
                                        </p:attrNameLst>
                                      </p:cBhvr>
                                      <p:to>
                                        <p:strVal val="visible"/>
                                      </p:to>
                                    </p:set>
                                    <p:anim calcmode="lin" valueType="num">
                                      <p:cBhvr additive="base">
                                        <p:cTn id="33" dur="500" fill="hold"/>
                                        <p:tgtEl>
                                          <p:spTgt spid="188"/>
                                        </p:tgtEl>
                                        <p:attrNameLst>
                                          <p:attrName>ppt_x</p:attrName>
                                        </p:attrNameLst>
                                      </p:cBhvr>
                                      <p:tavLst>
                                        <p:tav tm="0">
                                          <p:val>
                                            <p:strVal val="0-#ppt_w/2"/>
                                          </p:val>
                                        </p:tav>
                                        <p:tav tm="100000">
                                          <p:val>
                                            <p:strVal val="#ppt_x"/>
                                          </p:val>
                                        </p:tav>
                                      </p:tavLst>
                                    </p:anim>
                                    <p:anim calcmode="lin" valueType="num">
                                      <p:cBhvr additive="base">
                                        <p:cTn id="34" dur="500" fill="hold"/>
                                        <p:tgtEl>
                                          <p:spTgt spid="18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1+#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29"/>
                                        </p:tgtEl>
                                        <p:attrNameLst>
                                          <p:attrName>style.visibility</p:attrName>
                                        </p:attrNameLst>
                                      </p:cBhvr>
                                      <p:to>
                                        <p:strVal val="visible"/>
                                      </p:to>
                                    </p:set>
                                    <p:anim calcmode="lin" valueType="num">
                                      <p:cBhvr additive="base">
                                        <p:cTn id="51" dur="500" fill="hold"/>
                                        <p:tgtEl>
                                          <p:spTgt spid="229"/>
                                        </p:tgtEl>
                                        <p:attrNameLst>
                                          <p:attrName>ppt_x</p:attrName>
                                        </p:attrNameLst>
                                      </p:cBhvr>
                                      <p:tavLst>
                                        <p:tav tm="0">
                                          <p:val>
                                            <p:strVal val="1+#ppt_w/2"/>
                                          </p:val>
                                        </p:tav>
                                        <p:tav tm="100000">
                                          <p:val>
                                            <p:strVal val="#ppt_x"/>
                                          </p:val>
                                        </p:tav>
                                      </p:tavLst>
                                    </p:anim>
                                    <p:anim calcmode="lin" valueType="num">
                                      <p:cBhvr additive="base">
                                        <p:cTn id="52" dur="500" fill="hold"/>
                                        <p:tgtEl>
                                          <p:spTgt spid="22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32"/>
                                        </p:tgtEl>
                                        <p:attrNameLst>
                                          <p:attrName>style.visibility</p:attrName>
                                        </p:attrNameLst>
                                      </p:cBhvr>
                                      <p:to>
                                        <p:strVal val="visible"/>
                                      </p:to>
                                    </p:set>
                                    <p:anim calcmode="lin" valueType="num">
                                      <p:cBhvr additive="base">
                                        <p:cTn id="55" dur="500" fill="hold"/>
                                        <p:tgtEl>
                                          <p:spTgt spid="232"/>
                                        </p:tgtEl>
                                        <p:attrNameLst>
                                          <p:attrName>ppt_x</p:attrName>
                                        </p:attrNameLst>
                                      </p:cBhvr>
                                      <p:tavLst>
                                        <p:tav tm="0">
                                          <p:val>
                                            <p:strVal val="1+#ppt_w/2"/>
                                          </p:val>
                                        </p:tav>
                                        <p:tav tm="100000">
                                          <p:val>
                                            <p:strVal val="#ppt_x"/>
                                          </p:val>
                                        </p:tav>
                                      </p:tavLst>
                                    </p:anim>
                                    <p:anim calcmode="lin" valueType="num">
                                      <p:cBhvr additive="base">
                                        <p:cTn id="56" dur="500" fill="hold"/>
                                        <p:tgtEl>
                                          <p:spTgt spid="232"/>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35"/>
                                        </p:tgtEl>
                                        <p:attrNameLst>
                                          <p:attrName>style.visibility</p:attrName>
                                        </p:attrNameLst>
                                      </p:cBhvr>
                                      <p:to>
                                        <p:strVal val="visible"/>
                                      </p:to>
                                    </p:set>
                                    <p:anim calcmode="lin" valueType="num">
                                      <p:cBhvr additive="base">
                                        <p:cTn id="59" dur="500" fill="hold"/>
                                        <p:tgtEl>
                                          <p:spTgt spid="235"/>
                                        </p:tgtEl>
                                        <p:attrNameLst>
                                          <p:attrName>ppt_x</p:attrName>
                                        </p:attrNameLst>
                                      </p:cBhvr>
                                      <p:tavLst>
                                        <p:tav tm="0">
                                          <p:val>
                                            <p:strVal val="1+#ppt_w/2"/>
                                          </p:val>
                                        </p:tav>
                                        <p:tav tm="100000">
                                          <p:val>
                                            <p:strVal val="#ppt_x"/>
                                          </p:val>
                                        </p:tav>
                                      </p:tavLst>
                                    </p:anim>
                                    <p:anim calcmode="lin" valueType="num">
                                      <p:cBhvr additive="base">
                                        <p:cTn id="60" dur="500" fill="hold"/>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
          <p:cNvSpPr/>
          <p:nvPr/>
        </p:nvSpPr>
        <p:spPr bwMode="auto">
          <a:xfrm rot="13500000">
            <a:off x="3656484" y="2471181"/>
            <a:ext cx="1226740" cy="2041545"/>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tx1">
              <a:lumMod val="95000"/>
              <a:lumOff val="5000"/>
            </a:schemeClr>
          </a:solidFill>
          <a:ln w="0">
            <a:noFill/>
            <a:prstDash val="solid"/>
            <a:round/>
          </a:ln>
          <a:effectLst>
            <a:outerShdw algn="tl" rotWithShape="0">
              <a:srgbClr val="FFFFFF"/>
            </a:outerShdw>
          </a:effectLst>
        </p:spPr>
        <p:txBody>
          <a:bodyPr vert="horz" wrap="square" lIns="130900" tIns="65451" rIns="130900" bIns="65451" numCol="1" anchor="t" anchorCtr="0" compatLnSpc="1"/>
          <a:lstStyle/>
          <a:p>
            <a:pPr algn="ctr" fontAlgn="base">
              <a:spcBef>
                <a:spcPct val="0"/>
              </a:spcBef>
              <a:spcAft>
                <a:spcPct val="0"/>
              </a:spcAft>
              <a:defRPr/>
            </a:pPr>
            <a:endParaRPr lang="en-US" sz="2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15" name="Freeform 6"/>
          <p:cNvSpPr/>
          <p:nvPr/>
        </p:nvSpPr>
        <p:spPr bwMode="auto">
          <a:xfrm>
            <a:off x="-29696" y="2241023"/>
            <a:ext cx="12525221" cy="3283930"/>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tx1">
              <a:lumMod val="95000"/>
              <a:lumOff val="5000"/>
            </a:schemeClr>
          </a:solidFill>
          <a:ln w="0">
            <a:noFill/>
            <a:prstDash val="solid"/>
            <a:round/>
          </a:ln>
          <a:effectLst>
            <a:outerShdw algn="tl" rotWithShape="0">
              <a:srgbClr val="FFFFFF"/>
            </a:outerShdw>
          </a:effectLst>
        </p:spPr>
        <p:txBody>
          <a:bodyPr vert="horz" wrap="square" lIns="130900" tIns="65451" rIns="130900" bIns="65451" numCol="1" anchor="t" anchorCtr="0" compatLnSpc="1"/>
          <a:lstStyle/>
          <a:p>
            <a:pPr algn="ctr" fontAlgn="base">
              <a:spcBef>
                <a:spcPct val="0"/>
              </a:spcBef>
              <a:spcAft>
                <a:spcPct val="0"/>
              </a:spcAft>
              <a:defRPr/>
            </a:pPr>
            <a:endParaRPr lang="en-US" sz="2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16" name="Freeform 13"/>
          <p:cNvSpPr/>
          <p:nvPr/>
        </p:nvSpPr>
        <p:spPr bwMode="auto">
          <a:xfrm>
            <a:off x="7396478" y="3686523"/>
            <a:ext cx="1814571" cy="46192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tx1">
              <a:lumMod val="95000"/>
              <a:lumOff val="5000"/>
            </a:schemeClr>
          </a:solidFill>
          <a:ln w="0">
            <a:noFill/>
            <a:prstDash val="solid"/>
            <a:round/>
          </a:ln>
          <a:effectLst>
            <a:outerShdw algn="tl" rotWithShape="0">
              <a:srgbClr val="FFFFFF"/>
            </a:outerShdw>
          </a:effectLst>
        </p:spPr>
        <p:txBody>
          <a:bodyPr vert="horz" wrap="square" lIns="130900" tIns="65451" rIns="130900" bIns="65451" numCol="1" anchor="t" anchorCtr="0" compatLnSpc="1"/>
          <a:lstStyle/>
          <a:p>
            <a:pPr algn="ctr" fontAlgn="base">
              <a:spcBef>
                <a:spcPct val="0"/>
              </a:spcBef>
              <a:spcAft>
                <a:spcPct val="0"/>
              </a:spcAft>
              <a:defRPr/>
            </a:pPr>
            <a:endParaRPr lang="en-US" sz="2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nvGrpSpPr>
          <p:cNvPr id="17" name="Group 19"/>
          <p:cNvGrpSpPr/>
          <p:nvPr/>
        </p:nvGrpSpPr>
        <p:grpSpPr>
          <a:xfrm>
            <a:off x="746332" y="3453963"/>
            <a:ext cx="2023510" cy="1377361"/>
            <a:chOff x="552376" y="2667382"/>
            <a:chExt cx="1499240" cy="1033020"/>
          </a:xfrm>
        </p:grpSpPr>
        <p:sp>
          <p:nvSpPr>
            <p:cNvPr id="18"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23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专业团队</a:t>
              </a:r>
              <a:endParaRPr lang="en-US" altLang="zh-CN" sz="23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sp>
        <p:nvSpPr>
          <p:cNvPr id="20" name="Freeform 13"/>
          <p:cNvSpPr/>
          <p:nvPr/>
        </p:nvSpPr>
        <p:spPr bwMode="auto">
          <a:xfrm rot="5910658">
            <a:off x="8189593" y="2247526"/>
            <a:ext cx="1374541" cy="467589"/>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tx1">
              <a:lumMod val="95000"/>
              <a:lumOff val="5000"/>
            </a:schemeClr>
          </a:solidFill>
          <a:ln w="0">
            <a:noFill/>
            <a:prstDash val="solid"/>
            <a:round/>
          </a:ln>
          <a:effectLst>
            <a:outerShdw algn="tl" rotWithShape="0">
              <a:srgbClr val="FFFFFF"/>
            </a:outerShdw>
          </a:effectLst>
        </p:spPr>
        <p:txBody>
          <a:bodyPr vert="horz" wrap="square" lIns="130900" tIns="65451" rIns="130900" bIns="65451" numCol="1" anchor="t" anchorCtr="0" compatLnSpc="1"/>
          <a:lstStyle/>
          <a:p>
            <a:pPr algn="ctr" fontAlgn="base">
              <a:spcBef>
                <a:spcPct val="0"/>
              </a:spcBef>
              <a:spcAft>
                <a:spcPct val="0"/>
              </a:spcAft>
              <a:defRPr/>
            </a:pPr>
            <a:endParaRPr lang="en-US" sz="2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nvGrpSpPr>
          <p:cNvPr id="21" name="Group 129"/>
          <p:cNvGrpSpPr/>
          <p:nvPr/>
        </p:nvGrpSpPr>
        <p:grpSpPr>
          <a:xfrm>
            <a:off x="2820054" y="2442678"/>
            <a:ext cx="1839554" cy="1136468"/>
            <a:chOff x="696724" y="2667382"/>
            <a:chExt cx="1362945" cy="852351"/>
          </a:xfrm>
        </p:grpSpPr>
        <p:sp>
          <p:nvSpPr>
            <p:cNvPr id="22"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3"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23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系统科学</a:t>
              </a:r>
              <a:endParaRPr lang="en-US" altLang="zh-CN" sz="23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24" name="Group 132"/>
          <p:cNvGrpSpPr/>
          <p:nvPr/>
        </p:nvGrpSpPr>
        <p:grpSpPr>
          <a:xfrm>
            <a:off x="6558237" y="1591034"/>
            <a:ext cx="1839554" cy="1156470"/>
            <a:chOff x="696724" y="2667382"/>
            <a:chExt cx="1362945" cy="867353"/>
          </a:xfrm>
        </p:grpSpPr>
        <p:sp>
          <p:nvSpPr>
            <p:cNvPr id="25"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6"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23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品质保证</a:t>
              </a:r>
              <a:endParaRPr lang="en-US" altLang="zh-CN" sz="23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27" name="Group 135"/>
          <p:cNvGrpSpPr/>
          <p:nvPr/>
        </p:nvGrpSpPr>
        <p:grpSpPr>
          <a:xfrm>
            <a:off x="5883405" y="5297964"/>
            <a:ext cx="2023510" cy="1107447"/>
            <a:chOff x="552376" y="2667382"/>
            <a:chExt cx="1499240" cy="830586"/>
          </a:xfrm>
        </p:grpSpPr>
        <p:sp>
          <p:nvSpPr>
            <p:cNvPr id="28"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23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快捷稳定</a:t>
              </a:r>
              <a:endParaRPr lang="en-US" altLang="zh-CN" sz="23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30" name="Group 138"/>
          <p:cNvGrpSpPr/>
          <p:nvPr/>
        </p:nvGrpSpPr>
        <p:grpSpPr>
          <a:xfrm>
            <a:off x="8287811" y="4686391"/>
            <a:ext cx="2023510" cy="1109367"/>
            <a:chOff x="552376" y="2667382"/>
            <a:chExt cx="1499240" cy="832026"/>
          </a:xfrm>
        </p:grpSpPr>
        <p:sp>
          <p:nvSpPr>
            <p:cNvPr id="31"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2"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23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实力雄厚</a:t>
              </a:r>
              <a:endParaRPr lang="en-US" altLang="zh-CN" sz="23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33" name="Group 141"/>
          <p:cNvGrpSpPr/>
          <p:nvPr/>
        </p:nvGrpSpPr>
        <p:grpSpPr>
          <a:xfrm>
            <a:off x="9798873" y="2849029"/>
            <a:ext cx="2023510" cy="1117776"/>
            <a:chOff x="552376" y="2667382"/>
            <a:chExt cx="1499240" cy="838333"/>
          </a:xfrm>
        </p:grpSpPr>
        <p:sp>
          <p:nvSpPr>
            <p:cNvPr id="34"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5"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23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合作共赢</a:t>
              </a:r>
              <a:endParaRPr lang="en-US" altLang="zh-CN" sz="2300" dirty="0">
                <a:solidFill>
                  <a:schemeClr val="tx1">
                    <a:lumMod val="50000"/>
                    <a:lumOff val="50000"/>
                  </a:schemeClr>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grpSp>
      <p:grpSp>
        <p:nvGrpSpPr>
          <p:cNvPr id="36" name="组合 35"/>
          <p:cNvGrpSpPr/>
          <p:nvPr/>
        </p:nvGrpSpPr>
        <p:grpSpPr>
          <a:xfrm>
            <a:off x="1417989" y="2393677"/>
            <a:ext cx="817742" cy="817737"/>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grpSp>
      <p:sp>
        <p:nvSpPr>
          <p:cNvPr id="39" name="Freeform 7"/>
          <p:cNvSpPr>
            <a:spLocks noEditPoints="1"/>
          </p:cNvSpPr>
          <p:nvPr/>
        </p:nvSpPr>
        <p:spPr bwMode="auto">
          <a:xfrm>
            <a:off x="1624693" y="2617781"/>
            <a:ext cx="404332" cy="370104"/>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tx2"/>
          </a:solidFill>
          <a:ln>
            <a:noFill/>
          </a:ln>
        </p:spPr>
        <p:txBody>
          <a:bodyPr vert="horz" wrap="square" lIns="121880" tIns="60940" rIns="121880" bIns="60940" numCol="1" anchor="t" anchorCtr="0" compatLnSpc="1"/>
          <a:lstStyle/>
          <a:p>
            <a:pPr algn="ctr" fontAlgn="base">
              <a:spcBef>
                <a:spcPct val="0"/>
              </a:spcBef>
              <a:spcAft>
                <a:spcPct val="0"/>
              </a:spcAft>
              <a:defRPr/>
            </a:pPr>
            <a:endParaRPr lang="en-US" sz="2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nvGrpSpPr>
          <p:cNvPr id="40" name="组合 39"/>
          <p:cNvGrpSpPr/>
          <p:nvPr/>
        </p:nvGrpSpPr>
        <p:grpSpPr>
          <a:xfrm>
            <a:off x="4861667" y="2393677"/>
            <a:ext cx="817742" cy="817737"/>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grpSp>
      <p:sp>
        <p:nvSpPr>
          <p:cNvPr id="43" name="Freeform 8"/>
          <p:cNvSpPr>
            <a:spLocks noEditPoints="1"/>
          </p:cNvSpPr>
          <p:nvPr/>
        </p:nvSpPr>
        <p:spPr bwMode="auto">
          <a:xfrm>
            <a:off x="5181848" y="2601968"/>
            <a:ext cx="272521" cy="401155"/>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accent1"/>
          </a:solidFill>
          <a:ln>
            <a:noFill/>
          </a:ln>
        </p:spPr>
        <p:txBody>
          <a:bodyPr vert="horz" wrap="square" lIns="121880" tIns="60940" rIns="121880" bIns="60940" numCol="1" anchor="t" anchorCtr="0" compatLnSpc="1"/>
          <a:lstStyle/>
          <a:p>
            <a:pPr algn="ctr" fontAlgn="base">
              <a:spcBef>
                <a:spcPct val="0"/>
              </a:spcBef>
              <a:spcAft>
                <a:spcPct val="0"/>
              </a:spcAft>
              <a:defRPr/>
            </a:pPr>
            <a:endParaRPr lang="en-US" sz="2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nvGrpSpPr>
          <p:cNvPr id="44" name="组合 43"/>
          <p:cNvGrpSpPr/>
          <p:nvPr/>
        </p:nvGrpSpPr>
        <p:grpSpPr>
          <a:xfrm>
            <a:off x="6408104" y="4148444"/>
            <a:ext cx="817742" cy="817737"/>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grpSp>
      <p:sp>
        <p:nvSpPr>
          <p:cNvPr id="47" name="Freeform 10"/>
          <p:cNvSpPr>
            <a:spLocks noEditPoints="1"/>
          </p:cNvSpPr>
          <p:nvPr/>
        </p:nvSpPr>
        <p:spPr bwMode="auto">
          <a:xfrm>
            <a:off x="6640908" y="4414446"/>
            <a:ext cx="352133" cy="271729"/>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accent2"/>
          </a:solidFill>
          <a:ln>
            <a:noFill/>
          </a:ln>
        </p:spPr>
        <p:txBody>
          <a:bodyPr vert="horz" wrap="square" lIns="121880" tIns="60940" rIns="121880" bIns="60940" numCol="1" anchor="t" anchorCtr="0" compatLnSpc="1"/>
          <a:lstStyle/>
          <a:p>
            <a:pPr algn="ctr" fontAlgn="base">
              <a:spcBef>
                <a:spcPct val="0"/>
              </a:spcBef>
              <a:spcAft>
                <a:spcPct val="0"/>
              </a:spcAft>
              <a:defRPr/>
            </a:pPr>
            <a:endParaRPr lang="en-US" sz="2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nvGrpSpPr>
          <p:cNvPr id="48" name="组合 47"/>
          <p:cNvGrpSpPr/>
          <p:nvPr/>
        </p:nvGrpSpPr>
        <p:grpSpPr>
          <a:xfrm>
            <a:off x="8467991" y="1296059"/>
            <a:ext cx="817742" cy="817737"/>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50" name="椭圆 4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grpSp>
      <p:sp>
        <p:nvSpPr>
          <p:cNvPr id="51" name="Freeform 9"/>
          <p:cNvSpPr>
            <a:spLocks noEditPoints="1"/>
          </p:cNvSpPr>
          <p:nvPr/>
        </p:nvSpPr>
        <p:spPr bwMode="auto">
          <a:xfrm>
            <a:off x="8717751" y="1555722"/>
            <a:ext cx="355891" cy="263101"/>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accent4"/>
          </a:solidFill>
          <a:ln>
            <a:noFill/>
          </a:ln>
        </p:spPr>
        <p:txBody>
          <a:bodyPr vert="horz" wrap="square" lIns="121880" tIns="60940" rIns="121880" bIns="60940" numCol="1" anchor="t" anchorCtr="0" compatLnSpc="1"/>
          <a:lstStyle/>
          <a:p>
            <a:pPr algn="ctr" fontAlgn="base">
              <a:spcBef>
                <a:spcPct val="0"/>
              </a:spcBef>
              <a:spcAft>
                <a:spcPct val="0"/>
              </a:spcAft>
              <a:defRPr/>
            </a:pPr>
            <a:endParaRPr lang="en-US" sz="2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nvGrpSpPr>
          <p:cNvPr id="52" name="组合 51"/>
          <p:cNvGrpSpPr/>
          <p:nvPr/>
        </p:nvGrpSpPr>
        <p:grpSpPr>
          <a:xfrm>
            <a:off x="8833179" y="3715146"/>
            <a:ext cx="817742" cy="81773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grpSp>
      <p:sp>
        <p:nvSpPr>
          <p:cNvPr id="55" name="Freeform 6"/>
          <p:cNvSpPr>
            <a:spLocks noEditPoints="1"/>
          </p:cNvSpPr>
          <p:nvPr/>
        </p:nvSpPr>
        <p:spPr bwMode="auto">
          <a:xfrm>
            <a:off x="8991764" y="3982701"/>
            <a:ext cx="429900" cy="282629"/>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accent3"/>
          </a:solidFill>
          <a:ln>
            <a:noFill/>
          </a:ln>
        </p:spPr>
        <p:txBody>
          <a:bodyPr vert="horz" wrap="square" lIns="121880" tIns="60940" rIns="121880" bIns="60940" numCol="1" anchor="t" anchorCtr="0" compatLnSpc="1"/>
          <a:lstStyle/>
          <a:p>
            <a:pPr algn="ctr" fontAlgn="base">
              <a:spcBef>
                <a:spcPct val="0"/>
              </a:spcBef>
              <a:spcAft>
                <a:spcPct val="0"/>
              </a:spcAft>
              <a:defRPr/>
            </a:pPr>
            <a:endParaRPr lang="en-US" sz="2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nvGrpSpPr>
          <p:cNvPr id="56" name="组合 55"/>
          <p:cNvGrpSpPr/>
          <p:nvPr/>
        </p:nvGrpSpPr>
        <p:grpSpPr>
          <a:xfrm>
            <a:off x="10500190" y="1822589"/>
            <a:ext cx="817742" cy="817737"/>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sp>
          <p:nvSpPr>
            <p:cNvPr id="58" name="椭圆 5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tx1">
                    <a:lumMod val="50000"/>
                    <a:lumOff val="50000"/>
                  </a:schemeClr>
                </a:solidFill>
                <a:latin typeface="Calibri" panose="020F0502020204030204"/>
                <a:ea typeface="宋体" panose="02010600030101010101" pitchFamily="2" charset="-122"/>
              </a:endParaRPr>
            </a:p>
          </p:txBody>
        </p:sp>
      </p:grpSp>
      <p:grpSp>
        <p:nvGrpSpPr>
          <p:cNvPr id="60" name="组合 59"/>
          <p:cNvGrpSpPr/>
          <p:nvPr/>
        </p:nvGrpSpPr>
        <p:grpSpPr>
          <a:xfrm>
            <a:off x="10645096" y="2042684"/>
            <a:ext cx="489514" cy="416570"/>
            <a:chOff x="5933005" y="2830391"/>
            <a:chExt cx="500408" cy="425843"/>
          </a:xfrm>
          <a:solidFill>
            <a:schemeClr val="tx2"/>
          </a:solidFill>
        </p:grpSpPr>
        <p:sp>
          <p:nvSpPr>
            <p:cNvPr id="61"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50000"/>
                    <a:lumOff val="50000"/>
                  </a:schemeClr>
                </a:solidFill>
              </a:endParaRPr>
            </a:p>
          </p:txBody>
        </p:sp>
        <p:sp>
          <p:nvSpPr>
            <p:cNvPr id="62"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50000"/>
                    <a:lumOff val="50000"/>
                  </a:schemeClr>
                </a:solidFill>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500"/>
                                        <p:tgtEl>
                                          <p:spTgt spid="27"/>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p:cTn id="58" dur="500" fill="hold"/>
                                        <p:tgtEl>
                                          <p:spTgt spid="52"/>
                                        </p:tgtEl>
                                        <p:attrNameLst>
                                          <p:attrName>ppt_w</p:attrName>
                                        </p:attrNameLst>
                                      </p:cBhvr>
                                      <p:tavLst>
                                        <p:tav tm="0">
                                          <p:val>
                                            <p:fltVal val="0"/>
                                          </p:val>
                                        </p:tav>
                                        <p:tav tm="100000">
                                          <p:val>
                                            <p:strVal val="#ppt_w"/>
                                          </p:val>
                                        </p:tav>
                                      </p:tavLst>
                                    </p:anim>
                                    <p:anim calcmode="lin" valueType="num">
                                      <p:cBhvr>
                                        <p:cTn id="59" dur="500" fill="hold"/>
                                        <p:tgtEl>
                                          <p:spTgt spid="52"/>
                                        </p:tgtEl>
                                        <p:attrNameLst>
                                          <p:attrName>ppt_h</p:attrName>
                                        </p:attrNameLst>
                                      </p:cBhvr>
                                      <p:tavLst>
                                        <p:tav tm="0">
                                          <p:val>
                                            <p:fltVal val="0"/>
                                          </p:val>
                                        </p:tav>
                                        <p:tav tm="100000">
                                          <p:val>
                                            <p:strVal val="#ppt_h"/>
                                          </p:val>
                                        </p:tav>
                                      </p:tavLst>
                                    </p:anim>
                                    <p:animEffect transition="in" filter="fade">
                                      <p:cBhvr>
                                        <p:cTn id="60" dur="500"/>
                                        <p:tgtEl>
                                          <p:spTgt spid="5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p:stCondLst>
                              <p:cond delay="5500"/>
                            </p:stCondLst>
                            <p:childTnLst>
                              <p:par>
                                <p:cTn id="69" presetID="22" presetClass="entr" presetSubtype="4"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500"/>
                                        <p:tgtEl>
                                          <p:spTgt spid="20"/>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p:cTn id="75" dur="500" fill="hold"/>
                                        <p:tgtEl>
                                          <p:spTgt spid="48"/>
                                        </p:tgtEl>
                                        <p:attrNameLst>
                                          <p:attrName>ppt_w</p:attrName>
                                        </p:attrNameLst>
                                      </p:cBhvr>
                                      <p:tavLst>
                                        <p:tav tm="0">
                                          <p:val>
                                            <p:fltVal val="0"/>
                                          </p:val>
                                        </p:tav>
                                        <p:tav tm="100000">
                                          <p:val>
                                            <p:strVal val="#ppt_w"/>
                                          </p:val>
                                        </p:tav>
                                      </p:tavLst>
                                    </p:anim>
                                    <p:anim calcmode="lin" valueType="num">
                                      <p:cBhvr>
                                        <p:cTn id="76" dur="500" fill="hold"/>
                                        <p:tgtEl>
                                          <p:spTgt spid="48"/>
                                        </p:tgtEl>
                                        <p:attrNameLst>
                                          <p:attrName>ppt_h</p:attrName>
                                        </p:attrNameLst>
                                      </p:cBhvr>
                                      <p:tavLst>
                                        <p:tav tm="0">
                                          <p:val>
                                            <p:fltVal val="0"/>
                                          </p:val>
                                        </p:tav>
                                        <p:tav tm="100000">
                                          <p:val>
                                            <p:strVal val="#ppt_h"/>
                                          </p:val>
                                        </p:tav>
                                      </p:tavLst>
                                    </p:anim>
                                    <p:animEffect transition="in" filter="fade">
                                      <p:cBhvr>
                                        <p:cTn id="77" dur="500"/>
                                        <p:tgtEl>
                                          <p:spTgt spid="4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childTnLst>
                                </p:cTn>
                              </p:par>
                            </p:childTnLst>
                          </p:cTn>
                        </p:par>
                        <p:par>
                          <p:cTn id="81" fill="hold">
                            <p:stCondLst>
                              <p:cond delay="6500"/>
                            </p:stCondLst>
                            <p:childTnLst>
                              <p:par>
                                <p:cTn id="82" presetID="22" presetClass="entr" presetSubtype="1"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up)">
                                      <p:cBhvr>
                                        <p:cTn id="84" dur="500"/>
                                        <p:tgtEl>
                                          <p:spTgt spid="24"/>
                                        </p:tgtEl>
                                      </p:cBhvr>
                                    </p:animEffect>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p:cTn id="88" dur="500" fill="hold"/>
                                        <p:tgtEl>
                                          <p:spTgt spid="56"/>
                                        </p:tgtEl>
                                        <p:attrNameLst>
                                          <p:attrName>ppt_w</p:attrName>
                                        </p:attrNameLst>
                                      </p:cBhvr>
                                      <p:tavLst>
                                        <p:tav tm="0">
                                          <p:val>
                                            <p:fltVal val="0"/>
                                          </p:val>
                                        </p:tav>
                                        <p:tav tm="100000">
                                          <p:val>
                                            <p:strVal val="#ppt_w"/>
                                          </p:val>
                                        </p:tav>
                                      </p:tavLst>
                                    </p:anim>
                                    <p:anim calcmode="lin" valueType="num">
                                      <p:cBhvr>
                                        <p:cTn id="89" dur="500" fill="hold"/>
                                        <p:tgtEl>
                                          <p:spTgt spid="56"/>
                                        </p:tgtEl>
                                        <p:attrNameLst>
                                          <p:attrName>ppt_h</p:attrName>
                                        </p:attrNameLst>
                                      </p:cBhvr>
                                      <p:tavLst>
                                        <p:tav tm="0">
                                          <p:val>
                                            <p:fltVal val="0"/>
                                          </p:val>
                                        </p:tav>
                                        <p:tav tm="100000">
                                          <p:val>
                                            <p:strVal val="#ppt_h"/>
                                          </p:val>
                                        </p:tav>
                                      </p:tavLst>
                                    </p:anim>
                                    <p:animEffect transition="in" filter="fade">
                                      <p:cBhvr>
                                        <p:cTn id="90" dur="500"/>
                                        <p:tgtEl>
                                          <p:spTgt spid="56"/>
                                        </p:tgtEl>
                                      </p:cBhvr>
                                    </p:animEffect>
                                  </p:childTnLst>
                                </p:cTn>
                              </p:par>
                              <p:par>
                                <p:cTn id="91" presetID="10" presetClass="entr" presetSubtype="0"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childTnLst>
                          </p:cTn>
                        </p:par>
                        <p:par>
                          <p:cTn id="94" fill="hold">
                            <p:stCondLst>
                              <p:cond delay="7500"/>
                            </p:stCondLst>
                            <p:childTnLst>
                              <p:par>
                                <p:cTn id="95" presetID="22" presetClass="entr" presetSubtype="1" fill="hold"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up)">
                                      <p:cBhvr>
                                        <p:cTn id="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0" grpId="0" animBg="1"/>
      <p:bldP spid="39" grpId="0" animBg="1"/>
      <p:bldP spid="43" grpId="0" animBg="1"/>
      <p:bldP spid="47" grpId="0" animBg="1"/>
      <p:bldP spid="51" grpId="0" animBg="1"/>
      <p:bldP spid="55" grpId="0" animBg="1"/>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374">
      <a:dk1>
        <a:srgbClr val="000000"/>
      </a:dk1>
      <a:lt1>
        <a:srgbClr val="FFFFFF"/>
      </a:lt1>
      <a:dk2>
        <a:srgbClr val="538C2E"/>
      </a:dk2>
      <a:lt2>
        <a:srgbClr val="8BC24A"/>
      </a:lt2>
      <a:accent1>
        <a:srgbClr val="538C2E"/>
      </a:accent1>
      <a:accent2>
        <a:srgbClr val="6D9E38"/>
      </a:accent2>
      <a:accent3>
        <a:srgbClr val="7FB344"/>
      </a:accent3>
      <a:accent4>
        <a:srgbClr val="7FB344"/>
      </a:accent4>
      <a:accent5>
        <a:srgbClr val="7FB344"/>
      </a:accent5>
      <a:accent6>
        <a:srgbClr val="538C2E"/>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清风素材 https://12sc.taobao.com">
  <a:themeElements>
    <a:clrScheme name="自定义 19">
      <a:dk1>
        <a:srgbClr val="000000"/>
      </a:dk1>
      <a:lt1>
        <a:srgbClr val="FFFFFF"/>
      </a:lt1>
      <a:dk2>
        <a:srgbClr val="000000"/>
      </a:dk2>
      <a:lt2>
        <a:srgbClr val="FFFDFD"/>
      </a:lt2>
      <a:accent1>
        <a:srgbClr val="3CC1F0"/>
      </a:accent1>
      <a:accent2>
        <a:srgbClr val="34BFB1"/>
      </a:accent2>
      <a:accent3>
        <a:srgbClr val="98CB37"/>
      </a:accent3>
      <a:accent4>
        <a:srgbClr val="FEC650"/>
      </a:accent4>
      <a:accent5>
        <a:srgbClr val="F43E33"/>
      </a:accent5>
      <a:accent6>
        <a:srgbClr val="515151"/>
      </a:accent6>
      <a:hlink>
        <a:srgbClr val="0563C1"/>
      </a:hlink>
      <a:folHlink>
        <a:srgbClr val="954F72"/>
      </a:folHlink>
    </a:clrScheme>
    <a:fontScheme name="自定义 8">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7671</Words>
  <Application>WPS 演示</Application>
  <PresentationFormat>宽屏</PresentationFormat>
  <Paragraphs>878</Paragraphs>
  <Slides>38</Slides>
  <Notes>27</Notes>
  <HiddenSlides>0</HiddenSlides>
  <MMClips>1</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38</vt:i4>
      </vt:variant>
    </vt:vector>
  </HeadingPairs>
  <TitlesOfParts>
    <vt:vector size="64" baseType="lpstr">
      <vt:lpstr>Arial</vt:lpstr>
      <vt:lpstr>宋体</vt:lpstr>
      <vt:lpstr>Wingdings</vt:lpstr>
      <vt:lpstr>Calibri</vt:lpstr>
      <vt:lpstr>Century Gothic</vt:lpstr>
      <vt:lpstr>微软雅黑</vt:lpstr>
      <vt:lpstr>Franklin Gothic Book</vt:lpstr>
      <vt:lpstr>Cambria Math</vt:lpstr>
      <vt:lpstr>微软雅黑 Light</vt:lpstr>
      <vt:lpstr>Roboto condensed</vt:lpstr>
      <vt:lpstr>Source Sans Pro Light</vt:lpstr>
      <vt:lpstr>Arial</vt:lpstr>
      <vt:lpstr>Calibri</vt:lpstr>
      <vt:lpstr>Gill Sans</vt:lpstr>
      <vt:lpstr>Lato Light</vt:lpstr>
      <vt:lpstr>Bebas Neue</vt:lpstr>
      <vt:lpstr>Arial Black</vt:lpstr>
      <vt:lpstr>华文黑体</vt:lpstr>
      <vt:lpstr>Arial Unicode MS</vt:lpstr>
      <vt:lpstr>黑体</vt:lpstr>
      <vt:lpstr>Roboto</vt:lpstr>
      <vt:lpstr>Source Sans Pro</vt:lpstr>
      <vt:lpstr>Gill Sans MT</vt:lpstr>
      <vt:lpstr>Lato</vt:lpstr>
      <vt:lpstr>Office 主题</vt:lpstr>
      <vt:lpstr>清风素材 https://12sc.taobao.com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Administrator</cp:lastModifiedBy>
  <cp:revision>16</cp:revision>
  <dcterms:created xsi:type="dcterms:W3CDTF">2015-05-05T08:02:00Z</dcterms:created>
  <dcterms:modified xsi:type="dcterms:W3CDTF">2017-06-06T02:45:36Z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